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76" r:id="rId5"/>
    <p:sldId id="278" r:id="rId6"/>
    <p:sldId id="279" r:id="rId7"/>
    <p:sldId id="280" r:id="rId8"/>
    <p:sldId id="281" r:id="rId9"/>
    <p:sldId id="283" r:id="rId10"/>
    <p:sldId id="284" r:id="rId11"/>
    <p:sldId id="301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6" r:id="rId23"/>
    <p:sldId id="295" r:id="rId24"/>
    <p:sldId id="297" r:id="rId25"/>
    <p:sldId id="298" r:id="rId26"/>
    <p:sldId id="300" r:id="rId27"/>
    <p:sldId id="299" r:id="rId28"/>
    <p:sldId id="264" r:id="rId29"/>
    <p:sldId id="262" r:id="rId30"/>
  </p:sldIdLst>
  <p:sldSz cx="9144000" cy="5143500" type="screen16x9"/>
  <p:notesSz cx="7103745" cy="10234295"/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84" userDrawn="1">
          <p15:clr>
            <a:srgbClr val="A4A3A4"/>
          </p15:clr>
        </p15:guide>
        <p15:guide id="2" pos="21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03" autoAdjust="0"/>
    <p:restoredTop sz="94660" autoAdjust="0"/>
  </p:normalViewPr>
  <p:slideViewPr>
    <p:cSldViewPr snapToGrid="0" showGuides="1">
      <p:cViewPr varScale="1">
        <p:scale>
          <a:sx n="133" d="100"/>
          <a:sy n="133" d="100"/>
        </p:scale>
        <p:origin x="-84" y="-432"/>
      </p:cViewPr>
      <p:guideLst>
        <p:guide orient="horz" pos="2984"/>
        <p:guide pos="213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250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tags" Target="../tags/tag5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-五好导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五好导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-五好导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095750" y="0"/>
            <a:ext cx="50482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-五好导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-五好导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-五好导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1" y="0"/>
            <a:ext cx="60626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 bwMode="auto">
          <a:xfrm>
            <a:off x="4038601" y="754858"/>
            <a:ext cx="746522" cy="74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8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 bwMode="auto">
          <a:xfrm>
            <a:off x="301229" y="4348163"/>
            <a:ext cx="754856" cy="753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五好导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-五好导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-五好导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1.png"/><Relationship Id="rId11" Type="http://schemas.openxmlformats.org/officeDocument/2006/relationships/tags" Target="../tags/tag10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0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image" Target="../media/image40.jpeg"/><Relationship Id="rId2" Type="http://schemas.openxmlformats.org/officeDocument/2006/relationships/tags" Target="../tags/tag83.xml"/><Relationship Id="rId15" Type="http://schemas.openxmlformats.org/officeDocument/2006/relationships/slideLayout" Target="../slideLayouts/slideLayout5.xml"/><Relationship Id="rId14" Type="http://schemas.openxmlformats.org/officeDocument/2006/relationships/tags" Target="../tags/tag89.xml"/><Relationship Id="rId13" Type="http://schemas.microsoft.com/office/2007/relationships/media" Target="../media/media2.mp3"/><Relationship Id="rId12" Type="http://schemas.openxmlformats.org/officeDocument/2006/relationships/audio" Target="../media/media2.mp3"/><Relationship Id="rId11" Type="http://schemas.openxmlformats.org/officeDocument/2006/relationships/image" Target="../media/image41.png"/><Relationship Id="rId10" Type="http://schemas.openxmlformats.org/officeDocument/2006/relationships/tags" Target="../tags/tag88.xml"/><Relationship Id="rId1" Type="http://schemas.openxmlformats.org/officeDocument/2006/relationships/tags" Target="../tags/tag82.xml"/></Relationships>
</file>

<file path=ppt/slides/_rels/slide11.xml.rels><?xml version="1.0" encoding="UTF-8" standalone="yes"?>
<Relationships xmlns="http://schemas.openxmlformats.org/package/2006/relationships"><Relationship Id="rId9" Type="http://schemas.microsoft.com/office/2007/relationships/media" Target="../media/media3.mp3"/><Relationship Id="rId8" Type="http://schemas.openxmlformats.org/officeDocument/2006/relationships/audio" Target="../media/media3.mp3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image" Target="../media/image40.jpeg"/><Relationship Id="rId2" Type="http://schemas.openxmlformats.org/officeDocument/2006/relationships/tags" Target="../tags/tag91.xml"/><Relationship Id="rId15" Type="http://schemas.openxmlformats.org/officeDocument/2006/relationships/slideLayout" Target="../slideLayouts/slideLayout5.xml"/><Relationship Id="rId14" Type="http://schemas.openxmlformats.org/officeDocument/2006/relationships/tags" Target="../tags/tag97.xml"/><Relationship Id="rId13" Type="http://schemas.microsoft.com/office/2007/relationships/media" Target="../media/media4.mp3"/><Relationship Id="rId12" Type="http://schemas.openxmlformats.org/officeDocument/2006/relationships/audio" Target="../media/media4.mp3"/><Relationship Id="rId11" Type="http://schemas.openxmlformats.org/officeDocument/2006/relationships/image" Target="../media/image41.png"/><Relationship Id="rId10" Type="http://schemas.openxmlformats.org/officeDocument/2006/relationships/tags" Target="../tags/tag96.xml"/><Relationship Id="rId1" Type="http://schemas.openxmlformats.org/officeDocument/2006/relationships/tags" Target="../tags/tag9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image" Target="../media/image42.png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image" Target="../media/image41.png"/><Relationship Id="rId3" Type="http://schemas.openxmlformats.org/officeDocument/2006/relationships/tags" Target="../tags/tag98.xml"/><Relationship Id="rId2" Type="http://schemas.microsoft.com/office/2007/relationships/media" Target="../media/media5.mp3"/><Relationship Id="rId13" Type="http://schemas.openxmlformats.org/officeDocument/2006/relationships/slideLayout" Target="../slideLayouts/slideLayout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image" Target="../media/image43.png"/><Relationship Id="rId1" Type="http://schemas.openxmlformats.org/officeDocument/2006/relationships/audio" Target="../media/media5.mp3"/></Relationships>
</file>

<file path=ppt/slides/_rels/slide13.xml.rels><?xml version="1.0" encoding="UTF-8" standalone="yes"?>
<Relationships xmlns="http://schemas.openxmlformats.org/package/2006/relationships"><Relationship Id="rId9" Type="http://schemas.microsoft.com/office/2007/relationships/media" Target="../media/media6.mp3"/><Relationship Id="rId8" Type="http://schemas.openxmlformats.org/officeDocument/2006/relationships/audio" Target="../media/media6.mp3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image" Target="../media/image44.jpeg"/><Relationship Id="rId2" Type="http://schemas.openxmlformats.org/officeDocument/2006/relationships/tags" Target="../tags/tag106.xml"/><Relationship Id="rId15" Type="http://schemas.openxmlformats.org/officeDocument/2006/relationships/slideLayout" Target="../slideLayouts/slideLayout5.xml"/><Relationship Id="rId14" Type="http://schemas.openxmlformats.org/officeDocument/2006/relationships/tags" Target="../tags/tag112.xml"/><Relationship Id="rId13" Type="http://schemas.microsoft.com/office/2007/relationships/media" Target="../media/media7.mp3"/><Relationship Id="rId12" Type="http://schemas.openxmlformats.org/officeDocument/2006/relationships/audio" Target="../media/media7.mp3"/><Relationship Id="rId11" Type="http://schemas.openxmlformats.org/officeDocument/2006/relationships/image" Target="../media/image41.png"/><Relationship Id="rId10" Type="http://schemas.openxmlformats.org/officeDocument/2006/relationships/tags" Target="../tags/tag111.xml"/><Relationship Id="rId1" Type="http://schemas.openxmlformats.org/officeDocument/2006/relationships/tags" Target="../tags/tag10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image" Target="../media/image45.png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image" Target="../media/image41.png"/><Relationship Id="rId3" Type="http://schemas.openxmlformats.org/officeDocument/2006/relationships/tags" Target="../tags/tag113.xml"/><Relationship Id="rId2" Type="http://schemas.microsoft.com/office/2007/relationships/media" Target="../media/media8.mp3"/><Relationship Id="rId13" Type="http://schemas.openxmlformats.org/officeDocument/2006/relationships/slideLayout" Target="../slideLayouts/slideLayout5.xml"/><Relationship Id="rId12" Type="http://schemas.openxmlformats.org/officeDocument/2006/relationships/image" Target="../media/image46.png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audio" Target="../media/media8.mp3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media" Target="../media/media9.mp3"/><Relationship Id="rId8" Type="http://schemas.openxmlformats.org/officeDocument/2006/relationships/audio" Target="../media/media9.mp3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image" Target="../media/image47.jpeg"/><Relationship Id="rId15" Type="http://schemas.openxmlformats.org/officeDocument/2006/relationships/slideLayout" Target="../slideLayouts/slideLayout5.xml"/><Relationship Id="rId14" Type="http://schemas.openxmlformats.org/officeDocument/2006/relationships/tags" Target="../tags/tag127.xml"/><Relationship Id="rId13" Type="http://schemas.microsoft.com/office/2007/relationships/media" Target="../media/media10.mp3"/><Relationship Id="rId12" Type="http://schemas.openxmlformats.org/officeDocument/2006/relationships/audio" Target="../media/media10.mp3"/><Relationship Id="rId11" Type="http://schemas.openxmlformats.org/officeDocument/2006/relationships/image" Target="../media/image41.png"/><Relationship Id="rId10" Type="http://schemas.openxmlformats.org/officeDocument/2006/relationships/tags" Target="../tags/tag126.xml"/><Relationship Id="rId1" Type="http://schemas.openxmlformats.org/officeDocument/2006/relationships/tags" Target="../tags/tag12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image" Target="../media/image48.png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image" Target="../media/image41.png"/><Relationship Id="rId3" Type="http://schemas.openxmlformats.org/officeDocument/2006/relationships/tags" Target="../tags/tag128.xml"/><Relationship Id="rId2" Type="http://schemas.microsoft.com/office/2007/relationships/media" Target="../media/media11.mp3"/><Relationship Id="rId13" Type="http://schemas.openxmlformats.org/officeDocument/2006/relationships/slideLayout" Target="../slideLayouts/slideLayout5.xml"/><Relationship Id="rId12" Type="http://schemas.openxmlformats.org/officeDocument/2006/relationships/image" Target="../media/image49.png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audio" Target="../media/media11.mp3"/></Relationships>
</file>

<file path=ppt/slides/_rels/slide17.xml.rels><?xml version="1.0" encoding="UTF-8" standalone="yes"?>
<Relationships xmlns="http://schemas.openxmlformats.org/package/2006/relationships"><Relationship Id="rId9" Type="http://schemas.microsoft.com/office/2007/relationships/media" Target="../media/media12.mp3"/><Relationship Id="rId8" Type="http://schemas.openxmlformats.org/officeDocument/2006/relationships/audio" Target="../media/media12.mp3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image" Target="../media/image50.jpeg"/><Relationship Id="rId2" Type="http://schemas.openxmlformats.org/officeDocument/2006/relationships/tags" Target="../tags/tag136.xml"/><Relationship Id="rId15" Type="http://schemas.openxmlformats.org/officeDocument/2006/relationships/slideLayout" Target="../slideLayouts/slideLayout5.xml"/><Relationship Id="rId14" Type="http://schemas.openxmlformats.org/officeDocument/2006/relationships/tags" Target="../tags/tag142.xml"/><Relationship Id="rId13" Type="http://schemas.microsoft.com/office/2007/relationships/media" Target="../media/media13.mp3"/><Relationship Id="rId12" Type="http://schemas.openxmlformats.org/officeDocument/2006/relationships/audio" Target="../media/media13.mp3"/><Relationship Id="rId11" Type="http://schemas.openxmlformats.org/officeDocument/2006/relationships/image" Target="../media/image41.png"/><Relationship Id="rId10" Type="http://schemas.openxmlformats.org/officeDocument/2006/relationships/tags" Target="../tags/tag141.xml"/><Relationship Id="rId1" Type="http://schemas.openxmlformats.org/officeDocument/2006/relationships/tags" Target="../tags/tag135.xml"/></Relationships>
</file>

<file path=ppt/slides/_rels/slide18.xml.rels><?xml version="1.0" encoding="UTF-8" standalone="yes"?>
<Relationships xmlns="http://schemas.openxmlformats.org/package/2006/relationships"><Relationship Id="rId9" Type="http://schemas.microsoft.com/office/2007/relationships/media" Target="../media/media14.mp3"/><Relationship Id="rId8" Type="http://schemas.openxmlformats.org/officeDocument/2006/relationships/audio" Target="../media/media14.mp3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image" Target="../media/image51.jpeg"/><Relationship Id="rId2" Type="http://schemas.openxmlformats.org/officeDocument/2006/relationships/tags" Target="../tags/tag144.xml"/><Relationship Id="rId15" Type="http://schemas.openxmlformats.org/officeDocument/2006/relationships/slideLayout" Target="../slideLayouts/slideLayout5.xml"/><Relationship Id="rId14" Type="http://schemas.openxmlformats.org/officeDocument/2006/relationships/tags" Target="../tags/tag150.xml"/><Relationship Id="rId13" Type="http://schemas.microsoft.com/office/2007/relationships/media" Target="../media/media15.mp3"/><Relationship Id="rId12" Type="http://schemas.openxmlformats.org/officeDocument/2006/relationships/audio" Target="../media/media15.mp3"/><Relationship Id="rId11" Type="http://schemas.openxmlformats.org/officeDocument/2006/relationships/image" Target="../media/image41.png"/><Relationship Id="rId10" Type="http://schemas.openxmlformats.org/officeDocument/2006/relationships/tags" Target="../tags/tag149.xml"/><Relationship Id="rId1" Type="http://schemas.openxmlformats.org/officeDocument/2006/relationships/tags" Target="../tags/tag14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tags" Target="../tags/tag155.xml"/><Relationship Id="rId7" Type="http://schemas.openxmlformats.org/officeDocument/2006/relationships/image" Target="../media/image54.png"/><Relationship Id="rId6" Type="http://schemas.openxmlformats.org/officeDocument/2006/relationships/tags" Target="../tags/tag154.xml"/><Relationship Id="rId5" Type="http://schemas.openxmlformats.org/officeDocument/2006/relationships/image" Target="../media/image53.png"/><Relationship Id="rId4" Type="http://schemas.openxmlformats.org/officeDocument/2006/relationships/tags" Target="../tags/tag153.xml"/><Relationship Id="rId3" Type="http://schemas.openxmlformats.org/officeDocument/2006/relationships/image" Target="../media/image52.png"/><Relationship Id="rId24" Type="http://schemas.openxmlformats.org/officeDocument/2006/relationships/slideLayout" Target="../slideLayouts/slideLayout5.xml"/><Relationship Id="rId23" Type="http://schemas.openxmlformats.org/officeDocument/2006/relationships/tags" Target="../tags/tag166.xml"/><Relationship Id="rId22" Type="http://schemas.openxmlformats.org/officeDocument/2006/relationships/tags" Target="../tags/tag165.xml"/><Relationship Id="rId21" Type="http://schemas.openxmlformats.org/officeDocument/2006/relationships/tags" Target="../tags/tag164.xml"/><Relationship Id="rId20" Type="http://schemas.openxmlformats.org/officeDocument/2006/relationships/tags" Target="../tags/tag163.xml"/><Relationship Id="rId2" Type="http://schemas.openxmlformats.org/officeDocument/2006/relationships/tags" Target="../tags/tag152.xml"/><Relationship Id="rId19" Type="http://schemas.openxmlformats.org/officeDocument/2006/relationships/tags" Target="../tags/tag162.xml"/><Relationship Id="rId18" Type="http://schemas.openxmlformats.org/officeDocument/2006/relationships/tags" Target="../tags/tag161.xml"/><Relationship Id="rId17" Type="http://schemas.openxmlformats.org/officeDocument/2006/relationships/tags" Target="../tags/tag160.xml"/><Relationship Id="rId16" Type="http://schemas.openxmlformats.org/officeDocument/2006/relationships/image" Target="../media/image58.png"/><Relationship Id="rId15" Type="http://schemas.openxmlformats.org/officeDocument/2006/relationships/tags" Target="../tags/tag159.xml"/><Relationship Id="rId14" Type="http://schemas.openxmlformats.org/officeDocument/2006/relationships/image" Target="../media/image57.png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image" Target="../media/image56.png"/><Relationship Id="rId10" Type="http://schemas.openxmlformats.org/officeDocument/2006/relationships/tags" Target="../tags/tag156.xml"/><Relationship Id="rId1" Type="http://schemas.openxmlformats.org/officeDocument/2006/relationships/tags" Target="../tags/tag15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tags" Target="../tags/tag18.xml"/><Relationship Id="rId7" Type="http://schemas.openxmlformats.org/officeDocument/2006/relationships/image" Target="../media/image14.jpeg"/><Relationship Id="rId6" Type="http://schemas.openxmlformats.org/officeDocument/2006/relationships/tags" Target="../tags/tag17.xml"/><Relationship Id="rId5" Type="http://schemas.openxmlformats.org/officeDocument/2006/relationships/image" Target="../media/image13.jpeg"/><Relationship Id="rId4" Type="http://schemas.openxmlformats.org/officeDocument/2006/relationships/tags" Target="../tags/tag16.xml"/><Relationship Id="rId3" Type="http://schemas.openxmlformats.org/officeDocument/2006/relationships/image" Target="../media/image12.jpeg"/><Relationship Id="rId2" Type="http://schemas.openxmlformats.org/officeDocument/2006/relationships/tags" Target="../tags/tag15.xml"/><Relationship Id="rId13" Type="http://schemas.openxmlformats.org/officeDocument/2006/relationships/slideLayout" Target="../slideLayouts/slideLayout5.xml"/><Relationship Id="rId12" Type="http://schemas.openxmlformats.org/officeDocument/2006/relationships/tags" Target="../tags/tag20.xml"/><Relationship Id="rId11" Type="http://schemas.openxmlformats.org/officeDocument/2006/relationships/image" Target="../media/image16.jpeg"/><Relationship Id="rId10" Type="http://schemas.openxmlformats.org/officeDocument/2006/relationships/tags" Target="../tags/tag19.xml"/><Relationship Id="rId1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image" Target="../media/image60.png"/><Relationship Id="rId4" Type="http://schemas.openxmlformats.org/officeDocument/2006/relationships/tags" Target="../tags/tag169.xml"/><Relationship Id="rId3" Type="http://schemas.openxmlformats.org/officeDocument/2006/relationships/image" Target="../media/image59.png"/><Relationship Id="rId25" Type="http://schemas.openxmlformats.org/officeDocument/2006/relationships/slideLayout" Target="../slideLayouts/slideLayout5.xml"/><Relationship Id="rId24" Type="http://schemas.openxmlformats.org/officeDocument/2006/relationships/tags" Target="../tags/tag179.xml"/><Relationship Id="rId23" Type="http://schemas.microsoft.com/office/2007/relationships/media" Target="../media/media4.mp3"/><Relationship Id="rId22" Type="http://schemas.openxmlformats.org/officeDocument/2006/relationships/audio" Target="../media/media4.mp3"/><Relationship Id="rId21" Type="http://schemas.openxmlformats.org/officeDocument/2006/relationships/tags" Target="../tags/tag178.xml"/><Relationship Id="rId20" Type="http://schemas.microsoft.com/office/2007/relationships/media" Target="../media/media3.mp3"/><Relationship Id="rId2" Type="http://schemas.openxmlformats.org/officeDocument/2006/relationships/tags" Target="../tags/tag168.xml"/><Relationship Id="rId19" Type="http://schemas.openxmlformats.org/officeDocument/2006/relationships/audio" Target="../media/media3.mp3"/><Relationship Id="rId18" Type="http://schemas.openxmlformats.org/officeDocument/2006/relationships/tags" Target="../tags/tag177.xml"/><Relationship Id="rId17" Type="http://schemas.microsoft.com/office/2007/relationships/media" Target="../media/media2.mp3"/><Relationship Id="rId16" Type="http://schemas.openxmlformats.org/officeDocument/2006/relationships/audio" Target="../media/media2.mp3"/><Relationship Id="rId15" Type="http://schemas.openxmlformats.org/officeDocument/2006/relationships/image" Target="../media/image41.png"/><Relationship Id="rId14" Type="http://schemas.openxmlformats.org/officeDocument/2006/relationships/tags" Target="../tags/tag176.xml"/><Relationship Id="rId13" Type="http://schemas.microsoft.com/office/2007/relationships/media" Target="../media/media1.mp3"/><Relationship Id="rId12" Type="http://schemas.openxmlformats.org/officeDocument/2006/relationships/audio" Target="../media/media1.mp3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image" Target="../media/image59.png"/><Relationship Id="rId3" Type="http://schemas.openxmlformats.org/officeDocument/2006/relationships/tags" Target="../tags/tag181.xml"/><Relationship Id="rId25" Type="http://schemas.openxmlformats.org/officeDocument/2006/relationships/slideLayout" Target="../slideLayouts/slideLayout5.xml"/><Relationship Id="rId24" Type="http://schemas.openxmlformats.org/officeDocument/2006/relationships/tags" Target="../tags/tag192.xml"/><Relationship Id="rId23" Type="http://schemas.microsoft.com/office/2007/relationships/media" Target="../media/media10.mp3"/><Relationship Id="rId22" Type="http://schemas.openxmlformats.org/officeDocument/2006/relationships/audio" Target="../media/media10.mp3"/><Relationship Id="rId21" Type="http://schemas.openxmlformats.org/officeDocument/2006/relationships/tags" Target="../tags/tag191.xml"/><Relationship Id="rId20" Type="http://schemas.microsoft.com/office/2007/relationships/media" Target="../media/media9.mp3"/><Relationship Id="rId2" Type="http://schemas.openxmlformats.org/officeDocument/2006/relationships/image" Target="../media/image61.png"/><Relationship Id="rId19" Type="http://schemas.openxmlformats.org/officeDocument/2006/relationships/audio" Target="../media/media9.mp3"/><Relationship Id="rId18" Type="http://schemas.openxmlformats.org/officeDocument/2006/relationships/tags" Target="../tags/tag190.xml"/><Relationship Id="rId17" Type="http://schemas.microsoft.com/office/2007/relationships/media" Target="../media/media7.mp3"/><Relationship Id="rId16" Type="http://schemas.openxmlformats.org/officeDocument/2006/relationships/audio" Target="../media/media7.mp3"/><Relationship Id="rId15" Type="http://schemas.openxmlformats.org/officeDocument/2006/relationships/image" Target="../media/image41.png"/><Relationship Id="rId14" Type="http://schemas.openxmlformats.org/officeDocument/2006/relationships/tags" Target="../tags/tag189.xml"/><Relationship Id="rId13" Type="http://schemas.microsoft.com/office/2007/relationships/media" Target="../media/media6.mp3"/><Relationship Id="rId12" Type="http://schemas.openxmlformats.org/officeDocument/2006/relationships/audio" Target="../media/media6.mp3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tags" Target="../tags/tag18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image" Target="../media/image59.png"/><Relationship Id="rId3" Type="http://schemas.openxmlformats.org/officeDocument/2006/relationships/tags" Target="../tags/tag194.xml"/><Relationship Id="rId25" Type="http://schemas.openxmlformats.org/officeDocument/2006/relationships/slideLayout" Target="../slideLayouts/slideLayout5.xml"/><Relationship Id="rId24" Type="http://schemas.openxmlformats.org/officeDocument/2006/relationships/tags" Target="../tags/tag205.xml"/><Relationship Id="rId23" Type="http://schemas.microsoft.com/office/2007/relationships/media" Target="../media/media15.mp3"/><Relationship Id="rId22" Type="http://schemas.openxmlformats.org/officeDocument/2006/relationships/audio" Target="../media/media15.mp3"/><Relationship Id="rId21" Type="http://schemas.openxmlformats.org/officeDocument/2006/relationships/tags" Target="../tags/tag204.xml"/><Relationship Id="rId20" Type="http://schemas.microsoft.com/office/2007/relationships/media" Target="../media/media14.mp3"/><Relationship Id="rId2" Type="http://schemas.openxmlformats.org/officeDocument/2006/relationships/image" Target="../media/image62.png"/><Relationship Id="rId19" Type="http://schemas.openxmlformats.org/officeDocument/2006/relationships/audio" Target="../media/media14.mp3"/><Relationship Id="rId18" Type="http://schemas.openxmlformats.org/officeDocument/2006/relationships/tags" Target="../tags/tag203.xml"/><Relationship Id="rId17" Type="http://schemas.microsoft.com/office/2007/relationships/media" Target="../media/media13.mp3"/><Relationship Id="rId16" Type="http://schemas.openxmlformats.org/officeDocument/2006/relationships/audio" Target="../media/media13.mp3"/><Relationship Id="rId15" Type="http://schemas.openxmlformats.org/officeDocument/2006/relationships/image" Target="../media/image41.png"/><Relationship Id="rId14" Type="http://schemas.openxmlformats.org/officeDocument/2006/relationships/tags" Target="../tags/tag202.xml"/><Relationship Id="rId13" Type="http://schemas.microsoft.com/office/2007/relationships/media" Target="../media/media12.mp3"/><Relationship Id="rId12" Type="http://schemas.openxmlformats.org/officeDocument/2006/relationships/audio" Target="../media/media12.mp3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tags" Target="../tags/tag19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image" Target="../media/image63.png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tags" Target="../tags/tag206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image" Target="../media/image64.png"/><Relationship Id="rId1" Type="http://schemas.openxmlformats.org/officeDocument/2006/relationships/tags" Target="../tags/tag216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image" Target="../media/image66.png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image" Target="../media/image65.png"/><Relationship Id="rId19" Type="http://schemas.openxmlformats.org/officeDocument/2006/relationships/slideLayout" Target="../slideLayouts/slideLayout5.xml"/><Relationship Id="rId18" Type="http://schemas.openxmlformats.org/officeDocument/2006/relationships/tags" Target="../tags/tag232.xml"/><Relationship Id="rId17" Type="http://schemas.openxmlformats.org/officeDocument/2006/relationships/tags" Target="../tags/tag231.xml"/><Relationship Id="rId16" Type="http://schemas.openxmlformats.org/officeDocument/2006/relationships/tags" Target="../tags/tag230.xml"/><Relationship Id="rId15" Type="http://schemas.openxmlformats.org/officeDocument/2006/relationships/tags" Target="../tags/tag229.xml"/><Relationship Id="rId14" Type="http://schemas.openxmlformats.org/officeDocument/2006/relationships/tags" Target="../tags/tag228.xml"/><Relationship Id="rId13" Type="http://schemas.openxmlformats.org/officeDocument/2006/relationships/image" Target="../media/image67.png"/><Relationship Id="rId12" Type="http://schemas.openxmlformats.org/officeDocument/2006/relationships/tags" Target="../tags/tag227.xml"/><Relationship Id="rId11" Type="http://schemas.microsoft.com/office/2007/relationships/media" Target="../media/media16.mp4"/><Relationship Id="rId10" Type="http://schemas.openxmlformats.org/officeDocument/2006/relationships/video" Target="../media/media16.mp4"/><Relationship Id="rId1" Type="http://schemas.openxmlformats.org/officeDocument/2006/relationships/tags" Target="../tags/tag220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image" Target="../media/image68.png"/><Relationship Id="rId7" Type="http://schemas.openxmlformats.org/officeDocument/2006/relationships/tags" Target="../tags/tag236.xml"/><Relationship Id="rId6" Type="http://schemas.microsoft.com/office/2007/relationships/media" Target="../media/media17.mp4"/><Relationship Id="rId5" Type="http://schemas.openxmlformats.org/officeDocument/2006/relationships/video" Target="../media/media17.mp4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image" Target="../media/image65.png"/><Relationship Id="rId19" Type="http://schemas.openxmlformats.org/officeDocument/2006/relationships/slideLayout" Target="../slideLayouts/slideLayout5.xml"/><Relationship Id="rId18" Type="http://schemas.openxmlformats.org/officeDocument/2006/relationships/tags" Target="../tags/tag245.xml"/><Relationship Id="rId17" Type="http://schemas.openxmlformats.org/officeDocument/2006/relationships/tags" Target="../tags/tag244.xml"/><Relationship Id="rId16" Type="http://schemas.openxmlformats.org/officeDocument/2006/relationships/tags" Target="../tags/tag243.xml"/><Relationship Id="rId15" Type="http://schemas.openxmlformats.org/officeDocument/2006/relationships/tags" Target="../tags/tag242.xml"/><Relationship Id="rId14" Type="http://schemas.openxmlformats.org/officeDocument/2006/relationships/tags" Target="../tags/tag241.xml"/><Relationship Id="rId13" Type="http://schemas.openxmlformats.org/officeDocument/2006/relationships/tags" Target="../tags/tag240.xml"/><Relationship Id="rId12" Type="http://schemas.openxmlformats.org/officeDocument/2006/relationships/image" Target="../media/image66.png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tags" Target="../tags/tag233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47.xml"/><Relationship Id="rId2" Type="http://schemas.openxmlformats.org/officeDocument/2006/relationships/image" Target="../media/image69.png"/><Relationship Id="rId1" Type="http://schemas.openxmlformats.org/officeDocument/2006/relationships/tags" Target="../tags/tag246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9.xml"/><Relationship Id="rId2" Type="http://schemas.openxmlformats.org/officeDocument/2006/relationships/image" Target="../media/image70.png"/><Relationship Id="rId1" Type="http://schemas.openxmlformats.org/officeDocument/2006/relationships/tags" Target="../tags/tag24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image" Target="../media/image19.png"/><Relationship Id="rId7" Type="http://schemas.openxmlformats.org/officeDocument/2006/relationships/tags" Target="../tags/tag25.xml"/><Relationship Id="rId6" Type="http://schemas.openxmlformats.org/officeDocument/2006/relationships/image" Target="../media/image18.png"/><Relationship Id="rId5" Type="http://schemas.openxmlformats.org/officeDocument/2006/relationships/tags" Target="../tags/tag24.xml"/><Relationship Id="rId4" Type="http://schemas.openxmlformats.org/officeDocument/2006/relationships/image" Target="../media/image17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7" Type="http://schemas.openxmlformats.org/officeDocument/2006/relationships/slideLayout" Target="../slideLayouts/slideLayout5.xml"/><Relationship Id="rId16" Type="http://schemas.openxmlformats.org/officeDocument/2006/relationships/image" Target="../media/image23.png"/><Relationship Id="rId15" Type="http://schemas.openxmlformats.org/officeDocument/2006/relationships/tags" Target="../tags/tag29.xml"/><Relationship Id="rId14" Type="http://schemas.openxmlformats.org/officeDocument/2006/relationships/image" Target="../media/image22.png"/><Relationship Id="rId13" Type="http://schemas.openxmlformats.org/officeDocument/2006/relationships/tags" Target="../tags/tag28.xml"/><Relationship Id="rId12" Type="http://schemas.openxmlformats.org/officeDocument/2006/relationships/image" Target="../media/image21.png"/><Relationship Id="rId11" Type="http://schemas.openxmlformats.org/officeDocument/2006/relationships/tags" Target="../tags/tag27.xml"/><Relationship Id="rId10" Type="http://schemas.openxmlformats.org/officeDocument/2006/relationships/image" Target="../media/image20.png"/><Relationship Id="rId1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image" Target="../media/image19.png"/><Relationship Id="rId7" Type="http://schemas.openxmlformats.org/officeDocument/2006/relationships/tags" Target="../tags/tag34.xml"/><Relationship Id="rId6" Type="http://schemas.openxmlformats.org/officeDocument/2006/relationships/image" Target="../media/image18.png"/><Relationship Id="rId5" Type="http://schemas.openxmlformats.org/officeDocument/2006/relationships/tags" Target="../tags/tag33.xml"/><Relationship Id="rId4" Type="http://schemas.openxmlformats.org/officeDocument/2006/relationships/image" Target="../media/image17.png"/><Relationship Id="rId3" Type="http://schemas.openxmlformats.org/officeDocument/2006/relationships/tags" Target="../tags/tag32.xml"/><Relationship Id="rId21" Type="http://schemas.openxmlformats.org/officeDocument/2006/relationships/slideLayout" Target="../slideLayouts/slideLayout5.xml"/><Relationship Id="rId20" Type="http://schemas.openxmlformats.org/officeDocument/2006/relationships/image" Target="../media/image23.png"/><Relationship Id="rId2" Type="http://schemas.openxmlformats.org/officeDocument/2006/relationships/tags" Target="../tags/tag31.xml"/><Relationship Id="rId19" Type="http://schemas.openxmlformats.org/officeDocument/2006/relationships/tags" Target="../tags/tag42.xml"/><Relationship Id="rId18" Type="http://schemas.openxmlformats.org/officeDocument/2006/relationships/image" Target="../media/image24.png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image" Target="../media/image21.png"/><Relationship Id="rId11" Type="http://schemas.openxmlformats.org/officeDocument/2006/relationships/tags" Target="../tags/tag36.xml"/><Relationship Id="rId10" Type="http://schemas.openxmlformats.org/officeDocument/2006/relationships/image" Target="../media/image20.png"/><Relationship Id="rId1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tags" Target="../tags/tag47.xml"/><Relationship Id="rId7" Type="http://schemas.openxmlformats.org/officeDocument/2006/relationships/image" Target="../media/image20.png"/><Relationship Id="rId6" Type="http://schemas.openxmlformats.org/officeDocument/2006/relationships/tags" Target="../tags/tag46.xml"/><Relationship Id="rId5" Type="http://schemas.openxmlformats.org/officeDocument/2006/relationships/image" Target="../media/image19.png"/><Relationship Id="rId4" Type="http://schemas.openxmlformats.org/officeDocument/2006/relationships/tags" Target="../tags/tag45.xml"/><Relationship Id="rId3" Type="http://schemas.openxmlformats.org/officeDocument/2006/relationships/image" Target="../media/image18.png"/><Relationship Id="rId2" Type="http://schemas.openxmlformats.org/officeDocument/2006/relationships/tags" Target="../tags/tag44.xml"/><Relationship Id="rId15" Type="http://schemas.openxmlformats.org/officeDocument/2006/relationships/slideLayout" Target="../slideLayouts/slideLayout5.xml"/><Relationship Id="rId14" Type="http://schemas.openxmlformats.org/officeDocument/2006/relationships/image" Target="../media/image23.png"/><Relationship Id="rId13" Type="http://schemas.openxmlformats.org/officeDocument/2006/relationships/tags" Target="../tags/tag50.xml"/><Relationship Id="rId12" Type="http://schemas.openxmlformats.org/officeDocument/2006/relationships/image" Target="../media/image25.png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tags" Target="../tags/tag4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28.png"/><Relationship Id="rId7" Type="http://schemas.openxmlformats.org/officeDocument/2006/relationships/tags" Target="../tags/tag55.xml"/><Relationship Id="rId6" Type="http://schemas.openxmlformats.org/officeDocument/2006/relationships/image" Target="../media/image27.png"/><Relationship Id="rId5" Type="http://schemas.openxmlformats.org/officeDocument/2006/relationships/tags" Target="../tags/tag54.xml"/><Relationship Id="rId4" Type="http://schemas.openxmlformats.org/officeDocument/2006/relationships/image" Target="../media/image26.png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31.png"/><Relationship Id="rId7" Type="http://schemas.openxmlformats.org/officeDocument/2006/relationships/tags" Target="../tags/tag60.xml"/><Relationship Id="rId6" Type="http://schemas.openxmlformats.org/officeDocument/2006/relationships/image" Target="../media/image30.png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29.png"/><Relationship Id="rId1" Type="http://schemas.openxmlformats.org/officeDocument/2006/relationships/tags" Target="../tags/tag5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image" Target="../media/image31.png"/><Relationship Id="rId6" Type="http://schemas.openxmlformats.org/officeDocument/2006/relationships/tags" Target="../tags/tag64.xml"/><Relationship Id="rId5" Type="http://schemas.openxmlformats.org/officeDocument/2006/relationships/image" Target="../media/image32.png"/><Relationship Id="rId4" Type="http://schemas.openxmlformats.org/officeDocument/2006/relationships/tags" Target="../tags/tag63.xml"/><Relationship Id="rId3" Type="http://schemas.openxmlformats.org/officeDocument/2006/relationships/image" Target="../media/image29.png"/><Relationship Id="rId2" Type="http://schemas.openxmlformats.org/officeDocument/2006/relationships/tags" Target="../tags/tag62.xml"/><Relationship Id="rId12" Type="http://schemas.openxmlformats.org/officeDocument/2006/relationships/slideLayout" Target="../slideLayouts/slideLayout5.xml"/><Relationship Id="rId11" Type="http://schemas.openxmlformats.org/officeDocument/2006/relationships/image" Target="../media/image33.png"/><Relationship Id="rId10" Type="http://schemas.openxmlformats.org/officeDocument/2006/relationships/tags" Target="../tags/tag67.xml"/><Relationship Id="rId1" Type="http://schemas.openxmlformats.org/officeDocument/2006/relationships/tags" Target="../tags/tag6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../media/image34.png"/><Relationship Id="rId3" Type="http://schemas.openxmlformats.org/officeDocument/2006/relationships/tags" Target="../tags/tag70.xml"/><Relationship Id="rId21" Type="http://schemas.openxmlformats.org/officeDocument/2006/relationships/slideLayout" Target="../slideLayouts/slideLayout5.xml"/><Relationship Id="rId20" Type="http://schemas.openxmlformats.org/officeDocument/2006/relationships/tags" Target="../tags/tag81.xml"/><Relationship Id="rId2" Type="http://schemas.openxmlformats.org/officeDocument/2006/relationships/tags" Target="../tags/tag69.xml"/><Relationship Id="rId19" Type="http://schemas.openxmlformats.org/officeDocument/2006/relationships/tags" Target="../tags/tag80.xml"/><Relationship Id="rId18" Type="http://schemas.openxmlformats.org/officeDocument/2006/relationships/image" Target="../media/image39.png"/><Relationship Id="rId17" Type="http://schemas.openxmlformats.org/officeDocument/2006/relationships/tags" Target="../tags/tag79.xml"/><Relationship Id="rId16" Type="http://schemas.openxmlformats.org/officeDocument/2006/relationships/image" Target="../media/image38.png"/><Relationship Id="rId15" Type="http://schemas.openxmlformats.org/officeDocument/2006/relationships/tags" Target="../tags/tag78.xml"/><Relationship Id="rId14" Type="http://schemas.openxmlformats.org/officeDocument/2006/relationships/image" Target="../media/image37.png"/><Relationship Id="rId13" Type="http://schemas.openxmlformats.org/officeDocument/2006/relationships/tags" Target="../tags/tag77.xml"/><Relationship Id="rId12" Type="http://schemas.openxmlformats.org/officeDocument/2006/relationships/image" Target="../media/image36.png"/><Relationship Id="rId11" Type="http://schemas.openxmlformats.org/officeDocument/2006/relationships/tags" Target="../tags/tag76.xml"/><Relationship Id="rId10" Type="http://schemas.openxmlformats.org/officeDocument/2006/relationships/image" Target="../media/image35.png"/><Relationship Id="rId1" Type="http://schemas.openxmlformats.org/officeDocument/2006/relationships/tags" Target="../tags/tag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26851" y="1089472"/>
            <a:ext cx="20441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noProof="1">
                <a:solidFill>
                  <a:schemeClr val="bg1"/>
                </a:solidFill>
                <a:latin typeface="Times New Roman" panose="02020603050405020304" pitchFamily="18" charset="0"/>
                <a:ea typeface="圆体-简" panose="02010600040101010101" charset="-122"/>
                <a:cs typeface="Times New Roman" panose="02020603050405020304" pitchFamily="18" charset="0"/>
              </a:rPr>
              <a:t>Module 4</a:t>
            </a:r>
            <a:endParaRPr lang="en-US" altLang="zh-CN" sz="3600" b="1" noProof="1">
              <a:solidFill>
                <a:schemeClr val="bg1"/>
              </a:solidFill>
              <a:latin typeface="Times New Roman" panose="02020603050405020304" pitchFamily="18" charset="0"/>
              <a:ea typeface="圆体-简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12291" name="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15579" y="1883618"/>
            <a:ext cx="12666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noProof="1">
                <a:solidFill>
                  <a:schemeClr val="bg1"/>
                </a:solidFill>
                <a:latin typeface="Times New Roman" panose="02020603050405020304" pitchFamily="18" charset="0"/>
                <a:ea typeface="圆体-简" panose="02010600040101010101" charset="-122"/>
                <a:cs typeface="Times New Roman" panose="02020603050405020304" pitchFamily="18" charset="0"/>
              </a:rPr>
              <a:t>Unit 2</a:t>
            </a:r>
            <a:endParaRPr lang="en-US" altLang="zh-CN" sz="3200" b="1" noProof="1">
              <a:solidFill>
                <a:schemeClr val="bg1"/>
              </a:solidFill>
              <a:latin typeface="Times New Roman" panose="02020603050405020304" pitchFamily="18" charset="0"/>
              <a:ea typeface="圆体-简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12292" name="文本框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8223" y="2483691"/>
            <a:ext cx="44214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noProof="1">
                <a:solidFill>
                  <a:schemeClr val="bg1"/>
                </a:solidFill>
                <a:latin typeface="Times New Roman" panose="02020603050405020304" pitchFamily="18" charset="0"/>
                <a:ea typeface="圆体-简" panose="02010600040101010101" charset="-122"/>
                <a:cs typeface="Times New Roman" panose="02020603050405020304" pitchFamily="18" charset="0"/>
              </a:rPr>
              <a:t>Does Lingling like oranges?</a:t>
            </a:r>
            <a:endParaRPr lang="en-US" altLang="zh-CN" sz="2800" b="1" noProof="1">
              <a:solidFill>
                <a:schemeClr val="bg1"/>
              </a:solidFill>
              <a:latin typeface="Times New Roman" panose="02020603050405020304" pitchFamily="18" charset="0"/>
              <a:ea typeface="圆体-简" panose="0201060004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339344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say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图片 2" descr="0~%}PV{OF~H$5`55%%I{J_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2021205" y="1085850"/>
            <a:ext cx="5102205" cy="3600026"/>
          </a:xfrm>
          <a:prstGeom prst="roundRect">
            <a:avLst/>
          </a:prstGeom>
          <a:effectLst>
            <a:softEdge rad="127000"/>
          </a:effectLst>
        </p:spPr>
      </p:pic>
      <p:sp>
        <p:nvSpPr>
          <p:cNvPr id="4" name="圆角矩形标注 3"/>
          <p:cNvSpPr/>
          <p:nvPr>
            <p:custDataLst>
              <p:tags r:id="rId4"/>
            </p:custDataLst>
          </p:nvPr>
        </p:nvSpPr>
        <p:spPr>
          <a:xfrm>
            <a:off x="475615" y="1131570"/>
            <a:ext cx="2926080" cy="1165860"/>
          </a:xfrm>
          <a:prstGeom prst="wedgeRoundRectCallout">
            <a:avLst>
              <a:gd name="adj1" fmla="val 39062"/>
              <a:gd name="adj2" fmla="val 57298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Sam, do you like ________?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024890" y="1771650"/>
            <a:ext cx="172656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bananas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>
            <p:custDataLst>
              <p:tags r:id="rId6"/>
            </p:custDataLst>
          </p:nvPr>
        </p:nvSpPr>
        <p:spPr>
          <a:xfrm>
            <a:off x="5951855" y="1751965"/>
            <a:ext cx="2522855" cy="838200"/>
          </a:xfrm>
          <a:prstGeom prst="wedgeRoundRectCallout">
            <a:avLst>
              <a:gd name="adj1" fmla="val -40385"/>
              <a:gd name="adj2" fmla="val 60000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Yes, I ___.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981825" y="2012950"/>
            <a:ext cx="13309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do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79366" y="2571750"/>
            <a:ext cx="487363" cy="487363"/>
          </a:xfrm>
          <a:prstGeom prst="rect">
            <a:avLst/>
          </a:prstGeom>
        </p:spPr>
      </p:pic>
      <p:pic>
        <p:nvPicPr>
          <p:cNvPr id="9" name="2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159942" y="2815431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339344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say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图片 2" descr="0~%}PV{OF~H$5`55%%I{J_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2021205" y="1085850"/>
            <a:ext cx="5102205" cy="3600026"/>
          </a:xfrm>
          <a:prstGeom prst="roundRect">
            <a:avLst/>
          </a:prstGeom>
          <a:effectLst>
            <a:softEdge rad="127000"/>
          </a:effectLst>
        </p:spPr>
      </p:pic>
      <p:sp>
        <p:nvSpPr>
          <p:cNvPr id="4" name="圆角矩形标注 3"/>
          <p:cNvSpPr/>
          <p:nvPr>
            <p:custDataLst>
              <p:tags r:id="rId4"/>
            </p:custDataLst>
          </p:nvPr>
        </p:nvSpPr>
        <p:spPr>
          <a:xfrm>
            <a:off x="475615" y="1131570"/>
            <a:ext cx="2926080" cy="1165860"/>
          </a:xfrm>
          <a:prstGeom prst="wedgeRoundRectCallout">
            <a:avLst>
              <a:gd name="adj1" fmla="val 39062"/>
              <a:gd name="adj2" fmla="val 57298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Do you like ________?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943991" y="1771649"/>
            <a:ext cx="172656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pears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>
            <p:custDataLst>
              <p:tags r:id="rId6"/>
            </p:custDataLst>
          </p:nvPr>
        </p:nvSpPr>
        <p:spPr>
          <a:xfrm>
            <a:off x="5951855" y="1751965"/>
            <a:ext cx="2522855" cy="838200"/>
          </a:xfrm>
          <a:prstGeom prst="wedgeRoundRectCallout">
            <a:avLst>
              <a:gd name="adj1" fmla="val -40385"/>
              <a:gd name="adj2" fmla="val 60000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No, I ____.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923102" y="2001837"/>
            <a:ext cx="13309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don’t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12" name="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77798" y="2590165"/>
            <a:ext cx="609600" cy="609600"/>
          </a:xfrm>
          <a:prstGeom prst="rect">
            <a:avLst/>
          </a:prstGeom>
        </p:spPr>
      </p:pic>
      <p:pic>
        <p:nvPicPr>
          <p:cNvPr id="13" name="4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334913" y="288586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ear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89446" y="3037998"/>
            <a:ext cx="487363" cy="487363"/>
          </a:xfrm>
          <a:prstGeom prst="rect">
            <a:avLst/>
          </a:prstGeom>
        </p:spPr>
      </p:pic>
      <p:sp>
        <p:nvSpPr>
          <p:cNvPr id="5" name="矩形: 圆角 4"/>
          <p:cNvSpPr/>
          <p:nvPr>
            <p:custDataLst>
              <p:tags r:id="rId5"/>
            </p:custDataLst>
          </p:nvPr>
        </p:nvSpPr>
        <p:spPr>
          <a:xfrm>
            <a:off x="582295" y="525780"/>
            <a:ext cx="247269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Let’s learn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 descr="梨子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2691130" y="1588135"/>
            <a:ext cx="1728013" cy="2520019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868545" y="2195195"/>
            <a:ext cx="2620645" cy="768350"/>
          </a:xfrm>
          <a:prstGeom prst="rect">
            <a:avLst/>
          </a:prstGeom>
          <a:noFill/>
          <a:ln w="28575"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AEB"/>
                </a:solidFill>
              </a14:hiddenFill>
            </a:ext>
          </a:extLst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err="1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pear</a:t>
            </a:r>
            <a:endParaRPr lang="en-US" altLang="zh-CN" sz="4400" err="1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4" name="图片 3" descr="梨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 rot="20880000">
            <a:off x="606425" y="2454910"/>
            <a:ext cx="1133475" cy="1653540"/>
          </a:xfrm>
          <a:prstGeom prst="rect">
            <a:avLst/>
          </a:prstGeom>
        </p:spPr>
      </p:pic>
      <p:sp>
        <p:nvSpPr>
          <p:cNvPr id="6" name="椭圆 5"/>
          <p:cNvSpPr/>
          <p:nvPr>
            <p:custDataLst>
              <p:tags r:id="rId11"/>
            </p:custDataLst>
          </p:nvPr>
        </p:nvSpPr>
        <p:spPr>
          <a:xfrm>
            <a:off x="5661025" y="2963545"/>
            <a:ext cx="1036320" cy="9829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6504305" y="2218055"/>
            <a:ext cx="746760" cy="768350"/>
          </a:xfrm>
          <a:prstGeom prst="rect">
            <a:avLst/>
          </a:prstGeom>
          <a:noFill/>
          <a:ln w="28575"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AEB"/>
                </a:solidFill>
              </a14:hiddenFill>
            </a:ext>
          </a:extLst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err="1">
                <a:solidFill>
                  <a:srgbClr val="FD5C0C"/>
                </a:solidFill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s</a:t>
            </a:r>
            <a:endParaRPr lang="en-US" altLang="zh-CN" sz="4400" err="1">
              <a:solidFill>
                <a:srgbClr val="FD5C0C"/>
              </a:solidFill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95833 0.007407" pathEditMode="relative" ptsTypes="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339344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say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图片 2" descr="{PY%T(2~$V(8)SXU%SBL8R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894840" y="1131570"/>
            <a:ext cx="5354060" cy="3600026"/>
          </a:xfrm>
          <a:prstGeom prst="roundRect">
            <a:avLst/>
          </a:prstGeom>
          <a:effectLst>
            <a:softEdge rad="152400"/>
          </a:effectLst>
        </p:spPr>
      </p:pic>
      <p:sp>
        <p:nvSpPr>
          <p:cNvPr id="4" name="圆角矩形标注 3"/>
          <p:cNvSpPr/>
          <p:nvPr>
            <p:custDataLst>
              <p:tags r:id="rId4"/>
            </p:custDataLst>
          </p:nvPr>
        </p:nvSpPr>
        <p:spPr>
          <a:xfrm>
            <a:off x="475615" y="1131570"/>
            <a:ext cx="2926080" cy="1165860"/>
          </a:xfrm>
          <a:prstGeom prst="wedgeRoundRectCallout">
            <a:avLst>
              <a:gd name="adj1" fmla="val 39062"/>
              <a:gd name="adj2" fmla="val 57298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 err="1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Lingling, do you like ________?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305108" y="1765230"/>
            <a:ext cx="172656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oranges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>
            <p:custDataLst>
              <p:tags r:id="rId6"/>
            </p:custDataLst>
          </p:nvPr>
        </p:nvSpPr>
        <p:spPr>
          <a:xfrm>
            <a:off x="6058535" y="1934845"/>
            <a:ext cx="2522855" cy="838200"/>
          </a:xfrm>
          <a:prstGeom prst="wedgeRoundRectCallout">
            <a:avLst>
              <a:gd name="adj1" fmla="val -40385"/>
              <a:gd name="adj2" fmla="val 60000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Yes, I ___.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088505" y="2195830"/>
            <a:ext cx="13309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do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9" name="5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2105" y="2444220"/>
            <a:ext cx="487363" cy="487363"/>
          </a:xfrm>
          <a:prstGeom prst="rect">
            <a:avLst/>
          </a:prstGeom>
        </p:spPr>
      </p:pic>
      <p:pic>
        <p:nvPicPr>
          <p:cNvPr id="10" name="6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266622" y="2937699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rang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78867" y="3092767"/>
            <a:ext cx="487363" cy="487363"/>
          </a:xfrm>
          <a:prstGeom prst="rect">
            <a:avLst/>
          </a:prstGeom>
        </p:spPr>
      </p:pic>
      <p:sp>
        <p:nvSpPr>
          <p:cNvPr id="5" name="矩形: 圆角 4"/>
          <p:cNvSpPr/>
          <p:nvPr>
            <p:custDataLst>
              <p:tags r:id="rId5"/>
            </p:custDataLst>
          </p:nvPr>
        </p:nvSpPr>
        <p:spPr>
          <a:xfrm>
            <a:off x="582295" y="525780"/>
            <a:ext cx="247269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Let’s learn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 descr="橙子 (3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2079625" y="1551305"/>
            <a:ext cx="2127250" cy="252031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868545" y="2195195"/>
            <a:ext cx="2620645" cy="768350"/>
          </a:xfrm>
          <a:prstGeom prst="rect">
            <a:avLst/>
          </a:prstGeom>
          <a:noFill/>
          <a:ln w="28575"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AEB"/>
                </a:solidFill>
              </a14:hiddenFill>
            </a:ext>
          </a:extLst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err="1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orange</a:t>
            </a:r>
            <a:endParaRPr lang="en-US" altLang="zh-CN" sz="4400" err="1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6" name="椭圆 5"/>
          <p:cNvSpPr/>
          <p:nvPr>
            <p:custDataLst>
              <p:tags r:id="rId9"/>
            </p:custDataLst>
          </p:nvPr>
        </p:nvSpPr>
        <p:spPr>
          <a:xfrm>
            <a:off x="5904388" y="2997835"/>
            <a:ext cx="1036320" cy="9829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6811010" y="2195195"/>
            <a:ext cx="746760" cy="768350"/>
          </a:xfrm>
          <a:prstGeom prst="rect">
            <a:avLst/>
          </a:prstGeom>
          <a:noFill/>
          <a:ln w="28575"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AEB"/>
                </a:solidFill>
              </a14:hiddenFill>
            </a:ext>
          </a:extLst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err="1">
                <a:solidFill>
                  <a:srgbClr val="FD5C0C"/>
                </a:solidFill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s</a:t>
            </a:r>
            <a:endParaRPr lang="en-US" altLang="zh-CN" sz="4400" err="1">
              <a:solidFill>
                <a:srgbClr val="FD5C0C"/>
              </a:solidFill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4" name="图片 3" descr="橙子 (3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 flipH="1">
            <a:off x="490855" y="2454910"/>
            <a:ext cx="1263015" cy="15259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0625 0.010741" pathEditMode="relative" rAng="0" ptsTypes="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0" y="5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/>
      <p:bldP spid="6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RHRB3FZ%)7IGX{{N{%D])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715770" y="1169670"/>
            <a:ext cx="5713297" cy="3600026"/>
          </a:xfrm>
          <a:prstGeom prst="roundRect">
            <a:avLst/>
          </a:prstGeom>
          <a:effectLst>
            <a:softEdge rad="177800"/>
          </a:effectLst>
        </p:spPr>
      </p:pic>
      <p:sp>
        <p:nvSpPr>
          <p:cNvPr id="4" name="圆角矩形标注 3"/>
          <p:cNvSpPr/>
          <p:nvPr>
            <p:custDataLst>
              <p:tags r:id="rId3"/>
            </p:custDataLst>
          </p:nvPr>
        </p:nvSpPr>
        <p:spPr>
          <a:xfrm>
            <a:off x="475615" y="1131570"/>
            <a:ext cx="2459314" cy="1165860"/>
          </a:xfrm>
          <a:prstGeom prst="wedgeRoundRectCallout">
            <a:avLst>
              <a:gd name="adj1" fmla="val 39062"/>
              <a:gd name="adj2" fmla="val 57298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Do you like ________?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94973" y="1765601"/>
            <a:ext cx="172656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apples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>
            <p:custDataLst>
              <p:tags r:id="rId5"/>
            </p:custDataLst>
          </p:nvPr>
        </p:nvSpPr>
        <p:spPr>
          <a:xfrm>
            <a:off x="6058535" y="1934845"/>
            <a:ext cx="2522855" cy="838200"/>
          </a:xfrm>
          <a:prstGeom prst="wedgeRoundRectCallout">
            <a:avLst>
              <a:gd name="adj1" fmla="val -40385"/>
              <a:gd name="adj2" fmla="val 60000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No, I _____.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966585" y="2192020"/>
            <a:ext cx="150050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don't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9" name="矩形: 圆角 4"/>
          <p:cNvSpPr/>
          <p:nvPr>
            <p:custDataLst>
              <p:tags r:id="rId7"/>
            </p:custDataLst>
          </p:nvPr>
        </p:nvSpPr>
        <p:spPr>
          <a:xfrm>
            <a:off x="582295" y="525780"/>
            <a:ext cx="339344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say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7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26649" y="2529363"/>
            <a:ext cx="487363" cy="487363"/>
          </a:xfrm>
          <a:prstGeom prst="rect">
            <a:avLst/>
          </a:prstGeom>
        </p:spPr>
      </p:pic>
      <p:pic>
        <p:nvPicPr>
          <p:cNvPr id="5" name="8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473155" y="2969683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ppl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01727" y="2779753"/>
            <a:ext cx="487363" cy="487363"/>
          </a:xfrm>
          <a:prstGeom prst="rect">
            <a:avLst/>
          </a:prstGeom>
        </p:spPr>
      </p:pic>
      <p:sp>
        <p:nvSpPr>
          <p:cNvPr id="5" name="矩形: 圆角 4"/>
          <p:cNvSpPr/>
          <p:nvPr>
            <p:custDataLst>
              <p:tags r:id="rId5"/>
            </p:custDataLst>
          </p:nvPr>
        </p:nvSpPr>
        <p:spPr>
          <a:xfrm>
            <a:off x="582295" y="525780"/>
            <a:ext cx="247269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Let’s learn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 descr="苹果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2339340" y="1475105"/>
            <a:ext cx="2239984" cy="2520019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891405" y="1974215"/>
            <a:ext cx="2620645" cy="768350"/>
          </a:xfrm>
          <a:prstGeom prst="rect">
            <a:avLst/>
          </a:prstGeom>
          <a:noFill/>
          <a:ln w="28575"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AEB"/>
                </a:solidFill>
              </a14:hiddenFill>
            </a:ext>
          </a:extLst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err="1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apple</a:t>
            </a:r>
            <a:endParaRPr lang="en-US" altLang="zh-CN" sz="4400" err="1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6" name="椭圆 5"/>
          <p:cNvSpPr/>
          <p:nvPr>
            <p:custDataLst>
              <p:tags r:id="rId9"/>
            </p:custDataLst>
          </p:nvPr>
        </p:nvSpPr>
        <p:spPr>
          <a:xfrm>
            <a:off x="5896768" y="2735114"/>
            <a:ext cx="1036320" cy="9829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6658610" y="1981835"/>
            <a:ext cx="746760" cy="768350"/>
          </a:xfrm>
          <a:prstGeom prst="rect">
            <a:avLst/>
          </a:prstGeom>
          <a:noFill/>
          <a:ln w="28575"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AEB"/>
                </a:solidFill>
              </a14:hiddenFill>
            </a:ext>
          </a:extLst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err="1">
                <a:solidFill>
                  <a:srgbClr val="FD5C0C"/>
                </a:solidFill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s</a:t>
            </a:r>
            <a:endParaRPr lang="en-US" altLang="zh-CN" sz="4400" err="1">
              <a:solidFill>
                <a:srgbClr val="FD5C0C"/>
              </a:solidFill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4" name="图片 3" descr="苹果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 rot="240000" flipH="1">
            <a:off x="484505" y="2419985"/>
            <a:ext cx="1332230" cy="15309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525 0.012593" pathEditMode="relative" rAng="0" ptsTypes="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00" y="3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/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339344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say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图片 3" descr="1BQ}TQI`%YQ(%(2XWT%6AV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2007235" y="1131570"/>
            <a:ext cx="5129396" cy="3600026"/>
          </a:xfrm>
          <a:prstGeom prst="roundRect">
            <a:avLst/>
          </a:prstGeom>
          <a:effectLst>
            <a:softEdge rad="88900"/>
          </a:effectLst>
        </p:spPr>
      </p:pic>
      <p:sp>
        <p:nvSpPr>
          <p:cNvPr id="6" name="圆角矩形标注 5"/>
          <p:cNvSpPr/>
          <p:nvPr>
            <p:custDataLst>
              <p:tags r:id="rId4"/>
            </p:custDataLst>
          </p:nvPr>
        </p:nvSpPr>
        <p:spPr>
          <a:xfrm>
            <a:off x="757555" y="1184910"/>
            <a:ext cx="2948305" cy="1249680"/>
          </a:xfrm>
          <a:prstGeom prst="wedgeRoundRectCallout">
            <a:avLst>
              <a:gd name="adj1" fmla="val 39062"/>
              <a:gd name="adj2" fmla="val 57298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______ Lingling like oranges?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57250" y="1421130"/>
            <a:ext cx="172656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Does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>
            <p:custDataLst>
              <p:tags r:id="rId6"/>
            </p:custDataLst>
          </p:nvPr>
        </p:nvSpPr>
        <p:spPr>
          <a:xfrm>
            <a:off x="5951855" y="1744345"/>
            <a:ext cx="2750820" cy="838200"/>
          </a:xfrm>
          <a:prstGeom prst="wedgeRoundRectCallout">
            <a:avLst>
              <a:gd name="adj1" fmla="val -40385"/>
              <a:gd name="adj2" fmla="val 60000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Yes, she _____.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250430" y="2009775"/>
            <a:ext cx="13309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does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3" name="9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476850" y="2583897"/>
            <a:ext cx="487363" cy="487363"/>
          </a:xfrm>
          <a:prstGeom prst="rect">
            <a:avLst/>
          </a:prstGeom>
        </p:spPr>
      </p:pic>
      <p:pic>
        <p:nvPicPr>
          <p:cNvPr id="5" name="10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250430" y="2735580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339344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say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图片 3" descr="~]18C1DOYD}@HDF38W~4CMU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856740" y="1085850"/>
            <a:ext cx="5431414" cy="3600026"/>
          </a:xfrm>
          <a:prstGeom prst="roundRect">
            <a:avLst/>
          </a:prstGeom>
          <a:effectLst>
            <a:softEdge rad="101600"/>
          </a:effectLst>
        </p:spPr>
      </p:pic>
      <p:sp>
        <p:nvSpPr>
          <p:cNvPr id="6" name="圆角矩形标注 5"/>
          <p:cNvSpPr/>
          <p:nvPr>
            <p:custDataLst>
              <p:tags r:id="rId4"/>
            </p:custDataLst>
          </p:nvPr>
        </p:nvSpPr>
        <p:spPr>
          <a:xfrm>
            <a:off x="757555" y="1184910"/>
            <a:ext cx="2948305" cy="1249680"/>
          </a:xfrm>
          <a:prstGeom prst="wedgeRoundRectCallout">
            <a:avLst>
              <a:gd name="adj1" fmla="val 39062"/>
              <a:gd name="adj2" fmla="val 57298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______ Sam like pears?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73430" y="1421130"/>
            <a:ext cx="172656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Does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>
            <p:custDataLst>
              <p:tags r:id="rId6"/>
            </p:custDataLst>
          </p:nvPr>
        </p:nvSpPr>
        <p:spPr>
          <a:xfrm>
            <a:off x="5822315" y="1421130"/>
            <a:ext cx="2750820" cy="838200"/>
          </a:xfrm>
          <a:prstGeom prst="wedgeRoundRectCallout">
            <a:avLst>
              <a:gd name="adj1" fmla="val -36495"/>
              <a:gd name="adj2" fmla="val 57272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No, he ______.</a:t>
            </a:r>
            <a:endParaRPr lang="en-US" altLang="zh-CN" sz="24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884670" y="1678940"/>
            <a:ext cx="155956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doesn't</a:t>
            </a:r>
            <a:endParaRPr lang="en-US" altLang="zh-CN" sz="2400">
              <a:solidFill>
                <a:srgbClr val="FD5C0C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2" name="11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67235" y="2589960"/>
            <a:ext cx="487363" cy="487363"/>
          </a:xfrm>
          <a:prstGeom prst="rect">
            <a:avLst/>
          </a:prstGeom>
        </p:spPr>
      </p:pic>
      <p:pic>
        <p:nvPicPr>
          <p:cNvPr id="5" name="12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378828" y="2461449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>
            <p:custDataLst>
              <p:tags r:id="rId1"/>
            </p:custDataLst>
          </p:nvPr>
        </p:nvSpPr>
        <p:spPr>
          <a:xfrm>
            <a:off x="536575" y="472440"/>
            <a:ext cx="4491355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Look, ask and answer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 descr="吃香蕉男孩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2552065" y="2455545"/>
            <a:ext cx="1308429" cy="1800013"/>
          </a:xfrm>
          <a:prstGeom prst="rect">
            <a:avLst/>
          </a:prstGeom>
        </p:spPr>
      </p:pic>
      <p:pic>
        <p:nvPicPr>
          <p:cNvPr id="3" name="图片 2" descr="生气小男孩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6779260" y="2760345"/>
            <a:ext cx="931545" cy="1495425"/>
          </a:xfrm>
          <a:prstGeom prst="rect">
            <a:avLst/>
          </a:prstGeom>
        </p:spPr>
      </p:pic>
      <p:pic>
        <p:nvPicPr>
          <p:cNvPr id="6" name="图片 5" descr="吃苹果女孩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926465" y="2455545"/>
            <a:ext cx="957750" cy="1800013"/>
          </a:xfrm>
          <a:prstGeom prst="rect">
            <a:avLst/>
          </a:prstGeom>
        </p:spPr>
      </p:pic>
      <p:pic>
        <p:nvPicPr>
          <p:cNvPr id="7" name="图片 6" descr="生气女孩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4771390" y="2455545"/>
            <a:ext cx="1309931" cy="1800013"/>
          </a:xfrm>
          <a:prstGeom prst="rect">
            <a:avLst/>
          </a:prstGeom>
        </p:spPr>
      </p:pic>
      <p:pic>
        <p:nvPicPr>
          <p:cNvPr id="8" name="图片 7" descr="思考云一套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4370070" y="3043555"/>
            <a:ext cx="716280" cy="652780"/>
          </a:xfrm>
          <a:prstGeom prst="rect">
            <a:avLst/>
          </a:prstGeom>
        </p:spPr>
      </p:pic>
      <p:pic>
        <p:nvPicPr>
          <p:cNvPr id="9" name="图片 8" descr="思考云一套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 cstate="email"/>
          <a:stretch>
            <a:fillRect/>
          </a:stretch>
        </p:blipFill>
        <p:spPr>
          <a:xfrm rot="5400000">
            <a:off x="7775575" y="3091180"/>
            <a:ext cx="716280" cy="660400"/>
          </a:xfrm>
          <a:prstGeom prst="rect">
            <a:avLst/>
          </a:prstGeom>
        </p:spPr>
      </p:pic>
      <p:pic>
        <p:nvPicPr>
          <p:cNvPr id="10" name="图片 9" descr="梨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7968615" y="3146425"/>
            <a:ext cx="376555" cy="549910"/>
          </a:xfrm>
          <a:prstGeom prst="rect">
            <a:avLst/>
          </a:prstGeom>
        </p:spPr>
      </p:pic>
      <p:pic>
        <p:nvPicPr>
          <p:cNvPr id="11" name="图片 10" descr="橙子 (3)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4528185" y="3107055"/>
            <a:ext cx="400685" cy="49720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842645" y="4338320"/>
            <a:ext cx="112458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0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Jenny</a:t>
            </a:r>
            <a:endParaRPr lang="en-US" altLang="zh-CN" sz="20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8"/>
            </p:custDataLst>
          </p:nvPr>
        </p:nvSpPr>
        <p:spPr>
          <a:xfrm>
            <a:off x="2644140" y="4338320"/>
            <a:ext cx="112458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0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John</a:t>
            </a:r>
            <a:endParaRPr lang="en-US" altLang="zh-CN" sz="20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9"/>
            </p:custDataLst>
          </p:nvPr>
        </p:nvSpPr>
        <p:spPr>
          <a:xfrm>
            <a:off x="4864100" y="4338320"/>
            <a:ext cx="112458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0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Mary</a:t>
            </a:r>
            <a:endParaRPr lang="en-US" altLang="zh-CN" sz="20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20"/>
            </p:custDataLst>
          </p:nvPr>
        </p:nvSpPr>
        <p:spPr>
          <a:xfrm>
            <a:off x="6784975" y="4338320"/>
            <a:ext cx="112458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0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Mike</a:t>
            </a:r>
            <a:endParaRPr lang="en-US" altLang="zh-CN" sz="20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21"/>
            </p:custDataLst>
          </p:nvPr>
        </p:nvSpPr>
        <p:spPr>
          <a:xfrm>
            <a:off x="2475865" y="1043305"/>
            <a:ext cx="45053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Does ... like ...?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22"/>
            </p:custDataLst>
          </p:nvPr>
        </p:nvSpPr>
        <p:spPr>
          <a:xfrm>
            <a:off x="987425" y="1708150"/>
            <a:ext cx="3336290" cy="460375"/>
          </a:xfrm>
          <a:prstGeom prst="rect">
            <a:avLst/>
          </a:prstGeom>
          <a:solidFill>
            <a:srgbClr val="FFFAEB"/>
          </a:solidFill>
          <a:ln w="28575">
            <a:solidFill>
              <a:srgbClr val="FFC000"/>
            </a:solidFill>
            <a:prstDash val="sysDash"/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 err="1">
                <a:solidFill>
                  <a:srgbClr val="FD5C0C"/>
                </a:solidFill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Yes, she/he does.</a:t>
            </a:r>
            <a:endParaRPr lang="en-US" altLang="zh-CN" sz="2400" err="1">
              <a:solidFill>
                <a:srgbClr val="FD5C0C"/>
              </a:solidFill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23"/>
            </p:custDataLst>
          </p:nvPr>
        </p:nvSpPr>
        <p:spPr>
          <a:xfrm>
            <a:off x="4864100" y="1708150"/>
            <a:ext cx="3343910" cy="460375"/>
          </a:xfrm>
          <a:prstGeom prst="rect">
            <a:avLst/>
          </a:prstGeom>
          <a:solidFill>
            <a:srgbClr val="FFFAEB"/>
          </a:solidFill>
          <a:ln w="28575">
            <a:solidFill>
              <a:srgbClr val="FFC000"/>
            </a:solidFill>
            <a:prstDash val="sysDash"/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400" err="1">
                <a:solidFill>
                  <a:srgbClr val="FD5C0C"/>
                </a:solidFill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No, she/he doesn't.</a:t>
            </a:r>
            <a:endParaRPr lang="en-US" altLang="zh-CN" sz="2400" err="1">
              <a:solidFill>
                <a:srgbClr val="FD5C0C"/>
              </a:solidFill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247269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Free talk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 descr="教材米饭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6978650" y="1301750"/>
            <a:ext cx="1269739" cy="900007"/>
          </a:xfrm>
          <a:prstGeom prst="rect">
            <a:avLst/>
          </a:prstGeom>
        </p:spPr>
      </p:pic>
      <p:pic>
        <p:nvPicPr>
          <p:cNvPr id="3" name="图片 2" descr="教材鱼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5413375" y="1286510"/>
            <a:ext cx="1420495" cy="945515"/>
          </a:xfrm>
          <a:prstGeom prst="rect">
            <a:avLst/>
          </a:prstGeom>
        </p:spPr>
      </p:pic>
      <p:pic>
        <p:nvPicPr>
          <p:cNvPr id="4" name="图片 3" descr="教材肉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3664585" y="1294130"/>
            <a:ext cx="1581166" cy="900007"/>
          </a:xfrm>
          <a:prstGeom prst="rect">
            <a:avLst/>
          </a:prstGeom>
        </p:spPr>
      </p:pic>
      <p:pic>
        <p:nvPicPr>
          <p:cNvPr id="6" name="图片 5" descr="教材牛奶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2757170" y="1271270"/>
            <a:ext cx="682263" cy="900007"/>
          </a:xfrm>
          <a:prstGeom prst="rect">
            <a:avLst/>
          </a:prstGeom>
        </p:spPr>
      </p:pic>
      <p:pic>
        <p:nvPicPr>
          <p:cNvPr id="7" name="图片 6" descr="教材面条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775335" y="1355090"/>
            <a:ext cx="1814830" cy="85661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1910080" y="2907822"/>
            <a:ext cx="5323840" cy="1313501"/>
          </a:xfrm>
          <a:prstGeom prst="rect">
            <a:avLst/>
          </a:prstGeom>
          <a:solidFill>
            <a:srgbClr val="FFF7E1"/>
          </a:solidFill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    —Do you like ...?</a:t>
            </a:r>
            <a:endParaRPr lang="en-US" altLang="zh-CN" sz="2800" dirty="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    —Yes</a:t>
            </a:r>
            <a:r>
              <a:rPr lang="en-US" altLang="zh-CN" sz="2800" dirty="0">
                <a:latin typeface="Comic Sans MS" panose="030F0702030302020204" pitchFamily="66" charset="0"/>
                <a:ea typeface="Arial Unicode MS" pitchFamily="34" charset="-122"/>
                <a:cs typeface="Comic Sans MS" panose="030F0702030302020204" pitchFamily="66" charset="0"/>
                <a:sym typeface="+mn-ea"/>
              </a:rPr>
              <a:t>,</a:t>
            </a: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 I do</a:t>
            </a:r>
            <a:r>
              <a:rPr lang="en-US" altLang="zh-CN" sz="2800" dirty="0">
                <a:latin typeface="Comic Sans MS" panose="030F0702030302020204" pitchFamily="66" charset="0"/>
                <a:ea typeface="Arial Unicode MS" pitchFamily="34" charset="-122"/>
                <a:cs typeface="Comic Sans MS" panose="030F0702030302020204" pitchFamily="66" charset="0"/>
                <a:sym typeface="+mn-ea"/>
              </a:rPr>
              <a:t>. /</a:t>
            </a: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 No</a:t>
            </a:r>
            <a:r>
              <a:rPr lang="en-US" altLang="zh-CN" sz="2800" dirty="0">
                <a:latin typeface="Comic Sans MS" panose="030F0702030302020204" pitchFamily="66" charset="0"/>
                <a:ea typeface="Arial Unicode MS" pitchFamily="34" charset="-122"/>
                <a:cs typeface="Comic Sans MS" panose="030F0702030302020204" pitchFamily="66" charset="0"/>
                <a:sym typeface="+mn-ea"/>
              </a:rPr>
              <a:t>,</a:t>
            </a: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 I don</a:t>
            </a:r>
            <a:r>
              <a:rPr lang="en-US" altLang="zh-CN" sz="2800" dirty="0">
                <a:latin typeface="Comic Sans MS" panose="030F0702030302020204" pitchFamily="66" charset="0"/>
                <a:ea typeface="Arial Unicode MS" pitchFamily="34" charset="-122"/>
                <a:cs typeface="Comic Sans MS" panose="030F0702030302020204" pitchFamily="66" charset="0"/>
                <a:sym typeface="+mn-ea"/>
              </a:rPr>
              <a:t>'</a:t>
            </a: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t</a:t>
            </a:r>
            <a:r>
              <a:rPr lang="en-US" altLang="zh-CN" sz="2800" dirty="0">
                <a:latin typeface="Comic Sans MS" panose="030F0702030302020204" pitchFamily="66" charset="0"/>
                <a:ea typeface="Arial Unicode MS" pitchFamily="34" charset="-122"/>
                <a:cs typeface="Comic Sans MS" panose="030F0702030302020204" pitchFamily="66" charset="0"/>
                <a:sym typeface="+mn-ea"/>
              </a:rPr>
              <a:t>.</a:t>
            </a:r>
            <a:endParaRPr lang="en-US" altLang="zh-CN" sz="2800" dirty="0">
              <a:latin typeface="Comic Sans MS" panose="030F0702030302020204" pitchFamily="66" charset="0"/>
              <a:ea typeface="Arial Unicode MS" pitchFamily="34" charset="-122"/>
              <a:cs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3691255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imitate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2" name="图片 11" descr="daming头像圆形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094740" y="1137920"/>
            <a:ext cx="826661" cy="792006"/>
          </a:xfrm>
          <a:prstGeom prst="rect">
            <a:avLst/>
          </a:prstGeom>
        </p:spPr>
      </p:pic>
      <p:pic>
        <p:nvPicPr>
          <p:cNvPr id="15" name="图片 14" descr="Sam圆形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110615" y="2056765"/>
            <a:ext cx="810645" cy="792006"/>
          </a:xfrm>
          <a:prstGeom prst="rect">
            <a:avLst/>
          </a:prstGeom>
        </p:spPr>
      </p:pic>
      <p:pic>
        <p:nvPicPr>
          <p:cNvPr id="16" name="图片 15" descr="daming头像圆形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094740" y="2975610"/>
            <a:ext cx="826661" cy="792006"/>
          </a:xfrm>
          <a:prstGeom prst="rect">
            <a:avLst/>
          </a:prstGeom>
        </p:spPr>
      </p:pic>
      <p:pic>
        <p:nvPicPr>
          <p:cNvPr id="17" name="图片 16" descr="Sam圆形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102995" y="3896360"/>
            <a:ext cx="810645" cy="792006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2197100" y="1303338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Sam, do you like bananas?</a:t>
            </a:r>
            <a:endParaRPr lang="en-US" altLang="zh-CN" sz="2400" dirty="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2197100" y="2222183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Yes, I do.</a:t>
            </a:r>
            <a:endParaRPr lang="en-US" altLang="zh-CN" sz="2400" dirty="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2197100" y="3141028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Do you like pears?</a:t>
            </a:r>
            <a:endParaRPr lang="en-US" altLang="zh-CN" sz="2400" dirty="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2197100" y="4061778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No, I don't.</a:t>
            </a:r>
            <a:endParaRPr lang="en-US" altLang="zh-CN" sz="2400" dirty="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082583" y="1289843"/>
            <a:ext cx="487363" cy="487363"/>
          </a:xfrm>
          <a:prstGeom prst="rect">
            <a:avLst/>
          </a:prstGeom>
        </p:spPr>
      </p:pic>
      <p:pic>
        <p:nvPicPr>
          <p:cNvPr id="3" name="2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  <p:custDataLst>
              <p:tags r:id="rId1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786187" y="2208688"/>
            <a:ext cx="487363" cy="487363"/>
          </a:xfrm>
          <a:prstGeom prst="rect">
            <a:avLst/>
          </a:prstGeom>
        </p:spPr>
      </p:pic>
      <p:pic>
        <p:nvPicPr>
          <p:cNvPr id="4" name="3">
            <a:hlinkClick r:id="" action="ppaction://media"/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  <p:custDataLst>
              <p:tags r:id="rId2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020700" y="3127533"/>
            <a:ext cx="487363" cy="487363"/>
          </a:xfrm>
          <a:prstGeom prst="rect">
            <a:avLst/>
          </a:prstGeom>
        </p:spPr>
      </p:pic>
      <p:pic>
        <p:nvPicPr>
          <p:cNvPr id="6" name="4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3"/>
              </p:ext>
            </p:extLst>
            <p:custDataLst>
              <p:tags r:id="rId2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157918" y="4048283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lingling圆形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094740" y="2017395"/>
            <a:ext cx="828727" cy="792006"/>
          </a:xfrm>
          <a:prstGeom prst="rect">
            <a:avLst/>
          </a:prstGeom>
        </p:spPr>
      </p:pic>
      <p:pic>
        <p:nvPicPr>
          <p:cNvPr id="12" name="图片 11" descr="daming头像圆形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094740" y="1137920"/>
            <a:ext cx="826661" cy="792006"/>
          </a:xfrm>
          <a:prstGeom prst="rect">
            <a:avLst/>
          </a:prstGeom>
        </p:spPr>
      </p:pic>
      <p:pic>
        <p:nvPicPr>
          <p:cNvPr id="6" name="图片 5" descr="lingling圆形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092835" y="3775710"/>
            <a:ext cx="828727" cy="792006"/>
          </a:xfrm>
          <a:prstGeom prst="rect">
            <a:avLst/>
          </a:prstGeom>
        </p:spPr>
      </p:pic>
      <p:pic>
        <p:nvPicPr>
          <p:cNvPr id="7" name="图片 6" descr="daming头像圆形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094740" y="2896870"/>
            <a:ext cx="826661" cy="792006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7"/>
            </p:custDataLst>
          </p:nvPr>
        </p:nvSpPr>
        <p:spPr>
          <a:xfrm>
            <a:off x="2136140" y="1303338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Lingling, do you like oranges?</a:t>
            </a:r>
            <a:endParaRPr lang="en-US" altLang="zh-CN" sz="24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136140" y="2182813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Yes, I do.</a:t>
            </a:r>
            <a:endParaRPr lang="en-US" altLang="zh-CN" sz="24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136140" y="3062288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Do you like apples?</a:t>
            </a:r>
            <a:endParaRPr lang="en-US" altLang="zh-CN" sz="24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136140" y="3941128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No, I don't.</a:t>
            </a:r>
            <a:endParaRPr lang="en-US" altLang="zh-CN" sz="24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1" name="矩形: 圆角 4"/>
          <p:cNvSpPr/>
          <p:nvPr>
            <p:custDataLst>
              <p:tags r:id="rId11"/>
            </p:custDataLst>
          </p:nvPr>
        </p:nvSpPr>
        <p:spPr>
          <a:xfrm>
            <a:off x="582295" y="525780"/>
            <a:ext cx="3691255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imitate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5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520497" y="1289843"/>
            <a:ext cx="487363" cy="487363"/>
          </a:xfrm>
          <a:prstGeom prst="rect">
            <a:avLst/>
          </a:prstGeom>
        </p:spPr>
      </p:pic>
      <p:pic>
        <p:nvPicPr>
          <p:cNvPr id="3" name="6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  <p:custDataLst>
              <p:tags r:id="rId1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786187" y="2186915"/>
            <a:ext cx="487363" cy="487363"/>
          </a:xfrm>
          <a:prstGeom prst="rect">
            <a:avLst/>
          </a:prstGeom>
        </p:spPr>
      </p:pic>
      <p:pic>
        <p:nvPicPr>
          <p:cNvPr id="5" name="7">
            <a:hlinkClick r:id="" action="ppaction://media"/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  <p:custDataLst>
              <p:tags r:id="rId2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072319" y="3048793"/>
            <a:ext cx="487363" cy="487363"/>
          </a:xfrm>
          <a:prstGeom prst="rect">
            <a:avLst/>
          </a:prstGeom>
        </p:spPr>
      </p:pic>
      <p:pic>
        <p:nvPicPr>
          <p:cNvPr id="13" name="8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3"/>
              </p:ext>
            </p:extLst>
            <p:custDataLst>
              <p:tags r:id="rId2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135462" y="3927633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Amy圆形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083310" y="1102360"/>
            <a:ext cx="804335" cy="792006"/>
          </a:xfrm>
          <a:prstGeom prst="rect">
            <a:avLst/>
          </a:prstGeom>
        </p:spPr>
      </p:pic>
      <p:pic>
        <p:nvPicPr>
          <p:cNvPr id="12" name="图片 11" descr="daming头像圆形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083310" y="1971675"/>
            <a:ext cx="826661" cy="792006"/>
          </a:xfrm>
          <a:prstGeom prst="rect">
            <a:avLst/>
          </a:prstGeom>
        </p:spPr>
      </p:pic>
      <p:pic>
        <p:nvPicPr>
          <p:cNvPr id="2" name="图片 1" descr="Amy圆形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083310" y="2883535"/>
            <a:ext cx="804335" cy="792006"/>
          </a:xfrm>
          <a:prstGeom prst="rect">
            <a:avLst/>
          </a:prstGeom>
        </p:spPr>
      </p:pic>
      <p:pic>
        <p:nvPicPr>
          <p:cNvPr id="3" name="图片 2" descr="daming头像圆形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083310" y="3787140"/>
            <a:ext cx="826661" cy="792006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075180" y="1267778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Does Lingling like oranges?</a:t>
            </a:r>
            <a:endParaRPr lang="en-US" altLang="zh-CN" sz="24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075180" y="2137093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Yes, she does.</a:t>
            </a:r>
            <a:endParaRPr lang="en-US" altLang="zh-CN" sz="24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2075180" y="3048953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Does Sam like pears?</a:t>
            </a:r>
            <a:endParaRPr lang="en-US" altLang="zh-CN" sz="24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2075180" y="3952558"/>
            <a:ext cx="52381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No, he doesn't.</a:t>
            </a:r>
            <a:endParaRPr lang="en-US" altLang="zh-CN" sz="24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8" name="矩形: 圆角 4"/>
          <p:cNvSpPr/>
          <p:nvPr>
            <p:custDataLst>
              <p:tags r:id="rId11"/>
            </p:custDataLst>
          </p:nvPr>
        </p:nvSpPr>
        <p:spPr>
          <a:xfrm>
            <a:off x="582295" y="525780"/>
            <a:ext cx="3691255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imitate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5" name="9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156257" y="1267778"/>
            <a:ext cx="487363" cy="487363"/>
          </a:xfrm>
          <a:prstGeom prst="rect">
            <a:avLst/>
          </a:prstGeom>
        </p:spPr>
      </p:pic>
      <p:pic>
        <p:nvPicPr>
          <p:cNvPr id="9" name="10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  <p:custDataLst>
              <p:tags r:id="rId1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302253" y="2145720"/>
            <a:ext cx="487363" cy="487363"/>
          </a:xfrm>
          <a:prstGeom prst="rect">
            <a:avLst/>
          </a:prstGeom>
        </p:spPr>
      </p:pic>
      <p:pic>
        <p:nvPicPr>
          <p:cNvPr id="11" name="11">
            <a:hlinkClick r:id="" action="ppaction://media"/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  <p:custDataLst>
              <p:tags r:id="rId2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315667" y="3069693"/>
            <a:ext cx="487363" cy="487363"/>
          </a:xfrm>
          <a:prstGeom prst="rect">
            <a:avLst/>
          </a:prstGeom>
        </p:spPr>
      </p:pic>
      <p:pic>
        <p:nvPicPr>
          <p:cNvPr id="13" name="12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3"/>
              </p:ext>
            </p:extLst>
            <p:custDataLst>
              <p:tags r:id="rId2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465303" y="3968187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911860" y="1725930"/>
            <a:ext cx="3674110" cy="2400300"/>
          </a:xfrm>
          <a:prstGeom prst="rect">
            <a:avLst/>
          </a:prstGeom>
          <a:gradFill>
            <a:gsLst>
              <a:gs pos="0">
                <a:srgbClr val="FFFAEB">
                  <a:alpha val="84000"/>
                </a:srgbClr>
              </a:gs>
              <a:gs pos="51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4715510" y="1725930"/>
            <a:ext cx="3531235" cy="2400300"/>
          </a:xfrm>
          <a:prstGeom prst="rect">
            <a:avLst/>
          </a:prstGeom>
          <a:gradFill>
            <a:gsLst>
              <a:gs pos="0">
                <a:srgbClr val="FFFAEB">
                  <a:alpha val="84000"/>
                </a:srgbClr>
              </a:gs>
              <a:gs pos="51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>
            <p:custDataLst>
              <p:tags r:id="rId3"/>
            </p:custDataLst>
          </p:nvPr>
        </p:nvSpPr>
        <p:spPr>
          <a:xfrm>
            <a:off x="582295" y="525780"/>
            <a:ext cx="285369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Play a game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 descr="猜苹果游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911860" y="2146300"/>
            <a:ext cx="7456831" cy="1980015"/>
          </a:xfrm>
          <a:prstGeom prst="rect">
            <a:avLst/>
          </a:prstGeom>
        </p:spPr>
      </p:pic>
      <p:sp>
        <p:nvSpPr>
          <p:cNvPr id="8" name="圆角矩形标注 7"/>
          <p:cNvSpPr/>
          <p:nvPr>
            <p:custDataLst>
              <p:tags r:id="rId6"/>
            </p:custDataLst>
          </p:nvPr>
        </p:nvSpPr>
        <p:spPr>
          <a:xfrm>
            <a:off x="574675" y="1363345"/>
            <a:ext cx="1531620" cy="838200"/>
          </a:xfrm>
          <a:prstGeom prst="wedgeRoundRectCallout">
            <a:avLst>
              <a:gd name="adj1" fmla="val -3249"/>
              <a:gd name="adj2" fmla="val 60909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Do you like bananas?</a:t>
            </a:r>
            <a:endParaRPr lang="en-US" altLang="zh-CN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7" name="圆角矩形标注 6"/>
          <p:cNvSpPr/>
          <p:nvPr>
            <p:custDataLst>
              <p:tags r:id="rId7"/>
            </p:custDataLst>
          </p:nvPr>
        </p:nvSpPr>
        <p:spPr>
          <a:xfrm>
            <a:off x="2164715" y="1429385"/>
            <a:ext cx="1531620" cy="838200"/>
          </a:xfrm>
          <a:prstGeom prst="wedgeRoundRectCallout">
            <a:avLst>
              <a:gd name="adj1" fmla="val -43532"/>
              <a:gd name="adj2" fmla="val 60000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Do you like pears?</a:t>
            </a:r>
            <a:endParaRPr lang="en-US" altLang="zh-CN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9" name="圆角矩形标注 8"/>
          <p:cNvSpPr/>
          <p:nvPr>
            <p:custDataLst>
              <p:tags r:id="rId8"/>
            </p:custDataLst>
          </p:nvPr>
        </p:nvSpPr>
        <p:spPr>
          <a:xfrm>
            <a:off x="3790950" y="1725930"/>
            <a:ext cx="1486535" cy="541655"/>
          </a:xfrm>
          <a:prstGeom prst="wedgeRoundRectCallout">
            <a:avLst>
              <a:gd name="adj1" fmla="val -43532"/>
              <a:gd name="adj2" fmla="val 60000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No, I don't.</a:t>
            </a:r>
            <a:endParaRPr lang="en-US" altLang="zh-CN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0" name="圆角矩形标注 9"/>
          <p:cNvSpPr/>
          <p:nvPr>
            <p:custDataLst>
              <p:tags r:id="rId9"/>
            </p:custDataLst>
          </p:nvPr>
        </p:nvSpPr>
        <p:spPr>
          <a:xfrm>
            <a:off x="2512695" y="3402330"/>
            <a:ext cx="1486535" cy="541655"/>
          </a:xfrm>
          <a:prstGeom prst="wedgeRoundRectCallout">
            <a:avLst>
              <a:gd name="adj1" fmla="val 44105"/>
              <a:gd name="adj2" fmla="val -73681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No, I don't.</a:t>
            </a:r>
            <a:endParaRPr lang="en-US" altLang="zh-CN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1" name="圆角矩形标注 10"/>
          <p:cNvSpPr/>
          <p:nvPr>
            <p:custDataLst>
              <p:tags r:id="rId10"/>
            </p:custDataLst>
          </p:nvPr>
        </p:nvSpPr>
        <p:spPr>
          <a:xfrm>
            <a:off x="5393055" y="1429385"/>
            <a:ext cx="1531620" cy="838200"/>
          </a:xfrm>
          <a:prstGeom prst="wedgeRoundRectCallout">
            <a:avLst>
              <a:gd name="adj1" fmla="val 43532"/>
              <a:gd name="adj2" fmla="val 66363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Do you like apples?</a:t>
            </a:r>
            <a:endParaRPr lang="en-US" altLang="zh-CN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2" name="圆角矩形标注 11"/>
          <p:cNvSpPr/>
          <p:nvPr>
            <p:custDataLst>
              <p:tags r:id="rId11"/>
            </p:custDataLst>
          </p:nvPr>
        </p:nvSpPr>
        <p:spPr>
          <a:xfrm>
            <a:off x="6234430" y="3402330"/>
            <a:ext cx="1486535" cy="541655"/>
          </a:xfrm>
          <a:prstGeom prst="wedgeRoundRectCallout">
            <a:avLst>
              <a:gd name="adj1" fmla="val 40516"/>
              <a:gd name="adj2" fmla="val -65240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Yes, I do.</a:t>
            </a:r>
            <a:endParaRPr lang="en-US" altLang="zh-CN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询问喜欢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747520" y="887095"/>
            <a:ext cx="5648960" cy="3859530"/>
          </a:xfrm>
          <a:prstGeom prst="rect">
            <a:avLst/>
          </a:prstGeom>
        </p:spPr>
      </p:pic>
      <p:sp>
        <p:nvSpPr>
          <p:cNvPr id="5" name="矩形: 圆角 4"/>
          <p:cNvSpPr/>
          <p:nvPr>
            <p:custDataLst>
              <p:tags r:id="rId3"/>
            </p:custDataLst>
          </p:nvPr>
        </p:nvSpPr>
        <p:spPr>
          <a:xfrm>
            <a:off x="551815" y="464820"/>
            <a:ext cx="3416935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Ask and answer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圆角矩形标注 10"/>
          <p:cNvSpPr/>
          <p:nvPr>
            <p:custDataLst>
              <p:tags r:id="rId4"/>
            </p:custDataLst>
          </p:nvPr>
        </p:nvSpPr>
        <p:spPr>
          <a:xfrm>
            <a:off x="612775" y="2671445"/>
            <a:ext cx="2802890" cy="959485"/>
          </a:xfrm>
          <a:prstGeom prst="wedgeRoundRectCallout">
            <a:avLst>
              <a:gd name="adj1" fmla="val 43532"/>
              <a:gd name="adj2" fmla="val 66363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2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Does your mother like ...?</a:t>
            </a:r>
            <a:endParaRPr lang="en-US" altLang="zh-CN" sz="22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6" name="圆角矩形标注 5"/>
          <p:cNvSpPr/>
          <p:nvPr>
            <p:custDataLst>
              <p:tags r:id="rId5"/>
            </p:custDataLst>
          </p:nvPr>
        </p:nvSpPr>
        <p:spPr>
          <a:xfrm>
            <a:off x="5218430" y="2671445"/>
            <a:ext cx="2802890" cy="959485"/>
          </a:xfrm>
          <a:prstGeom prst="wedgeRoundRectCallout">
            <a:avLst>
              <a:gd name="adj1" fmla="val -41277"/>
              <a:gd name="adj2" fmla="val 60787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en-US" altLang="zh-CN" sz="22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Yes, she does. /</a:t>
            </a:r>
            <a:endParaRPr lang="en-US" altLang="zh-CN" sz="22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ctr" fontAlgn="auto">
              <a:lnSpc>
                <a:spcPct val="120000"/>
              </a:lnSpc>
            </a:pPr>
            <a:r>
              <a:rPr lang="en-US" altLang="zh-CN" sz="22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No, she doesn't.</a:t>
            </a:r>
            <a:endParaRPr lang="en-US" altLang="zh-CN" sz="22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边框灯泡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6630035" y="3590290"/>
            <a:ext cx="1452245" cy="995045"/>
          </a:xfrm>
          <a:prstGeom prst="rect">
            <a:avLst/>
          </a:prstGeom>
        </p:spPr>
      </p:pic>
      <p:pic>
        <p:nvPicPr>
          <p:cNvPr id="15" name="图片 14" descr="边框灯泡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6630035" y="2532380"/>
            <a:ext cx="1452245" cy="995045"/>
          </a:xfrm>
          <a:prstGeom prst="rect">
            <a:avLst/>
          </a:prstGeom>
        </p:spPr>
      </p:pic>
      <p:pic>
        <p:nvPicPr>
          <p:cNvPr id="12" name="图片 11" descr="边框灯泡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6629400" y="1558290"/>
            <a:ext cx="1452245" cy="995045"/>
          </a:xfrm>
          <a:prstGeom prst="rect">
            <a:avLst/>
          </a:prstGeom>
        </p:spPr>
      </p:pic>
      <p:pic>
        <p:nvPicPr>
          <p:cNvPr id="11" name="图片 10" descr="边框灯泡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4751070" y="3128010"/>
            <a:ext cx="1721485" cy="1167130"/>
          </a:xfrm>
          <a:prstGeom prst="rect">
            <a:avLst/>
          </a:prstGeom>
        </p:spPr>
      </p:pic>
      <p:pic>
        <p:nvPicPr>
          <p:cNvPr id="10" name="图片 9" descr="边框灯泡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4756150" y="1960880"/>
            <a:ext cx="1721485" cy="11671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665162" y="1124268"/>
            <a:ext cx="654812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Watch, repeat and trace the letters.</a:t>
            </a:r>
            <a:endParaRPr lang="en-US" altLang="zh-CN" sz="24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2" name="矩形: 圆角 4"/>
          <p:cNvSpPr/>
          <p:nvPr>
            <p:custDataLst>
              <p:tags r:id="rId9"/>
            </p:custDataLst>
          </p:nvPr>
        </p:nvSpPr>
        <p:spPr>
          <a:xfrm>
            <a:off x="582295" y="525780"/>
            <a:ext cx="379095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Letters learning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字母H书写视频">
            <a:hlinkClick r:id="" action="ppaction://media"/>
          </p:cNvPr>
          <p:cNvPicPr/>
          <p:nvPr>
            <a:vide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54380" y="1779270"/>
            <a:ext cx="3733800" cy="271272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6617970" y="3795713"/>
            <a:ext cx="1429385" cy="583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32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h</a:t>
            </a:r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ot     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5"/>
            </p:custDataLst>
          </p:nvPr>
        </p:nvSpPr>
        <p:spPr>
          <a:xfrm>
            <a:off x="4745355" y="2216785"/>
            <a:ext cx="1732280" cy="583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32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h</a:t>
            </a:r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and 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6"/>
            </p:custDataLst>
          </p:nvPr>
        </p:nvSpPr>
        <p:spPr>
          <a:xfrm>
            <a:off x="4914900" y="3420110"/>
            <a:ext cx="1400810" cy="583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lvl="0" algn="ctr"/>
            <a:r>
              <a:rPr lang="en-US" altLang="zh-CN" sz="32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h</a:t>
            </a:r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ead 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7"/>
            </p:custDataLst>
          </p:nvPr>
        </p:nvSpPr>
        <p:spPr>
          <a:xfrm>
            <a:off x="6538595" y="1778953"/>
            <a:ext cx="1349375" cy="583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</a:t>
            </a:r>
            <a:r>
              <a:rPr lang="en-US" altLang="zh-CN" sz="32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h</a:t>
            </a:r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at 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6664325" y="2737803"/>
            <a:ext cx="1383030" cy="583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32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h</a:t>
            </a:r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ow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边框灯泡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6630035" y="3590290"/>
            <a:ext cx="1452245" cy="995045"/>
          </a:xfrm>
          <a:prstGeom prst="rect">
            <a:avLst/>
          </a:prstGeom>
        </p:spPr>
      </p:pic>
      <p:sp>
        <p:nvSpPr>
          <p:cNvPr id="5" name="矩形: 圆角 4"/>
          <p:cNvSpPr/>
          <p:nvPr>
            <p:custDataLst>
              <p:tags r:id="rId3"/>
            </p:custDataLst>
          </p:nvPr>
        </p:nvSpPr>
        <p:spPr>
          <a:xfrm>
            <a:off x="582295" y="525780"/>
            <a:ext cx="379095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Letters learning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1092200" y="1097915"/>
            <a:ext cx="654812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24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Watch, repeat and trace the letters.</a:t>
            </a:r>
            <a:endParaRPr lang="en-US" altLang="zh-CN" sz="24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2" name="字母I书写视频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61670" y="1558290"/>
            <a:ext cx="3711575" cy="2971165"/>
          </a:xfrm>
          <a:prstGeom prst="rect">
            <a:avLst/>
          </a:prstGeom>
        </p:spPr>
      </p:pic>
      <p:pic>
        <p:nvPicPr>
          <p:cNvPr id="15" name="图片 14" descr="边框灯泡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6630035" y="2532380"/>
            <a:ext cx="1452245" cy="995045"/>
          </a:xfrm>
          <a:prstGeom prst="rect">
            <a:avLst/>
          </a:prstGeom>
        </p:spPr>
      </p:pic>
      <p:pic>
        <p:nvPicPr>
          <p:cNvPr id="12" name="图片 11" descr="边框灯泡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6629400" y="1558290"/>
            <a:ext cx="1452245" cy="995045"/>
          </a:xfrm>
          <a:prstGeom prst="rect">
            <a:avLst/>
          </a:prstGeom>
        </p:spPr>
      </p:pic>
      <p:pic>
        <p:nvPicPr>
          <p:cNvPr id="11" name="图片 10" descr="边框灯泡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4751070" y="3128010"/>
            <a:ext cx="1721485" cy="1167130"/>
          </a:xfrm>
          <a:prstGeom prst="rect">
            <a:avLst/>
          </a:prstGeom>
        </p:spPr>
      </p:pic>
      <p:pic>
        <p:nvPicPr>
          <p:cNvPr id="10" name="图片 9" descr="边框灯泡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4756150" y="1960880"/>
            <a:ext cx="1721485" cy="116713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6617970" y="3795713"/>
            <a:ext cx="1429385" cy="583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</a:t>
            </a:r>
            <a:r>
              <a:rPr lang="en-US" altLang="zh-CN" sz="32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i</a:t>
            </a:r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x     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5"/>
            </p:custDataLst>
          </p:nvPr>
        </p:nvSpPr>
        <p:spPr>
          <a:xfrm>
            <a:off x="4745355" y="2216785"/>
            <a:ext cx="1732280" cy="583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32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b</a:t>
            </a:r>
            <a:r>
              <a:rPr lang="en-US" altLang="zh-CN" sz="32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i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g</a:t>
            </a:r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6"/>
            </p:custDataLst>
          </p:nvPr>
        </p:nvSpPr>
        <p:spPr>
          <a:xfrm>
            <a:off x="4914900" y="3420110"/>
            <a:ext cx="1400810" cy="583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lvl="0" algn="ctr"/>
            <a:r>
              <a:rPr lang="en-US" altLang="zh-CN" sz="32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sw</a:t>
            </a:r>
            <a:r>
              <a:rPr lang="en-US" altLang="zh-CN" sz="32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i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m</a:t>
            </a:r>
            <a:endParaRPr lang="en-US" altLang="zh-CN" sz="32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7"/>
            </p:custDataLst>
          </p:nvPr>
        </p:nvSpPr>
        <p:spPr>
          <a:xfrm>
            <a:off x="6538595" y="1778953"/>
            <a:ext cx="1349375" cy="583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</a:t>
            </a:r>
            <a:r>
              <a:rPr lang="en-US" altLang="zh-CN" sz="32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i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</a:t>
            </a:r>
            <a:endParaRPr lang="en-US" altLang="zh-CN" sz="32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6664325" y="2737803"/>
            <a:ext cx="1383030" cy="583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3200">
                <a:solidFill>
                  <a:srgbClr val="FD5C0C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i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n</a:t>
            </a:r>
            <a:endParaRPr lang="en-US" altLang="zh-CN" sz="32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96936" y="136028"/>
            <a:ext cx="2057871" cy="720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701800" y="1157605"/>
            <a:ext cx="5740400" cy="267652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询问别人是否喜欢某物</a:t>
            </a:r>
            <a:r>
              <a:rPr lang="en-US" altLang="zh-CN" sz="2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:</a:t>
            </a:r>
            <a:endParaRPr lang="en-US" altLang="zh-CN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      Does she/he like ...?</a:t>
            </a:r>
            <a:endParaRPr lang="en-US" altLang="zh-CN" sz="2800" dirty="0">
              <a:solidFill>
                <a:schemeClr val="bg1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肯定回答：</a:t>
            </a: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Yes, she/he does.</a:t>
            </a:r>
            <a:endParaRPr lang="en-US" altLang="zh-CN" sz="2800" dirty="0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否定回答：</a:t>
            </a: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No, she/he doesn't.</a:t>
            </a:r>
            <a:endParaRPr lang="en-US" altLang="zh-CN" sz="2800" dirty="0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426486" y="463731"/>
            <a:ext cx="2481701" cy="720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991360" y="1879600"/>
            <a:ext cx="5161280" cy="1383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制作一个调查表，调查自己父母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FontTx/>
              <a:buNone/>
            </a:pP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或者朋友喜欢的食物。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348615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Watch and find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953260" y="1137920"/>
            <a:ext cx="5238115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What does </a:t>
            </a:r>
            <a:r>
              <a:rPr lang="en-US" altLang="zh-CN" sz="2800" dirty="0" err="1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Panpan</a:t>
            </a: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 like?</a:t>
            </a:r>
            <a:endParaRPr lang="en-US" altLang="zh-CN" sz="2800" dirty="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3" name="图片 2" descr="panpa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flipH="1">
            <a:off x="3559175" y="2366010"/>
            <a:ext cx="1858645" cy="2011045"/>
          </a:xfrm>
          <a:prstGeom prst="rect">
            <a:avLst/>
          </a:prstGeom>
        </p:spPr>
      </p:pic>
      <p:pic>
        <p:nvPicPr>
          <p:cNvPr id="4" name="Picture 4" descr="\\192.168.0.38\小学英语素材库\1 小英图库\小英 四色图库（不断更新）\5 饮食相关\一日三餐\米饭.tif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 bwMode="auto">
          <a:xfrm>
            <a:off x="5871845" y="2051050"/>
            <a:ext cx="664210" cy="50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\\192.168.0.38\小学英语素材库\1 小英图库\小英 四色图库（不断更新）\5 饮食相关\一日三餐\鱼.tif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 bwMode="auto">
          <a:xfrm>
            <a:off x="2057400" y="1994535"/>
            <a:ext cx="114236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\\192.168.0.38\小学英语素材库\1 小英图库\小英 四色图库（不断更新）\5 饮食相关\一日三餐\牛奶.tif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 bwMode="auto">
          <a:xfrm>
            <a:off x="2545080" y="3890645"/>
            <a:ext cx="563245" cy="68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\\192.168.0.38\小学英语素材库\1 小英图库\小英 四色图库（不断更新）\5 饮食相关\一日三餐\肉类\mutton.tif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 bwMode="auto">
          <a:xfrm>
            <a:off x="1815536" y="3010534"/>
            <a:ext cx="1018960" cy="54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面条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6193155" y="2917190"/>
            <a:ext cx="1080135" cy="539750"/>
          </a:xfrm>
          <a:prstGeom prst="rect">
            <a:avLst/>
          </a:prstGeom>
        </p:spPr>
      </p:pic>
      <p:pic>
        <p:nvPicPr>
          <p:cNvPr id="14" name="图片 13" descr="三个苹果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6097270" y="3806825"/>
            <a:ext cx="815340" cy="6388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3028315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Let’s answer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953260" y="1137920"/>
            <a:ext cx="5238115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8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What does Panpan like?</a:t>
            </a:r>
            <a:endParaRPr lang="en-US" altLang="zh-CN" sz="28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3" name="图片 2" descr="panpa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flipH="1">
            <a:off x="3559175" y="2366010"/>
            <a:ext cx="1858645" cy="2011045"/>
          </a:xfrm>
          <a:prstGeom prst="rect">
            <a:avLst/>
          </a:prstGeom>
        </p:spPr>
      </p:pic>
      <p:pic>
        <p:nvPicPr>
          <p:cNvPr id="4" name="Picture 4" descr="\\192.168.0.38\小学英语素材库\1 小英图库\小英 四色图库（不断更新）\5 饮食相关\一日三餐\米饭.tif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 bwMode="auto">
          <a:xfrm>
            <a:off x="5871845" y="2051050"/>
            <a:ext cx="664210" cy="50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\\192.168.0.38\小学英语素材库\1 小英图库\小英 四色图库（不断更新）\5 饮食相关\一日三餐\鱼.tif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 bwMode="auto">
          <a:xfrm>
            <a:off x="2057400" y="1994535"/>
            <a:ext cx="114236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\\192.168.0.38\小学英语素材库\1 小英图库\小英 四色图库（不断更新）\5 饮食相关\一日三餐\牛奶.tif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 bwMode="auto">
          <a:xfrm>
            <a:off x="2499360" y="3890645"/>
            <a:ext cx="563245" cy="68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\\192.168.0.38\小学英语素材库\1 小英图库\小英 四色图库（不断更新）\5 饮食相关\一日三餐\肉类\mutton.tif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 bwMode="auto">
          <a:xfrm>
            <a:off x="1815536" y="3010534"/>
            <a:ext cx="1018960" cy="54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椭圆 8"/>
          <p:cNvSpPr/>
          <p:nvPr>
            <p:custDataLst>
              <p:tags r:id="rId13"/>
            </p:custDataLst>
          </p:nvPr>
        </p:nvSpPr>
        <p:spPr>
          <a:xfrm>
            <a:off x="1623695" y="2853690"/>
            <a:ext cx="1402080" cy="853440"/>
          </a:xfrm>
          <a:prstGeom prst="ellipse">
            <a:avLst/>
          </a:prstGeom>
          <a:noFill/>
          <a:ln w="28575">
            <a:solidFill>
              <a:srgbClr val="FD5C0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14"/>
            </p:custDataLst>
          </p:nvPr>
        </p:nvSpPr>
        <p:spPr>
          <a:xfrm>
            <a:off x="5965825" y="2752725"/>
            <a:ext cx="1402080" cy="853440"/>
          </a:xfrm>
          <a:prstGeom prst="ellipse">
            <a:avLst/>
          </a:prstGeom>
          <a:noFill/>
          <a:ln w="28575">
            <a:solidFill>
              <a:srgbClr val="FD5C0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15"/>
            </p:custDataLst>
          </p:nvPr>
        </p:nvSpPr>
        <p:spPr>
          <a:xfrm>
            <a:off x="5628005" y="3760470"/>
            <a:ext cx="1402080" cy="853440"/>
          </a:xfrm>
          <a:prstGeom prst="ellipse">
            <a:avLst/>
          </a:prstGeom>
          <a:noFill/>
          <a:ln w="28575">
            <a:solidFill>
              <a:srgbClr val="FD5C0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16"/>
            </p:custDataLst>
          </p:nvPr>
        </p:nvSpPr>
        <p:spPr>
          <a:xfrm>
            <a:off x="2057400" y="3806190"/>
            <a:ext cx="1402080" cy="853440"/>
          </a:xfrm>
          <a:prstGeom prst="ellipse">
            <a:avLst/>
          </a:prstGeom>
          <a:noFill/>
          <a:ln w="28575">
            <a:solidFill>
              <a:srgbClr val="FD5C0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面条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6127115" y="2881630"/>
            <a:ext cx="1080135" cy="596265"/>
          </a:xfrm>
          <a:prstGeom prst="rect">
            <a:avLst/>
          </a:prstGeom>
        </p:spPr>
      </p:pic>
      <p:pic>
        <p:nvPicPr>
          <p:cNvPr id="17" name="图片 16" descr="三个苹果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cstate="email"/>
          <a:stretch>
            <a:fillRect/>
          </a:stretch>
        </p:blipFill>
        <p:spPr>
          <a:xfrm>
            <a:off x="5921375" y="3867785"/>
            <a:ext cx="815340" cy="6388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>
            <p:custDataLst>
              <p:tags r:id="rId1"/>
            </p:custDataLst>
          </p:nvPr>
        </p:nvSpPr>
        <p:spPr>
          <a:xfrm>
            <a:off x="628015" y="525780"/>
            <a:ext cx="469773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Look, ask and answer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Picture 4" descr="\\192.168.0.38\小学英语素材库\1 小英图库\小英 四色图库（不断更新）\5 饮食相关\一日三餐\米饭.tif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592955" y="1555750"/>
            <a:ext cx="664210" cy="50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\\192.168.0.38\小学英语素材库\1 小英图库\小英 四色图库（不断更新）\5 饮食相关\一日三餐\鱼.tif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 bwMode="auto">
          <a:xfrm>
            <a:off x="805815" y="1480820"/>
            <a:ext cx="114236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\\192.168.0.38\小学英语素材库\1 小英图库\小英 四色图库（不断更新）\5 饮食相关\一日三餐\牛奶.tif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 bwMode="auto">
          <a:xfrm>
            <a:off x="3620770" y="1374140"/>
            <a:ext cx="563245" cy="68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\\192.168.0.38\小学英语素材库\1 小英图库\小英 四色图库（不断更新）\5 饮食相关\一日三餐\肉类\mutton.tif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 bwMode="auto">
          <a:xfrm>
            <a:off x="2197806" y="1518919"/>
            <a:ext cx="1018960" cy="54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1948180" y="2463800"/>
            <a:ext cx="5013325" cy="2030095"/>
          </a:xfrm>
          <a:prstGeom prst="rect">
            <a:avLst/>
          </a:prstGeom>
          <a:solidFill>
            <a:srgbClr val="FFF8E5"/>
          </a:solidFill>
        </p:spPr>
        <p:txBody>
          <a:bodyPr wrap="square" rtlCol="0" anchor="ctr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     —Does </a:t>
            </a:r>
            <a:r>
              <a:rPr lang="en-US" altLang="zh-CN" sz="2800" dirty="0" err="1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Panpan</a:t>
            </a: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 like ...?</a:t>
            </a:r>
            <a:endParaRPr lang="en-US" altLang="zh-CN" sz="2800" dirty="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     —Yes, he does. /</a:t>
            </a:r>
            <a:endParaRPr lang="en-US" altLang="zh-CN" sz="2800" dirty="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   </a:t>
            </a: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     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No, he doesn't.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3" name="图片 12" descr="面条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5645785" y="1489710"/>
            <a:ext cx="1102995" cy="635635"/>
          </a:xfrm>
          <a:prstGeom prst="rect">
            <a:avLst/>
          </a:prstGeom>
        </p:spPr>
      </p:pic>
      <p:pic>
        <p:nvPicPr>
          <p:cNvPr id="14" name="图片 13" descr="三个苹果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7156450" y="1419860"/>
            <a:ext cx="815340" cy="6388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321945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Look and say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756025" y="2919730"/>
            <a:ext cx="4456430" cy="583565"/>
          </a:xfrm>
          <a:prstGeom prst="rect">
            <a:avLst/>
          </a:prstGeom>
          <a:solidFill>
            <a:srgbClr val="FFFAEB"/>
          </a:solidFill>
          <a:ln w="28575">
            <a:solidFill>
              <a:srgbClr val="FFC000"/>
            </a:solidFill>
            <a:prstDash val="sysDash"/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3200" err="1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Panpan likes apples.</a:t>
            </a:r>
            <a:endParaRPr lang="en-US" altLang="zh-CN" sz="32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3" name="图片 2" descr="panpa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flipH="1">
            <a:off x="843915" y="2167890"/>
            <a:ext cx="2069465" cy="2240280"/>
          </a:xfrm>
          <a:prstGeom prst="rect">
            <a:avLst/>
          </a:prstGeom>
        </p:spPr>
      </p:pic>
      <p:pic>
        <p:nvPicPr>
          <p:cNvPr id="4" name="图片 3" descr="思考云朵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2640330" y="1253490"/>
            <a:ext cx="1687195" cy="1419860"/>
          </a:xfrm>
          <a:prstGeom prst="rect">
            <a:avLst/>
          </a:prstGeom>
        </p:spPr>
      </p:pic>
      <p:pic>
        <p:nvPicPr>
          <p:cNvPr id="14" name="图片 13" descr="三个苹果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 rot="360000">
            <a:off x="2992755" y="1487170"/>
            <a:ext cx="982980" cy="7702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思考云朵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4791710" y="1981200"/>
            <a:ext cx="1603375" cy="1349375"/>
          </a:xfrm>
          <a:prstGeom prst="rect">
            <a:avLst/>
          </a:prstGeom>
        </p:spPr>
      </p:pic>
      <p:sp>
        <p:nvSpPr>
          <p:cNvPr id="5" name="矩形: 圆角 4"/>
          <p:cNvSpPr/>
          <p:nvPr>
            <p:custDataLst>
              <p:tags r:id="rId3"/>
            </p:custDataLst>
          </p:nvPr>
        </p:nvSpPr>
        <p:spPr>
          <a:xfrm>
            <a:off x="582295" y="525780"/>
            <a:ext cx="344043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Watch and find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953260" y="1137920"/>
            <a:ext cx="5238115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8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Does Lingling like apples?</a:t>
            </a:r>
            <a:endParaRPr lang="en-US" altLang="zh-CN" sz="28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3" name="图片 2" descr="外研玲玲半身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flipH="1">
            <a:off x="2460625" y="2226310"/>
            <a:ext cx="2712085" cy="2520315"/>
          </a:xfrm>
          <a:prstGeom prst="rect">
            <a:avLst/>
          </a:prstGeom>
        </p:spPr>
      </p:pic>
      <p:pic>
        <p:nvPicPr>
          <p:cNvPr id="4" name="图片 3" descr="三个苹果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 rot="420000">
            <a:off x="5081905" y="2186305"/>
            <a:ext cx="1023620" cy="8020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2982595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Let's answer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 descr="思考云朵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2719070" y="2011680"/>
            <a:ext cx="1603375" cy="1349375"/>
          </a:xfrm>
          <a:prstGeom prst="rect">
            <a:avLst/>
          </a:prstGeom>
        </p:spPr>
      </p:pic>
      <p:pic>
        <p:nvPicPr>
          <p:cNvPr id="3" name="图片 2" descr="外研玲玲半身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flipH="1">
            <a:off x="639445" y="2484755"/>
            <a:ext cx="2430780" cy="2258695"/>
          </a:xfrm>
          <a:prstGeom prst="rect">
            <a:avLst/>
          </a:prstGeom>
        </p:spPr>
      </p:pic>
      <p:pic>
        <p:nvPicPr>
          <p:cNvPr id="4" name="图片 3" descr="三个苹果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 rot="420000">
            <a:off x="3009265" y="2216785"/>
            <a:ext cx="1023620" cy="80200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953260" y="1137920"/>
            <a:ext cx="5238115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800"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Does Lingling like apples?</a:t>
            </a:r>
            <a:endParaRPr lang="en-US" altLang="zh-CN" sz="2800"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4589145" y="2959735"/>
            <a:ext cx="3454400" cy="521970"/>
          </a:xfrm>
          <a:prstGeom prst="rect">
            <a:avLst/>
          </a:prstGeom>
          <a:solidFill>
            <a:srgbClr val="FFF8E7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2800">
                <a:solidFill>
                  <a:srgbClr val="FD5C0C"/>
                </a:solidFill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  <a:sym typeface="+mn-ea"/>
              </a:rPr>
              <a:t>No, she doesn't.</a:t>
            </a:r>
            <a:endParaRPr lang="en-US" altLang="zh-CN" sz="2800">
              <a:solidFill>
                <a:srgbClr val="FD5C0C"/>
              </a:solidFill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10" name="图片 9" descr="伤心表情高饱和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7752080" y="2875915"/>
            <a:ext cx="605790" cy="6057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>
            <p:custDataLst>
              <p:tags r:id="rId1"/>
            </p:custDataLst>
          </p:nvPr>
        </p:nvSpPr>
        <p:spPr>
          <a:xfrm>
            <a:off x="582295" y="525780"/>
            <a:ext cx="4033520" cy="46799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Watch again and fill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9470" y="1329690"/>
          <a:ext cx="746506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220"/>
                <a:gridCol w="1457960"/>
                <a:gridCol w="1457960"/>
                <a:gridCol w="1457960"/>
                <a:gridCol w="1457960"/>
              </a:tblGrid>
              <a:tr h="105854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US" altLang="zh-CN" sz="2800" b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BD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zh-CN" altLang="en-US" sz="3200" b="0">
                        <a:solidFill>
                          <a:srgbClr val="FD5C0C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BD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zh-CN" altLang="en-US" sz="3200" b="0">
                        <a:solidFill>
                          <a:srgbClr val="FD5C0C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BD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zh-CN" altLang="en-US" sz="3200" b="0">
                        <a:solidFill>
                          <a:srgbClr val="FD5C0C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BD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zh-CN" altLang="en-US" sz="3200" b="0">
                        <a:solidFill>
                          <a:srgbClr val="FD5C0C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BDFCC"/>
                    </a:solidFill>
                  </a:tcPr>
                </a:tc>
              </a:tr>
              <a:tr h="9944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Sam</a:t>
                      </a:r>
                      <a:endParaRPr lang="en-US" altLang="zh-CN" sz="280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DF0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DF0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DF0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DF0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DF0E8"/>
                    </a:solidFill>
                  </a:tcPr>
                </a:tc>
              </a:tr>
              <a:tr h="9950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Comic Sans MS" panose="030F0702030302020204" pitchFamily="66" charset="0"/>
                          <a:sym typeface="+mn-ea"/>
                        </a:rPr>
                        <a:t>Lingling</a:t>
                      </a:r>
                      <a:endParaRPr lang="en-US" altLang="zh-CN" sz="280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  <a:sym typeface="+mn-ea"/>
                      </a:endParaRPr>
                    </a:p>
                  </a:txBody>
                  <a:tcPr anchor="ctr">
                    <a:solidFill>
                      <a:srgbClr val="FDF0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DF0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DF0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DF0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DF0E8"/>
                    </a:solidFill>
                  </a:tcPr>
                </a:tc>
              </a:tr>
            </a:tbl>
          </a:graphicData>
        </a:graphic>
      </p:graphicFrame>
      <p:pic>
        <p:nvPicPr>
          <p:cNvPr id="4" name="图片 3" descr="三个苹果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21360000">
            <a:off x="2863850" y="1831340"/>
            <a:ext cx="575310" cy="45148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607945" y="1412875"/>
            <a:ext cx="1086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ctr">
              <a:buNone/>
            </a:pPr>
            <a:r>
              <a:rPr lang="en-US" sz="20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apples</a:t>
            </a:r>
            <a:endParaRPr lang="en-US" sz="20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846195" y="1412875"/>
            <a:ext cx="16192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ctr">
              <a:buNone/>
            </a:pPr>
            <a:r>
              <a:rPr lang="en-US" sz="20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bananas</a:t>
            </a:r>
            <a:endParaRPr lang="en-US" sz="20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5314315" y="1412875"/>
            <a:ext cx="16192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ctr">
              <a:buNone/>
            </a:pPr>
            <a:r>
              <a:rPr lang="en-US" sz="20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oranges</a:t>
            </a:r>
            <a:endParaRPr lang="en-US" sz="20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751955" y="1412875"/>
            <a:ext cx="16192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ctr">
              <a:buNone/>
            </a:pPr>
            <a:r>
              <a:rPr lang="en-US" sz="200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pears</a:t>
            </a:r>
            <a:endParaRPr lang="en-US" sz="200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9" name="图片 8" descr="三个香蕉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4346575" y="1831340"/>
            <a:ext cx="618775" cy="450003"/>
          </a:xfrm>
          <a:prstGeom prst="rect">
            <a:avLst/>
          </a:prstGeom>
        </p:spPr>
      </p:pic>
      <p:pic>
        <p:nvPicPr>
          <p:cNvPr id="10" name="图片 9" descr="橙子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5855335" y="1851660"/>
            <a:ext cx="537210" cy="450215"/>
          </a:xfrm>
          <a:prstGeom prst="rect">
            <a:avLst/>
          </a:prstGeom>
        </p:spPr>
      </p:pic>
      <p:pic>
        <p:nvPicPr>
          <p:cNvPr id="12" name="图片 11" descr="两个梨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7385685" y="1831975"/>
            <a:ext cx="351565" cy="450003"/>
          </a:xfrm>
          <a:prstGeom prst="rect">
            <a:avLst/>
          </a:prstGeom>
        </p:spPr>
      </p:pic>
      <p:pic>
        <p:nvPicPr>
          <p:cNvPr id="13" name="图片 12" descr="开心表情高饱和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4317365" y="2567940"/>
            <a:ext cx="648005" cy="648005"/>
          </a:xfrm>
          <a:prstGeom prst="rect">
            <a:avLst/>
          </a:prstGeom>
        </p:spPr>
      </p:pic>
      <p:pic>
        <p:nvPicPr>
          <p:cNvPr id="14" name="图片 13" descr="伤心表情高饱和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2848610" y="3539490"/>
            <a:ext cx="648005" cy="648005"/>
          </a:xfrm>
          <a:prstGeom prst="rect">
            <a:avLst/>
          </a:prstGeom>
        </p:spPr>
      </p:pic>
      <p:pic>
        <p:nvPicPr>
          <p:cNvPr id="15" name="图片 14" descr="伤心表情高饱和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7237730" y="2567940"/>
            <a:ext cx="648005" cy="648005"/>
          </a:xfrm>
          <a:prstGeom prst="rect">
            <a:avLst/>
          </a:prstGeom>
        </p:spPr>
      </p:pic>
      <p:pic>
        <p:nvPicPr>
          <p:cNvPr id="16" name="图片 15" descr="开心表情高饱和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5800090" y="3539490"/>
            <a:ext cx="648005" cy="6480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27"/>
</p:tagLst>
</file>

<file path=ppt/tags/tag10.xml><?xml version="1.0" encoding="utf-8"?>
<p:tagLst xmlns:p="http://schemas.openxmlformats.org/presentationml/2006/main">
  <p:tag name="AS_UNIQUEID" val="46"/>
</p:tagLst>
</file>

<file path=ppt/tags/tag100.xml><?xml version="1.0" encoding="utf-8"?>
<p:tagLst xmlns:p="http://schemas.openxmlformats.org/presentationml/2006/main">
  <p:tag name="AS_UNIQUEID" val="160"/>
</p:tagLst>
</file>

<file path=ppt/tags/tag101.xml><?xml version="1.0" encoding="utf-8"?>
<p:tagLst xmlns:p="http://schemas.openxmlformats.org/presentationml/2006/main">
  <p:tag name="AS_UNIQUEID" val="161"/>
</p:tagLst>
</file>

<file path=ppt/tags/tag102.xml><?xml version="1.0" encoding="utf-8"?>
<p:tagLst xmlns:p="http://schemas.openxmlformats.org/presentationml/2006/main">
  <p:tag name="AS_UNIQUEID" val="162"/>
</p:tagLst>
</file>

<file path=ppt/tags/tag103.xml><?xml version="1.0" encoding="utf-8"?>
<p:tagLst xmlns:p="http://schemas.openxmlformats.org/presentationml/2006/main">
  <p:tag name="AS_UNIQUEID" val="163"/>
</p:tagLst>
</file>

<file path=ppt/tags/tag104.xml><?xml version="1.0" encoding="utf-8"?>
<p:tagLst xmlns:p="http://schemas.openxmlformats.org/presentationml/2006/main">
  <p:tag name="AS_UNIQUEID" val="164"/>
</p:tagLst>
</file>

<file path=ppt/tags/tag105.xml><?xml version="1.0" encoding="utf-8"?>
<p:tagLst xmlns:p="http://schemas.openxmlformats.org/presentationml/2006/main">
  <p:tag name="AS_UNIQUEID" val="166"/>
</p:tagLst>
</file>

<file path=ppt/tags/tag106.xml><?xml version="1.0" encoding="utf-8"?>
<p:tagLst xmlns:p="http://schemas.openxmlformats.org/presentationml/2006/main">
  <p:tag name="AS_UNIQUEID" val="167"/>
</p:tagLst>
</file>

<file path=ppt/tags/tag107.xml><?xml version="1.0" encoding="utf-8"?>
<p:tagLst xmlns:p="http://schemas.openxmlformats.org/presentationml/2006/main">
  <p:tag name="AS_UNIQUEID" val="168"/>
</p:tagLst>
</file>

<file path=ppt/tags/tag108.xml><?xml version="1.0" encoding="utf-8"?>
<p:tagLst xmlns:p="http://schemas.openxmlformats.org/presentationml/2006/main">
  <p:tag name="AS_UNIQUEID" val="169"/>
</p:tagLst>
</file>

<file path=ppt/tags/tag109.xml><?xml version="1.0" encoding="utf-8"?>
<p:tagLst xmlns:p="http://schemas.openxmlformats.org/presentationml/2006/main">
  <p:tag name="AS_UNIQUEID" val="170"/>
</p:tagLst>
</file>

<file path=ppt/tags/tag11.xml><?xml version="1.0" encoding="utf-8"?>
<p:tagLst xmlns:p="http://schemas.openxmlformats.org/presentationml/2006/main">
  <p:tag name="AS_UNIQUEID" val="48"/>
</p:tagLst>
</file>

<file path=ppt/tags/tag110.xml><?xml version="1.0" encoding="utf-8"?>
<p:tagLst xmlns:p="http://schemas.openxmlformats.org/presentationml/2006/main">
  <p:tag name="AS_UNIQUEID" val="171"/>
</p:tagLst>
</file>

<file path=ppt/tags/tag111.xml><?xml version="1.0" encoding="utf-8"?>
<p:tagLst xmlns:p="http://schemas.openxmlformats.org/presentationml/2006/main">
  <p:tag name="AS_UNIQUEID" val="172"/>
</p:tagLst>
</file>

<file path=ppt/tags/tag112.xml><?xml version="1.0" encoding="utf-8"?>
<p:tagLst xmlns:p="http://schemas.openxmlformats.org/presentationml/2006/main">
  <p:tag name="AS_UNIQUEID" val="173"/>
</p:tagLst>
</file>

<file path=ppt/tags/tag113.xml><?xml version="1.0" encoding="utf-8"?>
<p:tagLst xmlns:p="http://schemas.openxmlformats.org/presentationml/2006/main">
  <p:tag name="AS_UNIQUEID" val="175"/>
</p:tagLst>
</file>

<file path=ppt/tags/tag114.xml><?xml version="1.0" encoding="utf-8"?>
<p:tagLst xmlns:p="http://schemas.openxmlformats.org/presentationml/2006/main">
  <p:tag name="AS_UNIQUEID" val="176"/>
</p:tagLst>
</file>

<file path=ppt/tags/tag115.xml><?xml version="1.0" encoding="utf-8"?>
<p:tagLst xmlns:p="http://schemas.openxmlformats.org/presentationml/2006/main">
  <p:tag name="AS_UNIQUEID" val="177"/>
</p:tagLst>
</file>

<file path=ppt/tags/tag116.xml><?xml version="1.0" encoding="utf-8"?>
<p:tagLst xmlns:p="http://schemas.openxmlformats.org/presentationml/2006/main">
  <p:tag name="AS_UNIQUEID" val="178"/>
</p:tagLst>
</file>

<file path=ppt/tags/tag117.xml><?xml version="1.0" encoding="utf-8"?>
<p:tagLst xmlns:p="http://schemas.openxmlformats.org/presentationml/2006/main">
  <p:tag name="AS_UNIQUEID" val="179"/>
</p:tagLst>
</file>

<file path=ppt/tags/tag118.xml><?xml version="1.0" encoding="utf-8"?>
<p:tagLst xmlns:p="http://schemas.openxmlformats.org/presentationml/2006/main">
  <p:tag name="AS_UNIQUEID" val="180"/>
</p:tagLst>
</file>

<file path=ppt/tags/tag119.xml><?xml version="1.0" encoding="utf-8"?>
<p:tagLst xmlns:p="http://schemas.openxmlformats.org/presentationml/2006/main">
  <p:tag name="AS_UNIQUEID" val="181"/>
</p:tagLst>
</file>

<file path=ppt/tags/tag12.xml><?xml version="1.0" encoding="utf-8"?>
<p:tagLst xmlns:p="http://schemas.openxmlformats.org/presentationml/2006/main">
  <p:tag name="AS_UNIQUEID" val="49"/>
</p:tagLst>
</file>

<file path=ppt/tags/tag120.xml><?xml version="1.0" encoding="utf-8"?>
<p:tagLst xmlns:p="http://schemas.openxmlformats.org/presentationml/2006/main">
  <p:tag name="AS_UNIQUEID" val="183"/>
</p:tagLst>
</file>

<file path=ppt/tags/tag121.xml><?xml version="1.0" encoding="utf-8"?>
<p:tagLst xmlns:p="http://schemas.openxmlformats.org/presentationml/2006/main">
  <p:tag name="AS_UNIQUEID" val="184"/>
</p:tagLst>
</file>

<file path=ppt/tags/tag122.xml><?xml version="1.0" encoding="utf-8"?>
<p:tagLst xmlns:p="http://schemas.openxmlformats.org/presentationml/2006/main">
  <p:tag name="AS_UNIQUEID" val="185"/>
</p:tagLst>
</file>

<file path=ppt/tags/tag123.xml><?xml version="1.0" encoding="utf-8"?>
<p:tagLst xmlns:p="http://schemas.openxmlformats.org/presentationml/2006/main">
  <p:tag name="AS_UNIQUEID" val="186"/>
</p:tagLst>
</file>

<file path=ppt/tags/tag124.xml><?xml version="1.0" encoding="utf-8"?>
<p:tagLst xmlns:p="http://schemas.openxmlformats.org/presentationml/2006/main">
  <p:tag name="AS_UNIQUEID" val="187"/>
</p:tagLst>
</file>

<file path=ppt/tags/tag125.xml><?xml version="1.0" encoding="utf-8"?>
<p:tagLst xmlns:p="http://schemas.openxmlformats.org/presentationml/2006/main">
  <p:tag name="AS_UNIQUEID" val="188"/>
</p:tagLst>
</file>

<file path=ppt/tags/tag126.xml><?xml version="1.0" encoding="utf-8"?>
<p:tagLst xmlns:p="http://schemas.openxmlformats.org/presentationml/2006/main">
  <p:tag name="AS_UNIQUEID" val="189"/>
</p:tagLst>
</file>

<file path=ppt/tags/tag127.xml><?xml version="1.0" encoding="utf-8"?>
<p:tagLst xmlns:p="http://schemas.openxmlformats.org/presentationml/2006/main">
  <p:tag name="AS_UNIQUEID" val="190"/>
</p:tagLst>
</file>

<file path=ppt/tags/tag128.xml><?xml version="1.0" encoding="utf-8"?>
<p:tagLst xmlns:p="http://schemas.openxmlformats.org/presentationml/2006/main">
  <p:tag name="AS_UNIQUEID" val="192"/>
</p:tagLst>
</file>

<file path=ppt/tags/tag129.xml><?xml version="1.0" encoding="utf-8"?>
<p:tagLst xmlns:p="http://schemas.openxmlformats.org/presentationml/2006/main">
  <p:tag name="AS_UNIQUEID" val="193"/>
</p:tagLst>
</file>

<file path=ppt/tags/tag13.xml><?xml version="1.0" encoding="utf-8"?>
<p:tagLst xmlns:p="http://schemas.openxmlformats.org/presentationml/2006/main">
  <p:tag name="AS_UNIQUEID" val="50"/>
</p:tagLst>
</file>

<file path=ppt/tags/tag130.xml><?xml version="1.0" encoding="utf-8"?>
<p:tagLst xmlns:p="http://schemas.openxmlformats.org/presentationml/2006/main">
  <p:tag name="AS_UNIQUEID" val="194"/>
</p:tagLst>
</file>

<file path=ppt/tags/tag131.xml><?xml version="1.0" encoding="utf-8"?>
<p:tagLst xmlns:p="http://schemas.openxmlformats.org/presentationml/2006/main">
  <p:tag name="AS_UNIQUEID" val="195"/>
</p:tagLst>
</file>

<file path=ppt/tags/tag132.xml><?xml version="1.0" encoding="utf-8"?>
<p:tagLst xmlns:p="http://schemas.openxmlformats.org/presentationml/2006/main">
  <p:tag name="AS_UNIQUEID" val="196"/>
</p:tagLst>
</file>

<file path=ppt/tags/tag133.xml><?xml version="1.0" encoding="utf-8"?>
<p:tagLst xmlns:p="http://schemas.openxmlformats.org/presentationml/2006/main">
  <p:tag name="AS_UNIQUEID" val="197"/>
</p:tagLst>
</file>

<file path=ppt/tags/tag134.xml><?xml version="1.0" encoding="utf-8"?>
<p:tagLst xmlns:p="http://schemas.openxmlformats.org/presentationml/2006/main">
  <p:tag name="AS_UNIQUEID" val="198"/>
</p:tagLst>
</file>

<file path=ppt/tags/tag135.xml><?xml version="1.0" encoding="utf-8"?>
<p:tagLst xmlns:p="http://schemas.openxmlformats.org/presentationml/2006/main">
  <p:tag name="AS_UNIQUEID" val="200"/>
</p:tagLst>
</file>

<file path=ppt/tags/tag136.xml><?xml version="1.0" encoding="utf-8"?>
<p:tagLst xmlns:p="http://schemas.openxmlformats.org/presentationml/2006/main">
  <p:tag name="AS_UNIQUEID" val="201"/>
</p:tagLst>
</file>

<file path=ppt/tags/tag137.xml><?xml version="1.0" encoding="utf-8"?>
<p:tagLst xmlns:p="http://schemas.openxmlformats.org/presentationml/2006/main">
  <p:tag name="AS_UNIQUEID" val="202"/>
</p:tagLst>
</file>

<file path=ppt/tags/tag138.xml><?xml version="1.0" encoding="utf-8"?>
<p:tagLst xmlns:p="http://schemas.openxmlformats.org/presentationml/2006/main">
  <p:tag name="AS_UNIQUEID" val="203"/>
</p:tagLst>
</file>

<file path=ppt/tags/tag139.xml><?xml version="1.0" encoding="utf-8"?>
<p:tagLst xmlns:p="http://schemas.openxmlformats.org/presentationml/2006/main">
  <p:tag name="AS_UNIQUEID" val="204"/>
</p:tagLst>
</file>

<file path=ppt/tags/tag14.xml><?xml version="1.0" encoding="utf-8"?>
<p:tagLst xmlns:p="http://schemas.openxmlformats.org/presentationml/2006/main">
  <p:tag name="AS_UNIQUEID" val="53"/>
</p:tagLst>
</file>

<file path=ppt/tags/tag140.xml><?xml version="1.0" encoding="utf-8"?>
<p:tagLst xmlns:p="http://schemas.openxmlformats.org/presentationml/2006/main">
  <p:tag name="AS_UNIQUEID" val="205"/>
</p:tagLst>
</file>

<file path=ppt/tags/tag141.xml><?xml version="1.0" encoding="utf-8"?>
<p:tagLst xmlns:p="http://schemas.openxmlformats.org/presentationml/2006/main">
  <p:tag name="AS_UNIQUEID" val="206"/>
</p:tagLst>
</file>

<file path=ppt/tags/tag142.xml><?xml version="1.0" encoding="utf-8"?>
<p:tagLst xmlns:p="http://schemas.openxmlformats.org/presentationml/2006/main">
  <p:tag name="AS_UNIQUEID" val="207"/>
</p:tagLst>
</file>

<file path=ppt/tags/tag143.xml><?xml version="1.0" encoding="utf-8"?>
<p:tagLst xmlns:p="http://schemas.openxmlformats.org/presentationml/2006/main">
  <p:tag name="AS_UNIQUEID" val="209"/>
</p:tagLst>
</file>

<file path=ppt/tags/tag144.xml><?xml version="1.0" encoding="utf-8"?>
<p:tagLst xmlns:p="http://schemas.openxmlformats.org/presentationml/2006/main">
  <p:tag name="AS_UNIQUEID" val="210"/>
</p:tagLst>
</file>

<file path=ppt/tags/tag145.xml><?xml version="1.0" encoding="utf-8"?>
<p:tagLst xmlns:p="http://schemas.openxmlformats.org/presentationml/2006/main">
  <p:tag name="AS_UNIQUEID" val="211"/>
</p:tagLst>
</file>

<file path=ppt/tags/tag146.xml><?xml version="1.0" encoding="utf-8"?>
<p:tagLst xmlns:p="http://schemas.openxmlformats.org/presentationml/2006/main">
  <p:tag name="AS_UNIQUEID" val="212"/>
</p:tagLst>
</file>

<file path=ppt/tags/tag147.xml><?xml version="1.0" encoding="utf-8"?>
<p:tagLst xmlns:p="http://schemas.openxmlformats.org/presentationml/2006/main">
  <p:tag name="AS_UNIQUEID" val="213"/>
</p:tagLst>
</file>

<file path=ppt/tags/tag148.xml><?xml version="1.0" encoding="utf-8"?>
<p:tagLst xmlns:p="http://schemas.openxmlformats.org/presentationml/2006/main">
  <p:tag name="AS_UNIQUEID" val="214"/>
</p:tagLst>
</file>

<file path=ppt/tags/tag149.xml><?xml version="1.0" encoding="utf-8"?>
<p:tagLst xmlns:p="http://schemas.openxmlformats.org/presentationml/2006/main">
  <p:tag name="AS_UNIQUEID" val="215"/>
</p:tagLst>
</file>

<file path=ppt/tags/tag15.xml><?xml version="1.0" encoding="utf-8"?>
<p:tagLst xmlns:p="http://schemas.openxmlformats.org/presentationml/2006/main">
  <p:tag name="AS_UNIQUEID" val="54"/>
</p:tagLst>
</file>

<file path=ppt/tags/tag150.xml><?xml version="1.0" encoding="utf-8"?>
<p:tagLst xmlns:p="http://schemas.openxmlformats.org/presentationml/2006/main">
  <p:tag name="AS_UNIQUEID" val="216"/>
</p:tagLst>
</file>

<file path=ppt/tags/tag151.xml><?xml version="1.0" encoding="utf-8"?>
<p:tagLst xmlns:p="http://schemas.openxmlformats.org/presentationml/2006/main">
  <p:tag name="AS_UNIQUEID" val="218"/>
</p:tagLst>
</file>

<file path=ppt/tags/tag152.xml><?xml version="1.0" encoding="utf-8"?>
<p:tagLst xmlns:p="http://schemas.openxmlformats.org/presentationml/2006/main">
  <p:tag name="AS_UNIQUEID" val="219"/>
</p:tagLst>
</file>

<file path=ppt/tags/tag153.xml><?xml version="1.0" encoding="utf-8"?>
<p:tagLst xmlns:p="http://schemas.openxmlformats.org/presentationml/2006/main">
  <p:tag name="AS_UNIQUEID" val="220"/>
</p:tagLst>
</file>

<file path=ppt/tags/tag154.xml><?xml version="1.0" encoding="utf-8"?>
<p:tagLst xmlns:p="http://schemas.openxmlformats.org/presentationml/2006/main">
  <p:tag name="AS_UNIQUEID" val="221"/>
</p:tagLst>
</file>

<file path=ppt/tags/tag155.xml><?xml version="1.0" encoding="utf-8"?>
<p:tagLst xmlns:p="http://schemas.openxmlformats.org/presentationml/2006/main">
  <p:tag name="AS_UNIQUEID" val="222"/>
</p:tagLst>
</file>

<file path=ppt/tags/tag156.xml><?xml version="1.0" encoding="utf-8"?>
<p:tagLst xmlns:p="http://schemas.openxmlformats.org/presentationml/2006/main">
  <p:tag name="AS_UNIQUEID" val="223"/>
</p:tagLst>
</file>

<file path=ppt/tags/tag157.xml><?xml version="1.0" encoding="utf-8"?>
<p:tagLst xmlns:p="http://schemas.openxmlformats.org/presentationml/2006/main">
  <p:tag name="AS_UNIQUEID" val="224"/>
</p:tagLst>
</file>

<file path=ppt/tags/tag158.xml><?xml version="1.0" encoding="utf-8"?>
<p:tagLst xmlns:p="http://schemas.openxmlformats.org/presentationml/2006/main">
  <p:tag name="AS_UNIQUEID" val="225"/>
</p:tagLst>
</file>

<file path=ppt/tags/tag159.xml><?xml version="1.0" encoding="utf-8"?>
<p:tagLst xmlns:p="http://schemas.openxmlformats.org/presentationml/2006/main">
  <p:tag name="AS_UNIQUEID" val="226"/>
</p:tagLst>
</file>

<file path=ppt/tags/tag16.xml><?xml version="1.0" encoding="utf-8"?>
<p:tagLst xmlns:p="http://schemas.openxmlformats.org/presentationml/2006/main">
  <p:tag name="AS_UNIQUEID" val="55"/>
</p:tagLst>
</file>

<file path=ppt/tags/tag160.xml><?xml version="1.0" encoding="utf-8"?>
<p:tagLst xmlns:p="http://schemas.openxmlformats.org/presentationml/2006/main">
  <p:tag name="AS_UNIQUEID" val="227"/>
</p:tagLst>
</file>

<file path=ppt/tags/tag161.xml><?xml version="1.0" encoding="utf-8"?>
<p:tagLst xmlns:p="http://schemas.openxmlformats.org/presentationml/2006/main">
  <p:tag name="AS_UNIQUEID" val="228"/>
</p:tagLst>
</file>

<file path=ppt/tags/tag162.xml><?xml version="1.0" encoding="utf-8"?>
<p:tagLst xmlns:p="http://schemas.openxmlformats.org/presentationml/2006/main">
  <p:tag name="AS_UNIQUEID" val="229"/>
</p:tagLst>
</file>

<file path=ppt/tags/tag163.xml><?xml version="1.0" encoding="utf-8"?>
<p:tagLst xmlns:p="http://schemas.openxmlformats.org/presentationml/2006/main">
  <p:tag name="AS_UNIQUEID" val="230"/>
</p:tagLst>
</file>

<file path=ppt/tags/tag164.xml><?xml version="1.0" encoding="utf-8"?>
<p:tagLst xmlns:p="http://schemas.openxmlformats.org/presentationml/2006/main">
  <p:tag name="AS_UNIQUEID" val="231"/>
</p:tagLst>
</file>

<file path=ppt/tags/tag165.xml><?xml version="1.0" encoding="utf-8"?>
<p:tagLst xmlns:p="http://schemas.openxmlformats.org/presentationml/2006/main">
  <p:tag name="AS_UNIQUEID" val="232"/>
</p:tagLst>
</file>

<file path=ppt/tags/tag166.xml><?xml version="1.0" encoding="utf-8"?>
<p:tagLst xmlns:p="http://schemas.openxmlformats.org/presentationml/2006/main">
  <p:tag name="AS_UNIQUEID" val="233"/>
</p:tagLst>
</file>

<file path=ppt/tags/tag167.xml><?xml version="1.0" encoding="utf-8"?>
<p:tagLst xmlns:p="http://schemas.openxmlformats.org/presentationml/2006/main">
  <p:tag name="AS_UNIQUEID" val="235"/>
</p:tagLst>
</file>

<file path=ppt/tags/tag168.xml><?xml version="1.0" encoding="utf-8"?>
<p:tagLst xmlns:p="http://schemas.openxmlformats.org/presentationml/2006/main">
  <p:tag name="AS_UNIQUEID" val="236"/>
</p:tagLst>
</file>

<file path=ppt/tags/tag169.xml><?xml version="1.0" encoding="utf-8"?>
<p:tagLst xmlns:p="http://schemas.openxmlformats.org/presentationml/2006/main">
  <p:tag name="AS_UNIQUEID" val="237"/>
</p:tagLst>
</file>

<file path=ppt/tags/tag17.xml><?xml version="1.0" encoding="utf-8"?>
<p:tagLst xmlns:p="http://schemas.openxmlformats.org/presentationml/2006/main">
  <p:tag name="AS_UNIQUEID" val="56"/>
</p:tagLst>
</file>

<file path=ppt/tags/tag170.xml><?xml version="1.0" encoding="utf-8"?>
<p:tagLst xmlns:p="http://schemas.openxmlformats.org/presentationml/2006/main">
  <p:tag name="AS_UNIQUEID" val="238"/>
</p:tagLst>
</file>

<file path=ppt/tags/tag171.xml><?xml version="1.0" encoding="utf-8"?>
<p:tagLst xmlns:p="http://schemas.openxmlformats.org/presentationml/2006/main">
  <p:tag name="AS_UNIQUEID" val="239"/>
</p:tagLst>
</file>

<file path=ppt/tags/tag172.xml><?xml version="1.0" encoding="utf-8"?>
<p:tagLst xmlns:p="http://schemas.openxmlformats.org/presentationml/2006/main">
  <p:tag name="AS_UNIQUEID" val="240"/>
</p:tagLst>
</file>

<file path=ppt/tags/tag173.xml><?xml version="1.0" encoding="utf-8"?>
<p:tagLst xmlns:p="http://schemas.openxmlformats.org/presentationml/2006/main">
  <p:tag name="AS_UNIQUEID" val="241"/>
</p:tagLst>
</file>

<file path=ppt/tags/tag174.xml><?xml version="1.0" encoding="utf-8"?>
<p:tagLst xmlns:p="http://schemas.openxmlformats.org/presentationml/2006/main">
  <p:tag name="AS_UNIQUEID" val="242"/>
</p:tagLst>
</file>

<file path=ppt/tags/tag175.xml><?xml version="1.0" encoding="utf-8"?>
<p:tagLst xmlns:p="http://schemas.openxmlformats.org/presentationml/2006/main">
  <p:tag name="AS_UNIQUEID" val="243"/>
</p:tagLst>
</file>

<file path=ppt/tags/tag176.xml><?xml version="1.0" encoding="utf-8"?>
<p:tagLst xmlns:p="http://schemas.openxmlformats.org/presentationml/2006/main">
  <p:tag name="AS_UNIQUEID" val="244"/>
</p:tagLst>
</file>

<file path=ppt/tags/tag177.xml><?xml version="1.0" encoding="utf-8"?>
<p:tagLst xmlns:p="http://schemas.openxmlformats.org/presentationml/2006/main">
  <p:tag name="AS_UNIQUEID" val="245"/>
</p:tagLst>
</file>

<file path=ppt/tags/tag178.xml><?xml version="1.0" encoding="utf-8"?>
<p:tagLst xmlns:p="http://schemas.openxmlformats.org/presentationml/2006/main">
  <p:tag name="AS_UNIQUEID" val="246"/>
</p:tagLst>
</file>

<file path=ppt/tags/tag179.xml><?xml version="1.0" encoding="utf-8"?>
<p:tagLst xmlns:p="http://schemas.openxmlformats.org/presentationml/2006/main">
  <p:tag name="AS_UNIQUEID" val="247"/>
</p:tagLst>
</file>

<file path=ppt/tags/tag18.xml><?xml version="1.0" encoding="utf-8"?>
<p:tagLst xmlns:p="http://schemas.openxmlformats.org/presentationml/2006/main">
  <p:tag name="AS_UNIQUEID" val="57"/>
</p:tagLst>
</file>

<file path=ppt/tags/tag180.xml><?xml version="1.0" encoding="utf-8"?>
<p:tagLst xmlns:p="http://schemas.openxmlformats.org/presentationml/2006/main">
  <p:tag name="AS_UNIQUEID" val="249"/>
</p:tagLst>
</file>

<file path=ppt/tags/tag181.xml><?xml version="1.0" encoding="utf-8"?>
<p:tagLst xmlns:p="http://schemas.openxmlformats.org/presentationml/2006/main">
  <p:tag name="AS_UNIQUEID" val="250"/>
</p:tagLst>
</file>

<file path=ppt/tags/tag182.xml><?xml version="1.0" encoding="utf-8"?>
<p:tagLst xmlns:p="http://schemas.openxmlformats.org/presentationml/2006/main">
  <p:tag name="AS_UNIQUEID" val="251"/>
</p:tagLst>
</file>

<file path=ppt/tags/tag183.xml><?xml version="1.0" encoding="utf-8"?>
<p:tagLst xmlns:p="http://schemas.openxmlformats.org/presentationml/2006/main">
  <p:tag name="AS_UNIQUEID" val="252"/>
</p:tagLst>
</file>

<file path=ppt/tags/tag184.xml><?xml version="1.0" encoding="utf-8"?>
<p:tagLst xmlns:p="http://schemas.openxmlformats.org/presentationml/2006/main">
  <p:tag name="AS_UNIQUEID" val="253"/>
</p:tagLst>
</file>

<file path=ppt/tags/tag185.xml><?xml version="1.0" encoding="utf-8"?>
<p:tagLst xmlns:p="http://schemas.openxmlformats.org/presentationml/2006/main">
  <p:tag name="AS_UNIQUEID" val="254"/>
</p:tagLst>
</file>

<file path=ppt/tags/tag186.xml><?xml version="1.0" encoding="utf-8"?>
<p:tagLst xmlns:p="http://schemas.openxmlformats.org/presentationml/2006/main">
  <p:tag name="AS_UNIQUEID" val="255"/>
</p:tagLst>
</file>

<file path=ppt/tags/tag187.xml><?xml version="1.0" encoding="utf-8"?>
<p:tagLst xmlns:p="http://schemas.openxmlformats.org/presentationml/2006/main">
  <p:tag name="AS_UNIQUEID" val="256"/>
</p:tagLst>
</file>

<file path=ppt/tags/tag188.xml><?xml version="1.0" encoding="utf-8"?>
<p:tagLst xmlns:p="http://schemas.openxmlformats.org/presentationml/2006/main">
  <p:tag name="AS_UNIQUEID" val="257"/>
</p:tagLst>
</file>

<file path=ppt/tags/tag189.xml><?xml version="1.0" encoding="utf-8"?>
<p:tagLst xmlns:p="http://schemas.openxmlformats.org/presentationml/2006/main">
  <p:tag name="AS_UNIQUEID" val="258"/>
</p:tagLst>
</file>

<file path=ppt/tags/tag19.xml><?xml version="1.0" encoding="utf-8"?>
<p:tagLst xmlns:p="http://schemas.openxmlformats.org/presentationml/2006/main">
  <p:tag name="AS_UNIQUEID" val="58"/>
</p:tagLst>
</file>

<file path=ppt/tags/tag190.xml><?xml version="1.0" encoding="utf-8"?>
<p:tagLst xmlns:p="http://schemas.openxmlformats.org/presentationml/2006/main">
  <p:tag name="AS_UNIQUEID" val="259"/>
</p:tagLst>
</file>

<file path=ppt/tags/tag191.xml><?xml version="1.0" encoding="utf-8"?>
<p:tagLst xmlns:p="http://schemas.openxmlformats.org/presentationml/2006/main">
  <p:tag name="AS_UNIQUEID" val="260"/>
</p:tagLst>
</file>

<file path=ppt/tags/tag192.xml><?xml version="1.0" encoding="utf-8"?>
<p:tagLst xmlns:p="http://schemas.openxmlformats.org/presentationml/2006/main">
  <p:tag name="AS_UNIQUEID" val="261"/>
</p:tagLst>
</file>

<file path=ppt/tags/tag193.xml><?xml version="1.0" encoding="utf-8"?>
<p:tagLst xmlns:p="http://schemas.openxmlformats.org/presentationml/2006/main">
  <p:tag name="AS_UNIQUEID" val="263"/>
</p:tagLst>
</file>

<file path=ppt/tags/tag194.xml><?xml version="1.0" encoding="utf-8"?>
<p:tagLst xmlns:p="http://schemas.openxmlformats.org/presentationml/2006/main">
  <p:tag name="AS_UNIQUEID" val="264"/>
</p:tagLst>
</file>

<file path=ppt/tags/tag195.xml><?xml version="1.0" encoding="utf-8"?>
<p:tagLst xmlns:p="http://schemas.openxmlformats.org/presentationml/2006/main">
  <p:tag name="AS_UNIQUEID" val="265"/>
</p:tagLst>
</file>

<file path=ppt/tags/tag196.xml><?xml version="1.0" encoding="utf-8"?>
<p:tagLst xmlns:p="http://schemas.openxmlformats.org/presentationml/2006/main">
  <p:tag name="AS_UNIQUEID" val="266"/>
</p:tagLst>
</file>

<file path=ppt/tags/tag197.xml><?xml version="1.0" encoding="utf-8"?>
<p:tagLst xmlns:p="http://schemas.openxmlformats.org/presentationml/2006/main">
  <p:tag name="AS_UNIQUEID" val="267"/>
</p:tagLst>
</file>

<file path=ppt/tags/tag198.xml><?xml version="1.0" encoding="utf-8"?>
<p:tagLst xmlns:p="http://schemas.openxmlformats.org/presentationml/2006/main">
  <p:tag name="AS_UNIQUEID" val="268"/>
</p:tagLst>
</file>

<file path=ppt/tags/tag199.xml><?xml version="1.0" encoding="utf-8"?>
<p:tagLst xmlns:p="http://schemas.openxmlformats.org/presentationml/2006/main">
  <p:tag name="AS_UNIQUEID" val="269"/>
</p:tagLst>
</file>

<file path=ppt/tags/tag2.xml><?xml version="1.0" encoding="utf-8"?>
<p:tagLst xmlns:p="http://schemas.openxmlformats.org/presentationml/2006/main">
  <p:tag name="AS_UNIQUEID" val="29"/>
</p:tagLst>
</file>

<file path=ppt/tags/tag20.xml><?xml version="1.0" encoding="utf-8"?>
<p:tagLst xmlns:p="http://schemas.openxmlformats.org/presentationml/2006/main">
  <p:tag name="AS_UNIQUEID" val="59"/>
</p:tagLst>
</file>

<file path=ppt/tags/tag200.xml><?xml version="1.0" encoding="utf-8"?>
<p:tagLst xmlns:p="http://schemas.openxmlformats.org/presentationml/2006/main">
  <p:tag name="AS_UNIQUEID" val="270"/>
</p:tagLst>
</file>

<file path=ppt/tags/tag201.xml><?xml version="1.0" encoding="utf-8"?>
<p:tagLst xmlns:p="http://schemas.openxmlformats.org/presentationml/2006/main">
  <p:tag name="AS_UNIQUEID" val="271"/>
</p:tagLst>
</file>

<file path=ppt/tags/tag202.xml><?xml version="1.0" encoding="utf-8"?>
<p:tagLst xmlns:p="http://schemas.openxmlformats.org/presentationml/2006/main">
  <p:tag name="AS_UNIQUEID" val="272"/>
</p:tagLst>
</file>

<file path=ppt/tags/tag203.xml><?xml version="1.0" encoding="utf-8"?>
<p:tagLst xmlns:p="http://schemas.openxmlformats.org/presentationml/2006/main">
  <p:tag name="AS_UNIQUEID" val="273"/>
</p:tagLst>
</file>

<file path=ppt/tags/tag204.xml><?xml version="1.0" encoding="utf-8"?>
<p:tagLst xmlns:p="http://schemas.openxmlformats.org/presentationml/2006/main">
  <p:tag name="AS_UNIQUEID" val="274"/>
</p:tagLst>
</file>

<file path=ppt/tags/tag205.xml><?xml version="1.0" encoding="utf-8"?>
<p:tagLst xmlns:p="http://schemas.openxmlformats.org/presentationml/2006/main">
  <p:tag name="AS_UNIQUEID" val="275"/>
</p:tagLst>
</file>

<file path=ppt/tags/tag206.xml><?xml version="1.0" encoding="utf-8"?>
<p:tagLst xmlns:p="http://schemas.openxmlformats.org/presentationml/2006/main">
  <p:tag name="AS_UNIQUEID" val="277"/>
</p:tagLst>
</file>

<file path=ppt/tags/tag207.xml><?xml version="1.0" encoding="utf-8"?>
<p:tagLst xmlns:p="http://schemas.openxmlformats.org/presentationml/2006/main">
  <p:tag name="AS_UNIQUEID" val="278"/>
</p:tagLst>
</file>

<file path=ppt/tags/tag208.xml><?xml version="1.0" encoding="utf-8"?>
<p:tagLst xmlns:p="http://schemas.openxmlformats.org/presentationml/2006/main">
  <p:tag name="AS_UNIQUEID" val="279"/>
</p:tagLst>
</file>

<file path=ppt/tags/tag209.xml><?xml version="1.0" encoding="utf-8"?>
<p:tagLst xmlns:p="http://schemas.openxmlformats.org/presentationml/2006/main">
  <p:tag name="AS_UNIQUEID" val="280"/>
</p:tagLst>
</file>

<file path=ppt/tags/tag21.xml><?xml version="1.0" encoding="utf-8"?>
<p:tagLst xmlns:p="http://schemas.openxmlformats.org/presentationml/2006/main">
  <p:tag name="AS_UNIQUEID" val="66"/>
</p:tagLst>
</file>

<file path=ppt/tags/tag210.xml><?xml version="1.0" encoding="utf-8"?>
<p:tagLst xmlns:p="http://schemas.openxmlformats.org/presentationml/2006/main">
  <p:tag name="AS_UNIQUEID" val="281"/>
</p:tagLst>
</file>

<file path=ppt/tags/tag211.xml><?xml version="1.0" encoding="utf-8"?>
<p:tagLst xmlns:p="http://schemas.openxmlformats.org/presentationml/2006/main">
  <p:tag name="AS_UNIQUEID" val="282"/>
</p:tagLst>
</file>

<file path=ppt/tags/tag212.xml><?xml version="1.0" encoding="utf-8"?>
<p:tagLst xmlns:p="http://schemas.openxmlformats.org/presentationml/2006/main">
  <p:tag name="AS_UNIQUEID" val="283"/>
</p:tagLst>
</file>

<file path=ppt/tags/tag213.xml><?xml version="1.0" encoding="utf-8"?>
<p:tagLst xmlns:p="http://schemas.openxmlformats.org/presentationml/2006/main">
  <p:tag name="AS_UNIQUEID" val="284"/>
</p:tagLst>
</file>

<file path=ppt/tags/tag214.xml><?xml version="1.0" encoding="utf-8"?>
<p:tagLst xmlns:p="http://schemas.openxmlformats.org/presentationml/2006/main">
  <p:tag name="AS_UNIQUEID" val="285"/>
</p:tagLst>
</file>

<file path=ppt/tags/tag215.xml><?xml version="1.0" encoding="utf-8"?>
<p:tagLst xmlns:p="http://schemas.openxmlformats.org/presentationml/2006/main">
  <p:tag name="AS_UNIQUEID" val="286"/>
</p:tagLst>
</file>

<file path=ppt/tags/tag216.xml><?xml version="1.0" encoding="utf-8"?>
<p:tagLst xmlns:p="http://schemas.openxmlformats.org/presentationml/2006/main">
  <p:tag name="AS_UNIQUEID" val="288"/>
</p:tagLst>
</file>

<file path=ppt/tags/tag217.xml><?xml version="1.0" encoding="utf-8"?>
<p:tagLst xmlns:p="http://schemas.openxmlformats.org/presentationml/2006/main">
  <p:tag name="AS_UNIQUEID" val="289"/>
</p:tagLst>
</file>

<file path=ppt/tags/tag218.xml><?xml version="1.0" encoding="utf-8"?>
<p:tagLst xmlns:p="http://schemas.openxmlformats.org/presentationml/2006/main">
  <p:tag name="AS_UNIQUEID" val="290"/>
</p:tagLst>
</file>

<file path=ppt/tags/tag219.xml><?xml version="1.0" encoding="utf-8"?>
<p:tagLst xmlns:p="http://schemas.openxmlformats.org/presentationml/2006/main">
  <p:tag name="AS_UNIQUEID" val="291"/>
</p:tagLst>
</file>

<file path=ppt/tags/tag22.xml><?xml version="1.0" encoding="utf-8"?>
<p:tagLst xmlns:p="http://schemas.openxmlformats.org/presentationml/2006/main">
  <p:tag name="AS_UNIQUEID" val="67"/>
</p:tagLst>
</file>

<file path=ppt/tags/tag220.xml><?xml version="1.0" encoding="utf-8"?>
<p:tagLst xmlns:p="http://schemas.openxmlformats.org/presentationml/2006/main">
  <p:tag name="AS_UNIQUEID" val="293"/>
</p:tagLst>
</file>

<file path=ppt/tags/tag221.xml><?xml version="1.0" encoding="utf-8"?>
<p:tagLst xmlns:p="http://schemas.openxmlformats.org/presentationml/2006/main">
  <p:tag name="AS_UNIQUEID" val="294"/>
</p:tagLst>
</file>

<file path=ppt/tags/tag222.xml><?xml version="1.0" encoding="utf-8"?>
<p:tagLst xmlns:p="http://schemas.openxmlformats.org/presentationml/2006/main">
  <p:tag name="AS_UNIQUEID" val="295"/>
</p:tagLst>
</file>

<file path=ppt/tags/tag223.xml><?xml version="1.0" encoding="utf-8"?>
<p:tagLst xmlns:p="http://schemas.openxmlformats.org/presentationml/2006/main">
  <p:tag name="AS_UNIQUEID" val="296"/>
</p:tagLst>
</file>

<file path=ppt/tags/tag224.xml><?xml version="1.0" encoding="utf-8"?>
<p:tagLst xmlns:p="http://schemas.openxmlformats.org/presentationml/2006/main">
  <p:tag name="AS_UNIQUEID" val="297"/>
</p:tagLst>
</file>

<file path=ppt/tags/tag225.xml><?xml version="1.0" encoding="utf-8"?>
<p:tagLst xmlns:p="http://schemas.openxmlformats.org/presentationml/2006/main">
  <p:tag name="AS_UNIQUEID" val="298"/>
</p:tagLst>
</file>

<file path=ppt/tags/tag226.xml><?xml version="1.0" encoding="utf-8"?>
<p:tagLst xmlns:p="http://schemas.openxmlformats.org/presentationml/2006/main">
  <p:tag name="AS_UNIQUEID" val="299"/>
</p:tagLst>
</file>

<file path=ppt/tags/tag227.xml><?xml version="1.0" encoding="utf-8"?>
<p:tagLst xmlns:p="http://schemas.openxmlformats.org/presentationml/2006/main">
  <p:tag name="AS_UNIQUEID" val="300"/>
</p:tagLst>
</file>

<file path=ppt/tags/tag228.xml><?xml version="1.0" encoding="utf-8"?>
<p:tagLst xmlns:p="http://schemas.openxmlformats.org/presentationml/2006/main">
  <p:tag name="AS_UNIQUEID" val="301"/>
</p:tagLst>
</file>

<file path=ppt/tags/tag229.xml><?xml version="1.0" encoding="utf-8"?>
<p:tagLst xmlns:p="http://schemas.openxmlformats.org/presentationml/2006/main">
  <p:tag name="AS_UNIQUEID" val="302"/>
</p:tagLst>
</file>

<file path=ppt/tags/tag23.xml><?xml version="1.0" encoding="utf-8"?>
<p:tagLst xmlns:p="http://schemas.openxmlformats.org/presentationml/2006/main">
  <p:tag name="AS_UNIQUEID" val="68"/>
</p:tagLst>
</file>

<file path=ppt/tags/tag230.xml><?xml version="1.0" encoding="utf-8"?>
<p:tagLst xmlns:p="http://schemas.openxmlformats.org/presentationml/2006/main">
  <p:tag name="AS_UNIQUEID" val="303"/>
</p:tagLst>
</file>

<file path=ppt/tags/tag231.xml><?xml version="1.0" encoding="utf-8"?>
<p:tagLst xmlns:p="http://schemas.openxmlformats.org/presentationml/2006/main">
  <p:tag name="AS_UNIQUEID" val="304"/>
</p:tagLst>
</file>

<file path=ppt/tags/tag232.xml><?xml version="1.0" encoding="utf-8"?>
<p:tagLst xmlns:p="http://schemas.openxmlformats.org/presentationml/2006/main">
  <p:tag name="AS_UNIQUEID" val="305"/>
</p:tagLst>
</file>

<file path=ppt/tags/tag233.xml><?xml version="1.0" encoding="utf-8"?>
<p:tagLst xmlns:p="http://schemas.openxmlformats.org/presentationml/2006/main">
  <p:tag name="AS_UNIQUEID" val="2"/>
</p:tagLst>
</file>

<file path=ppt/tags/tag234.xml><?xml version="1.0" encoding="utf-8"?>
<p:tagLst xmlns:p="http://schemas.openxmlformats.org/presentationml/2006/main">
  <p:tag name="AS_UNIQUEID" val="3"/>
</p:tagLst>
</file>

<file path=ppt/tags/tag235.xml><?xml version="1.0" encoding="utf-8"?>
<p:tagLst xmlns:p="http://schemas.openxmlformats.org/presentationml/2006/main">
  <p:tag name="AS_UNIQUEID" val="4"/>
</p:tagLst>
</file>

<file path=ppt/tags/tag236.xml><?xml version="1.0" encoding="utf-8"?>
<p:tagLst xmlns:p="http://schemas.openxmlformats.org/presentationml/2006/main">
  <p:tag name="AS_UNIQUEID" val="5"/>
</p:tagLst>
</file>

<file path=ppt/tags/tag237.xml><?xml version="1.0" encoding="utf-8"?>
<p:tagLst xmlns:p="http://schemas.openxmlformats.org/presentationml/2006/main">
  <p:tag name="AS_UNIQUEID" val="6"/>
</p:tagLst>
</file>

<file path=ppt/tags/tag238.xml><?xml version="1.0" encoding="utf-8"?>
<p:tagLst xmlns:p="http://schemas.openxmlformats.org/presentationml/2006/main">
  <p:tag name="AS_UNIQUEID" val="7"/>
</p:tagLst>
</file>

<file path=ppt/tags/tag239.xml><?xml version="1.0" encoding="utf-8"?>
<p:tagLst xmlns:p="http://schemas.openxmlformats.org/presentationml/2006/main">
  <p:tag name="AS_UNIQUEID" val="8"/>
</p:tagLst>
</file>

<file path=ppt/tags/tag24.xml><?xml version="1.0" encoding="utf-8"?>
<p:tagLst xmlns:p="http://schemas.openxmlformats.org/presentationml/2006/main">
  <p:tag name="AS_UNIQUEID" val="69"/>
</p:tagLst>
</file>

<file path=ppt/tags/tag240.xml><?xml version="1.0" encoding="utf-8"?>
<p:tagLst xmlns:p="http://schemas.openxmlformats.org/presentationml/2006/main">
  <p:tag name="AS_UNIQUEID" val="9"/>
</p:tagLst>
</file>

<file path=ppt/tags/tag241.xml><?xml version="1.0" encoding="utf-8"?>
<p:tagLst xmlns:p="http://schemas.openxmlformats.org/presentationml/2006/main">
  <p:tag name="AS_UNIQUEID" val="10"/>
</p:tagLst>
</file>

<file path=ppt/tags/tag242.xml><?xml version="1.0" encoding="utf-8"?>
<p:tagLst xmlns:p="http://schemas.openxmlformats.org/presentationml/2006/main">
  <p:tag name="AS_UNIQUEID" val="11"/>
</p:tagLst>
</file>

<file path=ppt/tags/tag243.xml><?xml version="1.0" encoding="utf-8"?>
<p:tagLst xmlns:p="http://schemas.openxmlformats.org/presentationml/2006/main">
  <p:tag name="AS_UNIQUEID" val="12"/>
</p:tagLst>
</file>

<file path=ppt/tags/tag244.xml><?xml version="1.0" encoding="utf-8"?>
<p:tagLst xmlns:p="http://schemas.openxmlformats.org/presentationml/2006/main">
  <p:tag name="AS_UNIQUEID" val="13"/>
</p:tagLst>
</file>

<file path=ppt/tags/tag245.xml><?xml version="1.0" encoding="utf-8"?>
<p:tagLst xmlns:p="http://schemas.openxmlformats.org/presentationml/2006/main">
  <p:tag name="AS_UNIQUEID" val="14"/>
</p:tagLst>
</file>

<file path=ppt/tags/tag246.xml><?xml version="1.0" encoding="utf-8"?>
<p:tagLst xmlns:p="http://schemas.openxmlformats.org/presentationml/2006/main">
  <p:tag name="AS_UNIQUEID" val="16"/>
</p:tagLst>
</file>

<file path=ppt/tags/tag247.xml><?xml version="1.0" encoding="utf-8"?>
<p:tagLst xmlns:p="http://schemas.openxmlformats.org/presentationml/2006/main">
  <p:tag name="AS_UNIQUEID" val="17"/>
</p:tagLst>
</file>

<file path=ppt/tags/tag248.xml><?xml version="1.0" encoding="utf-8"?>
<p:tagLst xmlns:p="http://schemas.openxmlformats.org/presentationml/2006/main">
  <p:tag name="AS_UNIQUEID" val="19"/>
</p:tagLst>
</file>

<file path=ppt/tags/tag249.xml><?xml version="1.0" encoding="utf-8"?>
<p:tagLst xmlns:p="http://schemas.openxmlformats.org/presentationml/2006/main">
  <p:tag name="AS_UNIQUEID" val="20"/>
</p:tagLst>
</file>

<file path=ppt/tags/tag25.xml><?xml version="1.0" encoding="utf-8"?>
<p:tagLst xmlns:p="http://schemas.openxmlformats.org/presentationml/2006/main">
  <p:tag name="AS_UNIQUEID" val="70"/>
</p:tagLst>
</file>

<file path=ppt/tags/tag25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8ebf5e5a-2f7f-4f95-8b32-dad5dc1d24b1"/>
  <p:tag name="COMMONDATA" val="eyJoZGlkIjoiNTEwZDYwYjA4ODUyYzA2MmI0M2EzZjhhMWY0NWI4YWEifQ=="/>
</p:tagLst>
</file>

<file path=ppt/tags/tag26.xml><?xml version="1.0" encoding="utf-8"?>
<p:tagLst xmlns:p="http://schemas.openxmlformats.org/presentationml/2006/main">
  <p:tag name="AS_UNIQUEID" val="71"/>
</p:tagLst>
</file>

<file path=ppt/tags/tag27.xml><?xml version="1.0" encoding="utf-8"?>
<p:tagLst xmlns:p="http://schemas.openxmlformats.org/presentationml/2006/main">
  <p:tag name="AS_UNIQUEID" val="72"/>
</p:tagLst>
</file>

<file path=ppt/tags/tag28.xml><?xml version="1.0" encoding="utf-8"?>
<p:tagLst xmlns:p="http://schemas.openxmlformats.org/presentationml/2006/main">
  <p:tag name="AS_UNIQUEID" val="73"/>
</p:tagLst>
</file>

<file path=ppt/tags/tag29.xml><?xml version="1.0" encoding="utf-8"?>
<p:tagLst xmlns:p="http://schemas.openxmlformats.org/presentationml/2006/main">
  <p:tag name="AS_UNIQUEID" val="74"/>
</p:tagLst>
</file>

<file path=ppt/tags/tag3.xml><?xml version="1.0" encoding="utf-8"?>
<p:tagLst xmlns:p="http://schemas.openxmlformats.org/presentationml/2006/main">
  <p:tag name="AS_UNIQUEID" val="31"/>
</p:tagLst>
</file>

<file path=ppt/tags/tag30.xml><?xml version="1.0" encoding="utf-8"?>
<p:tagLst xmlns:p="http://schemas.openxmlformats.org/presentationml/2006/main">
  <p:tag name="AS_UNIQUEID" val="79"/>
</p:tagLst>
</file>

<file path=ppt/tags/tag31.xml><?xml version="1.0" encoding="utf-8"?>
<p:tagLst xmlns:p="http://schemas.openxmlformats.org/presentationml/2006/main">
  <p:tag name="AS_UNIQUEID" val="80"/>
</p:tagLst>
</file>

<file path=ppt/tags/tag32.xml><?xml version="1.0" encoding="utf-8"?>
<p:tagLst xmlns:p="http://schemas.openxmlformats.org/presentationml/2006/main">
  <p:tag name="AS_UNIQUEID" val="81"/>
</p:tagLst>
</file>

<file path=ppt/tags/tag33.xml><?xml version="1.0" encoding="utf-8"?>
<p:tagLst xmlns:p="http://schemas.openxmlformats.org/presentationml/2006/main">
  <p:tag name="AS_UNIQUEID" val="82"/>
</p:tagLst>
</file>

<file path=ppt/tags/tag34.xml><?xml version="1.0" encoding="utf-8"?>
<p:tagLst xmlns:p="http://schemas.openxmlformats.org/presentationml/2006/main">
  <p:tag name="AS_UNIQUEID" val="83"/>
</p:tagLst>
</file>

<file path=ppt/tags/tag35.xml><?xml version="1.0" encoding="utf-8"?>
<p:tagLst xmlns:p="http://schemas.openxmlformats.org/presentationml/2006/main">
  <p:tag name="AS_UNIQUEID" val="84"/>
</p:tagLst>
</file>

<file path=ppt/tags/tag36.xml><?xml version="1.0" encoding="utf-8"?>
<p:tagLst xmlns:p="http://schemas.openxmlformats.org/presentationml/2006/main">
  <p:tag name="AS_UNIQUEID" val="85"/>
</p:tagLst>
</file>

<file path=ppt/tags/tag37.xml><?xml version="1.0" encoding="utf-8"?>
<p:tagLst xmlns:p="http://schemas.openxmlformats.org/presentationml/2006/main">
  <p:tag name="AS_UNIQUEID" val="86"/>
</p:tagLst>
</file>

<file path=ppt/tags/tag38.xml><?xml version="1.0" encoding="utf-8"?>
<p:tagLst xmlns:p="http://schemas.openxmlformats.org/presentationml/2006/main">
  <p:tag name="AS_UNIQUEID" val="87"/>
</p:tagLst>
</file>

<file path=ppt/tags/tag39.xml><?xml version="1.0" encoding="utf-8"?>
<p:tagLst xmlns:p="http://schemas.openxmlformats.org/presentationml/2006/main">
  <p:tag name="AS_UNIQUEID" val="88"/>
</p:tagLst>
</file>

<file path=ppt/tags/tag4.xml><?xml version="1.0" encoding="utf-8"?>
<p:tagLst xmlns:p="http://schemas.openxmlformats.org/presentationml/2006/main">
  <p:tag name="AS_UNIQUEID" val="33"/>
</p:tagLst>
</file>

<file path=ppt/tags/tag40.xml><?xml version="1.0" encoding="utf-8"?>
<p:tagLst xmlns:p="http://schemas.openxmlformats.org/presentationml/2006/main">
  <p:tag name="AS_UNIQUEID" val="89"/>
</p:tagLst>
</file>

<file path=ppt/tags/tag41.xml><?xml version="1.0" encoding="utf-8"?>
<p:tagLst xmlns:p="http://schemas.openxmlformats.org/presentationml/2006/main">
  <p:tag name="AS_UNIQUEID" val="90"/>
</p:tagLst>
</file>

<file path=ppt/tags/tag42.xml><?xml version="1.0" encoding="utf-8"?>
<p:tagLst xmlns:p="http://schemas.openxmlformats.org/presentationml/2006/main">
  <p:tag name="AS_UNIQUEID" val="91"/>
</p:tagLst>
</file>

<file path=ppt/tags/tag43.xml><?xml version="1.0" encoding="utf-8"?>
<p:tagLst xmlns:p="http://schemas.openxmlformats.org/presentationml/2006/main">
  <p:tag name="AS_UNIQUEID" val="93"/>
</p:tagLst>
</file>

<file path=ppt/tags/tag44.xml><?xml version="1.0" encoding="utf-8"?>
<p:tagLst xmlns:p="http://schemas.openxmlformats.org/presentationml/2006/main">
  <p:tag name="AS_UNIQUEID" val="94"/>
</p:tagLst>
</file>

<file path=ppt/tags/tag45.xml><?xml version="1.0" encoding="utf-8"?>
<p:tagLst xmlns:p="http://schemas.openxmlformats.org/presentationml/2006/main">
  <p:tag name="AS_UNIQUEID" val="95"/>
</p:tagLst>
</file>

<file path=ppt/tags/tag46.xml><?xml version="1.0" encoding="utf-8"?>
<p:tagLst xmlns:p="http://schemas.openxmlformats.org/presentationml/2006/main">
  <p:tag name="AS_UNIQUEID" val="96"/>
</p:tagLst>
</file>

<file path=ppt/tags/tag47.xml><?xml version="1.0" encoding="utf-8"?>
<p:tagLst xmlns:p="http://schemas.openxmlformats.org/presentationml/2006/main">
  <p:tag name="AS_UNIQUEID" val="97"/>
</p:tagLst>
</file>

<file path=ppt/tags/tag48.xml><?xml version="1.0" encoding="utf-8"?>
<p:tagLst xmlns:p="http://schemas.openxmlformats.org/presentationml/2006/main">
  <p:tag name="AS_UNIQUEID" val="98"/>
</p:tagLst>
</file>

<file path=ppt/tags/tag49.xml><?xml version="1.0" encoding="utf-8"?>
<p:tagLst xmlns:p="http://schemas.openxmlformats.org/presentationml/2006/main">
  <p:tag name="AS_UNIQUEID" val="99"/>
</p:tagLst>
</file>

<file path=ppt/tags/tag5.xml><?xml version="1.0" encoding="utf-8"?>
<p:tagLst xmlns:p="http://schemas.openxmlformats.org/presentationml/2006/main">
  <p:tag name="AS_UNIQUEID" val="34"/>
</p:tagLst>
</file>

<file path=ppt/tags/tag50.xml><?xml version="1.0" encoding="utf-8"?>
<p:tagLst xmlns:p="http://schemas.openxmlformats.org/presentationml/2006/main">
  <p:tag name="AS_UNIQUEID" val="100"/>
</p:tagLst>
</file>

<file path=ppt/tags/tag51.xml><?xml version="1.0" encoding="utf-8"?>
<p:tagLst xmlns:p="http://schemas.openxmlformats.org/presentationml/2006/main">
  <p:tag name="AS_UNIQUEID" val="102"/>
</p:tagLst>
</file>

<file path=ppt/tags/tag52.xml><?xml version="1.0" encoding="utf-8"?>
<p:tagLst xmlns:p="http://schemas.openxmlformats.org/presentationml/2006/main">
  <p:tag name="AS_UNIQUEID" val="103"/>
</p:tagLst>
</file>

<file path=ppt/tags/tag53.xml><?xml version="1.0" encoding="utf-8"?>
<p:tagLst xmlns:p="http://schemas.openxmlformats.org/presentationml/2006/main">
  <p:tag name="AS_UNIQUEID" val="104"/>
</p:tagLst>
</file>

<file path=ppt/tags/tag54.xml><?xml version="1.0" encoding="utf-8"?>
<p:tagLst xmlns:p="http://schemas.openxmlformats.org/presentationml/2006/main">
  <p:tag name="AS_UNIQUEID" val="105"/>
</p:tagLst>
</file>

<file path=ppt/tags/tag55.xml><?xml version="1.0" encoding="utf-8"?>
<p:tagLst xmlns:p="http://schemas.openxmlformats.org/presentationml/2006/main">
  <p:tag name="AS_UNIQUEID" val="106"/>
</p:tagLst>
</file>

<file path=ppt/tags/tag56.xml><?xml version="1.0" encoding="utf-8"?>
<p:tagLst xmlns:p="http://schemas.openxmlformats.org/presentationml/2006/main">
  <p:tag name="AS_UNIQUEID" val="108"/>
</p:tagLst>
</file>

<file path=ppt/tags/tag57.xml><?xml version="1.0" encoding="utf-8"?>
<p:tagLst xmlns:p="http://schemas.openxmlformats.org/presentationml/2006/main">
  <p:tag name="AS_UNIQUEID" val="109"/>
</p:tagLst>
</file>

<file path=ppt/tags/tag58.xml><?xml version="1.0" encoding="utf-8"?>
<p:tagLst xmlns:p="http://schemas.openxmlformats.org/presentationml/2006/main">
  <p:tag name="AS_UNIQUEID" val="110"/>
</p:tagLst>
</file>

<file path=ppt/tags/tag59.xml><?xml version="1.0" encoding="utf-8"?>
<p:tagLst xmlns:p="http://schemas.openxmlformats.org/presentationml/2006/main">
  <p:tag name="AS_UNIQUEID" val="111"/>
</p:tagLst>
</file>

<file path=ppt/tags/tag6.xml><?xml version="1.0" encoding="utf-8"?>
<p:tagLst xmlns:p="http://schemas.openxmlformats.org/presentationml/2006/main">
  <p:tag name="AS_UNIQUEID" val="35"/>
</p:tagLst>
</file>

<file path=ppt/tags/tag60.xml><?xml version="1.0" encoding="utf-8"?>
<p:tagLst xmlns:p="http://schemas.openxmlformats.org/presentationml/2006/main">
  <p:tag name="AS_UNIQUEID" val="112"/>
</p:tagLst>
</file>

<file path=ppt/tags/tag61.xml><?xml version="1.0" encoding="utf-8"?>
<p:tagLst xmlns:p="http://schemas.openxmlformats.org/presentationml/2006/main">
  <p:tag name="AS_UNIQUEID" val="117"/>
</p:tagLst>
</file>

<file path=ppt/tags/tag62.xml><?xml version="1.0" encoding="utf-8"?>
<p:tagLst xmlns:p="http://schemas.openxmlformats.org/presentationml/2006/main">
  <p:tag name="AS_UNIQUEID" val="118"/>
</p:tagLst>
</file>

<file path=ppt/tags/tag63.xml><?xml version="1.0" encoding="utf-8"?>
<p:tagLst xmlns:p="http://schemas.openxmlformats.org/presentationml/2006/main">
  <p:tag name="AS_UNIQUEID" val="119"/>
</p:tagLst>
</file>

<file path=ppt/tags/tag64.xml><?xml version="1.0" encoding="utf-8"?>
<p:tagLst xmlns:p="http://schemas.openxmlformats.org/presentationml/2006/main">
  <p:tag name="AS_UNIQUEID" val="120"/>
</p:tagLst>
</file>

<file path=ppt/tags/tag65.xml><?xml version="1.0" encoding="utf-8"?>
<p:tagLst xmlns:p="http://schemas.openxmlformats.org/presentationml/2006/main">
  <p:tag name="AS_UNIQUEID" val="121"/>
</p:tagLst>
</file>

<file path=ppt/tags/tag66.xml><?xml version="1.0" encoding="utf-8"?>
<p:tagLst xmlns:p="http://schemas.openxmlformats.org/presentationml/2006/main">
  <p:tag name="AS_UNIQUEID" val="122"/>
</p:tagLst>
</file>

<file path=ppt/tags/tag67.xml><?xml version="1.0" encoding="utf-8"?>
<p:tagLst xmlns:p="http://schemas.openxmlformats.org/presentationml/2006/main">
  <p:tag name="AS_UNIQUEID" val="123"/>
</p:tagLst>
</file>

<file path=ppt/tags/tag68.xml><?xml version="1.0" encoding="utf-8"?>
<p:tagLst xmlns:p="http://schemas.openxmlformats.org/presentationml/2006/main">
  <p:tag name="AS_UNIQUEID" val="125"/>
</p:tagLst>
</file>

<file path=ppt/tags/tag69.xml><?xml version="1.0" encoding="utf-8"?>
<p:tagLst xmlns:p="http://schemas.openxmlformats.org/presentationml/2006/main">
  <p:tag name="AS_UNIQUEID" val="126"/>
</p:tagLst>
</file>

<file path=ppt/tags/tag7.xml><?xml version="1.0" encoding="utf-8"?>
<p:tagLst xmlns:p="http://schemas.openxmlformats.org/presentationml/2006/main">
  <p:tag name="AS_UNIQUEID" val="37"/>
</p:tagLst>
</file>

<file path=ppt/tags/tag70.xml><?xml version="1.0" encoding="utf-8"?>
<p:tagLst xmlns:p="http://schemas.openxmlformats.org/presentationml/2006/main">
  <p:tag name="AS_UNIQUEID" val="127"/>
</p:tagLst>
</file>

<file path=ppt/tags/tag71.xml><?xml version="1.0" encoding="utf-8"?>
<p:tagLst xmlns:p="http://schemas.openxmlformats.org/presentationml/2006/main">
  <p:tag name="AS_UNIQUEID" val="128"/>
</p:tagLst>
</file>

<file path=ppt/tags/tag72.xml><?xml version="1.0" encoding="utf-8"?>
<p:tagLst xmlns:p="http://schemas.openxmlformats.org/presentationml/2006/main">
  <p:tag name="AS_UNIQUEID" val="129"/>
</p:tagLst>
</file>

<file path=ppt/tags/tag73.xml><?xml version="1.0" encoding="utf-8"?>
<p:tagLst xmlns:p="http://schemas.openxmlformats.org/presentationml/2006/main">
  <p:tag name="AS_UNIQUEID" val="130"/>
</p:tagLst>
</file>

<file path=ppt/tags/tag74.xml><?xml version="1.0" encoding="utf-8"?>
<p:tagLst xmlns:p="http://schemas.openxmlformats.org/presentationml/2006/main">
  <p:tag name="AS_UNIQUEID" val="131"/>
</p:tagLst>
</file>

<file path=ppt/tags/tag75.xml><?xml version="1.0" encoding="utf-8"?>
<p:tagLst xmlns:p="http://schemas.openxmlformats.org/presentationml/2006/main">
  <p:tag name="AS_UNIQUEID" val="132"/>
</p:tagLst>
</file>

<file path=ppt/tags/tag76.xml><?xml version="1.0" encoding="utf-8"?>
<p:tagLst xmlns:p="http://schemas.openxmlformats.org/presentationml/2006/main">
  <p:tag name="AS_UNIQUEID" val="133"/>
</p:tagLst>
</file>

<file path=ppt/tags/tag77.xml><?xml version="1.0" encoding="utf-8"?>
<p:tagLst xmlns:p="http://schemas.openxmlformats.org/presentationml/2006/main">
  <p:tag name="AS_UNIQUEID" val="134"/>
</p:tagLst>
</file>

<file path=ppt/tags/tag78.xml><?xml version="1.0" encoding="utf-8"?>
<p:tagLst xmlns:p="http://schemas.openxmlformats.org/presentationml/2006/main">
  <p:tag name="AS_UNIQUEID" val="135"/>
</p:tagLst>
</file>

<file path=ppt/tags/tag79.xml><?xml version="1.0" encoding="utf-8"?>
<p:tagLst xmlns:p="http://schemas.openxmlformats.org/presentationml/2006/main">
  <p:tag name="AS_UNIQUEID" val="136"/>
</p:tagLst>
</file>

<file path=ppt/tags/tag8.xml><?xml version="1.0" encoding="utf-8"?>
<p:tagLst xmlns:p="http://schemas.openxmlformats.org/presentationml/2006/main">
  <p:tag name="AS_UNIQUEID" val="39"/>
</p:tagLst>
</file>

<file path=ppt/tags/tag80.xml><?xml version="1.0" encoding="utf-8"?>
<p:tagLst xmlns:p="http://schemas.openxmlformats.org/presentationml/2006/main">
  <p:tag name="AS_UNIQUEID" val="137"/>
</p:tagLst>
</file>

<file path=ppt/tags/tag81.xml><?xml version="1.0" encoding="utf-8"?>
<p:tagLst xmlns:p="http://schemas.openxmlformats.org/presentationml/2006/main">
  <p:tag name="AS_UNIQUEID" val="138"/>
</p:tagLst>
</file>

<file path=ppt/tags/tag82.xml><?xml version="1.0" encoding="utf-8"?>
<p:tagLst xmlns:p="http://schemas.openxmlformats.org/presentationml/2006/main">
  <p:tag name="AS_UNIQUEID" val="140"/>
</p:tagLst>
</file>

<file path=ppt/tags/tag83.xml><?xml version="1.0" encoding="utf-8"?>
<p:tagLst xmlns:p="http://schemas.openxmlformats.org/presentationml/2006/main">
  <p:tag name="AS_UNIQUEID" val="141"/>
</p:tagLst>
</file>

<file path=ppt/tags/tag84.xml><?xml version="1.0" encoding="utf-8"?>
<p:tagLst xmlns:p="http://schemas.openxmlformats.org/presentationml/2006/main">
  <p:tag name="AS_UNIQUEID" val="142"/>
</p:tagLst>
</file>

<file path=ppt/tags/tag85.xml><?xml version="1.0" encoding="utf-8"?>
<p:tagLst xmlns:p="http://schemas.openxmlformats.org/presentationml/2006/main">
  <p:tag name="AS_UNIQUEID" val="143"/>
</p:tagLst>
</file>

<file path=ppt/tags/tag86.xml><?xml version="1.0" encoding="utf-8"?>
<p:tagLst xmlns:p="http://schemas.openxmlformats.org/presentationml/2006/main">
  <p:tag name="AS_UNIQUEID" val="144"/>
</p:tagLst>
</file>

<file path=ppt/tags/tag87.xml><?xml version="1.0" encoding="utf-8"?>
<p:tagLst xmlns:p="http://schemas.openxmlformats.org/presentationml/2006/main">
  <p:tag name="AS_UNIQUEID" val="145"/>
</p:tagLst>
</file>

<file path=ppt/tags/tag88.xml><?xml version="1.0" encoding="utf-8"?>
<p:tagLst xmlns:p="http://schemas.openxmlformats.org/presentationml/2006/main">
  <p:tag name="AS_UNIQUEID" val="146"/>
</p:tagLst>
</file>

<file path=ppt/tags/tag89.xml><?xml version="1.0" encoding="utf-8"?>
<p:tagLst xmlns:p="http://schemas.openxmlformats.org/presentationml/2006/main">
  <p:tag name="AS_UNIQUEID" val="147"/>
</p:tagLst>
</file>

<file path=ppt/tags/tag9.xml><?xml version="1.0" encoding="utf-8"?>
<p:tagLst xmlns:p="http://schemas.openxmlformats.org/presentationml/2006/main">
  <p:tag name="AS_UNIQUEID" val="41"/>
</p:tagLst>
</file>

<file path=ppt/tags/tag90.xml><?xml version="1.0" encoding="utf-8"?>
<p:tagLst xmlns:p="http://schemas.openxmlformats.org/presentationml/2006/main">
  <p:tag name="AS_UNIQUEID" val="149"/>
</p:tagLst>
</file>

<file path=ppt/tags/tag91.xml><?xml version="1.0" encoding="utf-8"?>
<p:tagLst xmlns:p="http://schemas.openxmlformats.org/presentationml/2006/main">
  <p:tag name="AS_UNIQUEID" val="150"/>
</p:tagLst>
</file>

<file path=ppt/tags/tag92.xml><?xml version="1.0" encoding="utf-8"?>
<p:tagLst xmlns:p="http://schemas.openxmlformats.org/presentationml/2006/main">
  <p:tag name="AS_UNIQUEID" val="151"/>
</p:tagLst>
</file>

<file path=ppt/tags/tag93.xml><?xml version="1.0" encoding="utf-8"?>
<p:tagLst xmlns:p="http://schemas.openxmlformats.org/presentationml/2006/main">
  <p:tag name="AS_UNIQUEID" val="152"/>
</p:tagLst>
</file>

<file path=ppt/tags/tag94.xml><?xml version="1.0" encoding="utf-8"?>
<p:tagLst xmlns:p="http://schemas.openxmlformats.org/presentationml/2006/main">
  <p:tag name="AS_UNIQUEID" val="153"/>
</p:tagLst>
</file>

<file path=ppt/tags/tag95.xml><?xml version="1.0" encoding="utf-8"?>
<p:tagLst xmlns:p="http://schemas.openxmlformats.org/presentationml/2006/main">
  <p:tag name="AS_UNIQUEID" val="154"/>
</p:tagLst>
</file>

<file path=ppt/tags/tag96.xml><?xml version="1.0" encoding="utf-8"?>
<p:tagLst xmlns:p="http://schemas.openxmlformats.org/presentationml/2006/main">
  <p:tag name="AS_UNIQUEID" val="155"/>
</p:tagLst>
</file>

<file path=ppt/tags/tag97.xml><?xml version="1.0" encoding="utf-8"?>
<p:tagLst xmlns:p="http://schemas.openxmlformats.org/presentationml/2006/main">
  <p:tag name="AS_UNIQUEID" val="156"/>
</p:tagLst>
</file>

<file path=ppt/tags/tag98.xml><?xml version="1.0" encoding="utf-8"?>
<p:tagLst xmlns:p="http://schemas.openxmlformats.org/presentationml/2006/main">
  <p:tag name="AS_UNIQUEID" val="158"/>
</p:tagLst>
</file>

<file path=ppt/tags/tag99.xml><?xml version="1.0" encoding="utf-8"?>
<p:tagLst xmlns:p="http://schemas.openxmlformats.org/presentationml/2006/main">
  <p:tag name="AS_UNIQUEID" val="159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1656</Words>
  <Application>WPS 演示</Application>
  <PresentationFormat>全屏显示(16:9)</PresentationFormat>
  <Paragraphs>234</Paragraphs>
  <Slides>28</Slides>
  <Notes>0</Notes>
  <HiddenSlides>0</HiddenSlides>
  <MMClips>29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Times New Roman</vt:lpstr>
      <vt:lpstr>圆体-简</vt:lpstr>
      <vt:lpstr>微软雅黑</vt:lpstr>
      <vt:lpstr>Comic Sans MS</vt:lpstr>
      <vt:lpstr>Arial Unicode MS</vt:lpstr>
      <vt:lpstr>Arial Unicode MS</vt:lpstr>
      <vt:lpstr>幼圆</vt:lpstr>
      <vt:lpstr>Arial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cp:lastPrinted>2022-05-22T20:27:00Z</cp:lastPrinted>
  <dcterms:created xsi:type="dcterms:W3CDTF">2022-05-22T20:27:00Z</dcterms:created>
  <dcterms:modified xsi:type="dcterms:W3CDTF">2023-02-16T02:55:41Z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FC46ABBE0FDC4F858E0C066E18E6E04E</vt:lpwstr>
  </property>
  <property fmtid="{D5CDD505-2E9C-101B-9397-08002B2CF9AE}" pid="7" name="KSOProductBuildVer">
    <vt:lpwstr>2052-11.1.0.13703</vt:lpwstr>
  </property>
</Properties>
</file>