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8" r:id="rId3"/>
    <p:sldId id="308" r:id="rId4"/>
    <p:sldId id="307" r:id="rId5"/>
    <p:sldId id="309" r:id="rId6"/>
    <p:sldId id="311" r:id="rId7"/>
    <p:sldId id="312" r:id="rId8"/>
    <p:sldId id="313" r:id="rId9"/>
    <p:sldId id="314" r:id="rId10"/>
    <p:sldId id="315" r:id="rId11"/>
    <p:sldId id="316" r:id="rId12"/>
    <p:sldId id="301" r:id="rId13"/>
    <p:sldId id="317" r:id="rId14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2" pos="5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663"/>
        <p:guide pos="52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2676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CCD49F5-0A46-42FB-B971-37E2EB4FF7B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61100B7-6086-494C-9CB6-912D74ECB2D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639A07F-C5E0-44E8-B937-68F33A6D802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63627F5-F814-4C7B-8366-90F530E0E02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1E8AE-908B-4CD1-8A2F-F9A25EE5738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94A01-98CF-4970-A766-E32B2F43B4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799E3-D68A-46AA-BD0D-2E3628063DC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413F8-BF8D-431F-B5EE-CB14E2C95B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E7D7D-DFDA-4A73-87FD-28CA847AF0F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6696C-BCA6-448C-9E53-6F5F0C1970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2F346-60C4-4C12-89AB-F13D7D7FAF7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2237-C320-497A-BADA-8ADD2FDFEC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AA5DA-7969-47F5-AB14-1307CF585AC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5A493-31AA-4060-AAFF-AC94147322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EBB97-0E88-4FF9-A13F-377AC9C1A29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DB919-80E0-4937-B80D-9945600C50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21FF6-3973-452B-93DA-16B19C1C6E2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B9E9C-F61F-4763-A279-7B47F08CFE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8B6E4-E2E1-4E1C-BC76-C2C840BF927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13EC8-8898-48F0-8059-4C05303AA8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61F07-E86D-48F7-A785-58CA5191BAB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D6C4E-75DF-4B33-83D9-F4581F9548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C914A-A6AC-4EFC-8E57-C1703AC8D7A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B316D-0112-4B8C-BC9F-8285026565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A6A81-A3E2-42E8-A4B5-55B6A35A44F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62F4F-1AD7-45F3-ABE4-D471812C4F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D033F-ECEF-417E-BD4A-7284F77C555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C427C-3B81-4F75-A6C9-C7E601076C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E3BEE0A-DE9C-45D3-B99E-3846897C5AD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E0A85F-06ED-46BD-B097-D1736F42AE2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0" y="548680"/>
            <a:ext cx="9144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</a:t>
            </a:r>
            <a:r>
              <a:rPr lang="en-US" altLang="zh-CN" sz="4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  Unit 1</a:t>
            </a:r>
            <a:endParaRPr lang="en-US" altLang="zh-CN" sz="4800" b="1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4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What </a:t>
            </a:r>
            <a:r>
              <a:rPr lang="en-US" altLang="zh-CN" sz="4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do you do on Sundays?</a:t>
            </a:r>
            <a:endParaRPr lang="en-US" altLang="zh-CN" sz="4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3" descr="\\192.168.0.38\小学英语素材库\1 小英图库\小英 四色图库（不断更新）\1 人物\多人场景\p25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60613" y="2708920"/>
            <a:ext cx="4681537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72225" y="2643188"/>
            <a:ext cx="2736850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1" lang="en-GB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 table tennis</a:t>
            </a:r>
            <a:endParaRPr kumimoji="1"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GB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 basketball</a:t>
            </a:r>
            <a:endParaRPr kumimoji="1"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GB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watch TV</a:t>
            </a:r>
            <a:endParaRPr kumimoji="1"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GB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 swimming </a:t>
            </a:r>
            <a:endParaRPr kumimoji="1"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GB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sleep</a:t>
            </a:r>
            <a:endParaRPr kumimoji="1"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GB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ride my bike</a:t>
            </a:r>
            <a:endParaRPr kumimoji="1"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GB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 shopping   </a:t>
            </a:r>
            <a:endParaRPr kumimoji="1"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973138" y="1065213"/>
            <a:ext cx="194310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说一说</a:t>
            </a:r>
            <a:endParaRPr lang="en-US" altLang="zh-CN" sz="3600" b="1" dirty="0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pic>
        <p:nvPicPr>
          <p:cNvPr id="39939" name="Picture 3" descr="\\192.168.0.38\小学英语素材库\1 小英图库\小英 四色图库（不断更新）\1 人物\单个人物\青少年\57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62525" y="4308475"/>
            <a:ext cx="122396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 descr="\\192.168.0.38\小学英语素材库\1 小英图库\小英 四色图库（不断更新）\1 人物\单个人物\中年人（成年）\接待员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9188" y="2643188"/>
            <a:ext cx="2012950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27088" y="1912938"/>
            <a:ext cx="55451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 you do on Sundays?</a:t>
            </a:r>
            <a:endParaRPr kumimoji="1" lang="en-US" altLang="zh-CN" sz="2400" b="1" dirty="0">
              <a:solidFill>
                <a:srgbClr val="66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in the morning?</a:t>
            </a:r>
            <a:endParaRPr kumimoji="1" lang="en-US" altLang="zh-CN" sz="2400" b="1" dirty="0">
              <a:solidFill>
                <a:srgbClr val="66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in the afternoon?</a:t>
            </a:r>
            <a:endParaRPr kumimoji="1" lang="en-US" altLang="zh-CN" sz="2400" b="1" dirty="0">
              <a:solidFill>
                <a:srgbClr val="66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on Mondays ?</a:t>
            </a:r>
            <a:endParaRPr kumimoji="1" lang="en-US" altLang="zh-CN" sz="2400" b="1" dirty="0">
              <a:solidFill>
                <a:srgbClr val="66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827088" y="765175"/>
            <a:ext cx="8253412" cy="600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1.What do you do</a:t>
            </a:r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Sundays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A. in                B. on</a:t>
            </a:r>
            <a:endParaRPr kumimoji="1"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2.I go swimming _____ the afternoon</a:t>
            </a:r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1"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A. in                B. on </a:t>
            </a:r>
            <a:endParaRPr kumimoji="1"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3.I _____ in the morning</a:t>
            </a:r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kumimoji="1"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A. sleeps         B. sleep</a:t>
            </a:r>
            <a:endParaRPr kumimoji="1"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4._____ you play football</a:t>
            </a:r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endParaRPr kumimoji="1"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A. Does           B. Do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999" name="Text Box 7"/>
          <p:cNvSpPr txBox="1">
            <a:spLocks noChangeArrowheads="1"/>
          </p:cNvSpPr>
          <p:nvPr/>
        </p:nvSpPr>
        <p:spPr bwMode="auto">
          <a:xfrm>
            <a:off x="4956175" y="765175"/>
            <a:ext cx="457200" cy="75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kumimoji="1"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001" name="Text Box 9"/>
          <p:cNvSpPr txBox="1">
            <a:spLocks noChangeArrowheads="1"/>
          </p:cNvSpPr>
          <p:nvPr/>
        </p:nvSpPr>
        <p:spPr bwMode="auto">
          <a:xfrm>
            <a:off x="4622800" y="2205038"/>
            <a:ext cx="76200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002" name="Text Box 10"/>
          <p:cNvSpPr txBox="1">
            <a:spLocks noChangeArrowheads="1"/>
          </p:cNvSpPr>
          <p:nvPr/>
        </p:nvSpPr>
        <p:spPr bwMode="auto">
          <a:xfrm>
            <a:off x="1525588" y="5157788"/>
            <a:ext cx="45720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kumimoji="1"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003" name="Text Box 11"/>
          <p:cNvSpPr txBox="1">
            <a:spLocks noChangeArrowheads="1"/>
          </p:cNvSpPr>
          <p:nvPr/>
        </p:nvSpPr>
        <p:spPr bwMode="auto">
          <a:xfrm flipV="1">
            <a:off x="1708150" y="3716338"/>
            <a:ext cx="60960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kumimoji="1"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70" name="Picture 10" descr="\\192.168.0.38\小学英语素材库\1 小英图库\小英 四色图库（不断更新）\全易通警示、说明泡泡语\泡泡新10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89638" y="3959225"/>
            <a:ext cx="3090862" cy="229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84999" grpId="0"/>
      <p:bldP spid="85001" grpId="0"/>
      <p:bldP spid="85002" grpId="0"/>
      <p:bldP spid="850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954088"/>
            <a:ext cx="5329237" cy="790575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48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Homework</a:t>
            </a:r>
            <a:endParaRPr lang="zh-CN" altLang="en-US" sz="4800" b="1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 descr="\\192.168.0.38\小学英语素材库\1 小英图库\小英 四色图库（不断更新）\2 动物昆虫\小猴子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16775" y="779463"/>
            <a:ext cx="1190625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827088" y="2205038"/>
            <a:ext cx="7993062" cy="3554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 Listen, repeat and try to imitate the text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（听录音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跟读并试着模仿课文。）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 Interview your friends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（采访一下你的朋友：）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 you do on Saturdays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/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Sundays?</a:t>
            </a:r>
            <a:endParaRPr lang="en-US" altLang="zh-CN" sz="3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827088" y="1527175"/>
            <a:ext cx="7777162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!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!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 you go swimming on Mondays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 don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 you do on Mondays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I eat meat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Ha </a:t>
            </a:r>
            <a:r>
              <a:rPr lang="en-US" altLang="zh-CN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ha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…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Oh no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!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821408" y="476672"/>
            <a:ext cx="74168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</a:t>
            </a:r>
            <a:r>
              <a:rPr lang="en-US" altLang="zh-CN" sz="3600" b="1" dirty="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</a:rPr>
              <a:t>,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point and say</a:t>
            </a:r>
            <a:r>
              <a:rPr lang="en-US" altLang="zh-CN" sz="3600" b="1" dirty="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</a:rPr>
              <a:t>.</a:t>
            </a:r>
            <a:endParaRPr lang="en-US" altLang="zh-CN" sz="3600" b="1" dirty="0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pic>
        <p:nvPicPr>
          <p:cNvPr id="8" name="Picture 2" descr="\\192.168.0.38\小学英语素材库\1 小英图库\小英 四色图库（不断更新）\运动相关\玲玲游泳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81862" y="3068960"/>
            <a:ext cx="1565275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\\192.168.0.38\小学英语素材库\1 小英图库\小英 四色图库（不断更新）\1 人物\动作\吃喝\吃鱼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62812" y="5062538"/>
            <a:ext cx="1584325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\\192.168.0.38\小学英语素材库\1 小英图库\小英 四色图库（不断更新）\题框\框7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878013"/>
            <a:ext cx="5976938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4787900" y="3716338"/>
            <a:ext cx="15843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eat 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</a:t>
            </a:r>
            <a:endParaRPr lang="zh-CN" altLang="zh-CN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116013" y="2205038"/>
            <a:ext cx="3095625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3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过去式：</a:t>
            </a:r>
            <a:r>
              <a:rPr lang="en-US" altLang="zh-CN" sz="23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ate</a:t>
            </a:r>
            <a:endParaRPr lang="en-US" altLang="zh-CN" sz="2300" b="1" dirty="0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116013" y="3860800"/>
            <a:ext cx="3240087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3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形近词：</a:t>
            </a:r>
            <a:r>
              <a:rPr lang="en-US" altLang="zh-CN" sz="23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east </a:t>
            </a:r>
            <a:r>
              <a:rPr lang="zh-CN" altLang="en-US" sz="23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</a:t>
            </a:r>
            <a:endParaRPr lang="en-US" altLang="zh-CN" sz="2300" b="1" dirty="0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962025" y="5314950"/>
            <a:ext cx="338455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短语：</a:t>
            </a:r>
            <a:r>
              <a:rPr lang="en-US" altLang="zh-CN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eat lunch </a:t>
            </a: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吃午饭</a:t>
            </a:r>
            <a:endParaRPr lang="en-US" altLang="zh-CN" sz="1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eat eggs </a:t>
            </a: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吃鸡蛋</a:t>
            </a:r>
            <a:endParaRPr lang="en-US" altLang="zh-CN" sz="1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eat up </a:t>
            </a: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吃光</a:t>
            </a:r>
            <a:endParaRPr lang="en-US" altLang="zh-CN" sz="1800" b="1" dirty="0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6759575" y="981075"/>
            <a:ext cx="2349500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对比记忆</a:t>
            </a:r>
            <a:endParaRPr lang="en-US" altLang="zh-CN" sz="3600" b="1" dirty="0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pic>
        <p:nvPicPr>
          <p:cNvPr id="36868" name="Picture 4" descr="\\192.168.0.38\小学英语素材库\1 小英图库\小英 四色图库（不断更新）\1 人物\动作\吃喝\吃面条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19938" y="1916113"/>
            <a:ext cx="155575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 descr="\\192.168.0.38\小学英语素材库\1 小英图库\小英 四色图库（不断更新）\1 人物\动作\唱歌跳舞 音乐\喝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19925" y="4508500"/>
            <a:ext cx="165576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823075" y="3141663"/>
            <a:ext cx="2347913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eat noodles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吃面条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6804025" y="5500688"/>
            <a:ext cx="23495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drink juice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喝果汁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755650" y="1069975"/>
            <a:ext cx="8402638" cy="66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</a:t>
            </a:r>
            <a:r>
              <a:rPr lang="en-US" altLang="zh-CN" sz="2800" b="1" dirty="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</a:rPr>
              <a:t>,</a:t>
            </a: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point and find </a:t>
            </a:r>
            <a:r>
              <a:rPr lang="zh-CN" altLang="en-US" sz="2800" b="1" dirty="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</a:rPr>
              <a:t>“</a:t>
            </a: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 you do</a:t>
            </a:r>
            <a:r>
              <a:rPr lang="en-US" altLang="zh-CN" sz="2800" b="1" dirty="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</a:rPr>
              <a:t>…?”</a:t>
            </a:r>
            <a:endParaRPr lang="en-US" altLang="zh-CN" sz="2800" b="1" dirty="0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pic>
        <p:nvPicPr>
          <p:cNvPr id="37891" name="Picture 3" descr="\\192.168.0.38\小学英语素材库\1 小英图库\小英 四色图库（不断更新）\☆ 课文图\外研 三下 2016\P22-3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55976" y="2562225"/>
            <a:ext cx="3527425" cy="294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755651" y="5503863"/>
            <a:ext cx="86995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What do you do on Sundays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Sam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79463" y="2432050"/>
            <a:ext cx="3889375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I go swimming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\\192.168.0.38\小学英语素材库\1 小英图库\小英 四色图库（不断更新）\☆ 课文图\外研 三下 2016\P22-4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00338" y="2692400"/>
            <a:ext cx="42481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843213" y="1196975"/>
            <a:ext cx="4249737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And I play football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\\192.168.0.38\小学英语素材库\1 小英图库\小英 四色图库（不断更新）\☆ 课文图\外研 三下 2016\P23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7313" y="2160588"/>
            <a:ext cx="410527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827088" y="1273175"/>
            <a:ext cx="7661275" cy="73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Do you play football in the morning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411663" y="5284788"/>
            <a:ext cx="4641850" cy="138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No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I don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t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I play football in the afternoon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\\niudemei\2016\6ASQ3WBP3全易通小学英语三年级下外研版\P23-2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7313" y="1989138"/>
            <a:ext cx="4392612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98513" y="1250950"/>
            <a:ext cx="6726237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What do you do in the morning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808413" y="5805488"/>
            <a:ext cx="5327650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I sleep in the morning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\\niudemei\2016\6ASQ3WBP3全易通小学英语三年级下外研版\73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68538" y="1854200"/>
            <a:ext cx="47529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98513" y="1249363"/>
            <a:ext cx="7086600" cy="7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What do you do in the morning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808288" y="5930900"/>
            <a:ext cx="6227762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I ride my bike in the morning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\\niudemei\2016\6ASQ3WBP3全易通小学英语三年级下外研版\74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97125" y="1916113"/>
            <a:ext cx="5040313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827088" y="1179513"/>
            <a:ext cx="7158037" cy="73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What do you do in the afternoon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843213" y="5876925"/>
            <a:ext cx="6265862" cy="7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I watch TV in the afternoon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2c5bbdab-b6bd-4bdf-be62-a0eca907d7b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1286</Words>
  <Application>WPS 演示</Application>
  <PresentationFormat>全屏显示(4:3)</PresentationFormat>
  <Paragraphs>92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Calibri</vt:lpstr>
      <vt:lpstr>Times New Roman</vt:lpstr>
      <vt:lpstr>微软雅黑</vt:lpstr>
      <vt:lpstr>Arial Unicode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2023-02-16T02:58:01Z</dcterms:created>
  <dcterms:modified xsi:type="dcterms:W3CDTF">2023-02-16T02:58:01Z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9AFB177856D24B219A3A328718332F2F</vt:lpwstr>
  </property>
</Properties>
</file>