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78" r:id="rId3"/>
    <p:sldId id="454" r:id="rId4"/>
    <p:sldId id="455" r:id="rId5"/>
    <p:sldId id="453" r:id="rId6"/>
    <p:sldId id="456" r:id="rId7"/>
    <p:sldId id="440" r:id="rId8"/>
    <p:sldId id="457" r:id="rId9"/>
    <p:sldId id="458" r:id="rId10"/>
    <p:sldId id="459" r:id="rId11"/>
    <p:sldId id="460" r:id="rId12"/>
    <p:sldId id="461" r:id="rId13"/>
    <p:sldId id="463" r:id="rId14"/>
    <p:sldId id="448" r:id="rId15"/>
    <p:sldId id="465" r:id="rId16"/>
    <p:sldId id="466" r:id="rId17"/>
    <p:sldId id="467" r:id="rId18"/>
    <p:sldId id="468" r:id="rId19"/>
    <p:sldId id="436" r:id="rId20"/>
    <p:sldId id="437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5"/>
    </p:embeddedFont>
    <p:embeddedFont>
      <p:font typeface="Arial Black" panose="020B0A04020102020204" charset="0"/>
      <p:bold r:id="rId26"/>
    </p:embeddedFont>
    <p:embeddedFont>
      <p:font typeface="黑体" panose="02010609060101010101" charset="-122"/>
      <p:regular r:id="rId27"/>
    </p:embeddedFont>
    <p:embeddedFont>
      <p:font typeface="Comic Sans MS" panose="030F0702030302020204" pitchFamily="66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F0000"/>
    <a:srgbClr val="000000"/>
    <a:srgbClr val="F34338"/>
    <a:srgbClr val="80B854"/>
    <a:srgbClr val="0066FF"/>
    <a:srgbClr val="FFFF00"/>
    <a:srgbClr val="339900"/>
    <a:srgbClr val="A3CF64"/>
    <a:srgbClr val="49BE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04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602" y="-522"/>
      </p:cViewPr>
      <p:guideLst>
        <p:guide orient="horz" pos="2169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1.jpeg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5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15.png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5.png"/><Relationship Id="rId7" Type="http://schemas.microsoft.com/office/2007/relationships/hdphoto" Target="../media/image14.wdp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5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5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0" y="892195"/>
            <a:ext cx="12192000" cy="1085462"/>
          </a:xfrm>
        </p:spPr>
        <p:txBody>
          <a:bodyPr>
            <a:no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zh-CN" altLang="en-US" sz="4800" dirty="0"/>
              <a:t>Unit </a:t>
            </a:r>
            <a:r>
              <a:rPr lang="zh-CN" altLang="en-US" sz="4800" dirty="0" smtClean="0"/>
              <a:t>2</a:t>
            </a:r>
            <a:endParaRPr lang="en-US" altLang="zh-CN" sz="4800" dirty="0" smtClean="0"/>
          </a:p>
          <a:p>
            <a:pPr marL="0" indent="0" algn="ctr">
              <a:lnSpc>
                <a:spcPct val="170000"/>
              </a:lnSpc>
              <a:buNone/>
            </a:pPr>
            <a:r>
              <a:rPr lang="zh-CN" altLang="en-US" sz="4800" dirty="0" smtClean="0"/>
              <a:t>Daming</a:t>
            </a:r>
            <a:r>
              <a:rPr lang="zh-CN" altLang="en-US" sz="4800" dirty="0"/>
              <a:t> flies a kite in the park. 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796372" y="669432"/>
            <a:ext cx="2960262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47435" y="3410135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walk</a:t>
            </a:r>
            <a:endParaRPr lang="zh-CN" altLang="en-US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034557" y="1810778"/>
            <a:ext cx="4029275" cy="402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wal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41419" y="352083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354938" y="1082448"/>
            <a:ext cx="412972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Look and match.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696970" y="2386965"/>
            <a:ext cx="6261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flies       walk       park   fishing  lake</a:t>
            </a:r>
            <a:endParaRPr lang="en-US" altLang="zh-CN" sz="28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4354938" y="2910185"/>
            <a:ext cx="3303162" cy="1397655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07488" y="2910185"/>
            <a:ext cx="888788" cy="161038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505450" y="3122910"/>
            <a:ext cx="1611738" cy="118493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164938" y="3016547"/>
            <a:ext cx="693312" cy="1397655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165440" y="3016547"/>
            <a:ext cx="5150010" cy="1291293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295552" y="4475651"/>
            <a:ext cx="1277741" cy="89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568316" y="4293970"/>
            <a:ext cx="1316765" cy="115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940232" y="4475651"/>
            <a:ext cx="1130435" cy="92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8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8858250" y="4293970"/>
            <a:ext cx="1102985" cy="110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6169453" y="4494084"/>
            <a:ext cx="1099402" cy="109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850956" y="759801"/>
            <a:ext cx="386125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Fill in the blank.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9686" y="2464653"/>
            <a:ext cx="81378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The monkey is _____ the tree.</a:t>
            </a:r>
            <a:endParaRPr lang="en-US" altLang="zh-CN" sz="4000" dirty="0"/>
          </a:p>
          <a:p>
            <a:endParaRPr lang="en-US" altLang="zh-CN" sz="4000" dirty="0"/>
          </a:p>
          <a:p>
            <a:r>
              <a:rPr lang="en-US" altLang="zh-CN" sz="4000" dirty="0"/>
              <a:t>The cat is _____ the tree.</a:t>
            </a:r>
            <a:endParaRPr lang="en-US" altLang="zh-CN" sz="4000" dirty="0"/>
          </a:p>
          <a:p>
            <a:endParaRPr lang="en-US" altLang="zh-CN" sz="4000" dirty="0"/>
          </a:p>
          <a:p>
            <a:r>
              <a:rPr lang="en-US" altLang="zh-CN" sz="4000" dirty="0"/>
              <a:t>The dog is _____ the lake.</a:t>
            </a:r>
            <a:endParaRPr lang="zh-CN" alt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906000" y="3874079"/>
            <a:ext cx="1318205" cy="81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5998" y="5433968"/>
            <a:ext cx="1318205" cy="743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06000" y="2464653"/>
            <a:ext cx="1333239" cy="81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466026" y="2363614"/>
            <a:ext cx="17959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behind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7692" y="3574035"/>
            <a:ext cx="1581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under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81115" y="4813977"/>
            <a:ext cx="668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in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10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450798" y="676904"/>
            <a:ext cx="412972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What’s missing?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3634528" y="3117414"/>
            <a:ext cx="2641917" cy="8324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winter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1325033" y="1918534"/>
            <a:ext cx="4247515" cy="83356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spring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6258032" y="2002353"/>
            <a:ext cx="2192767" cy="8335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swims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Text Box 4"/>
          <p:cNvSpPr txBox="1"/>
          <p:nvPr/>
        </p:nvSpPr>
        <p:spPr>
          <a:xfrm>
            <a:off x="6429749" y="5347534"/>
            <a:ext cx="2657807" cy="8335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summer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" name="Text Box 4"/>
          <p:cNvSpPr txBox="1"/>
          <p:nvPr/>
        </p:nvSpPr>
        <p:spPr>
          <a:xfrm>
            <a:off x="6921288" y="3117413"/>
            <a:ext cx="2861945" cy="8335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autumn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" name="Text Box 3"/>
          <p:cNvSpPr txBox="1"/>
          <p:nvPr/>
        </p:nvSpPr>
        <p:spPr>
          <a:xfrm>
            <a:off x="1272327" y="4328551"/>
            <a:ext cx="4510405" cy="8335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flies a kite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" name="Text Box 4"/>
          <p:cNvSpPr txBox="1"/>
          <p:nvPr/>
        </p:nvSpPr>
        <p:spPr>
          <a:xfrm>
            <a:off x="6921288" y="4329628"/>
            <a:ext cx="2353945" cy="832485"/>
          </a:xfrm>
          <a:prstGeom prst="rect">
            <a:avLst/>
          </a:prstGeom>
          <a:solidFill>
            <a:srgbClr val="A1C450"/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walks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9" name="Text Box 4"/>
          <p:cNvSpPr txBox="1"/>
          <p:nvPr/>
        </p:nvSpPr>
        <p:spPr>
          <a:xfrm>
            <a:off x="8775488" y="2002353"/>
            <a:ext cx="3281045" cy="83356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go fishing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" name="Text Box 8"/>
          <p:cNvSpPr txBox="1"/>
          <p:nvPr/>
        </p:nvSpPr>
        <p:spPr>
          <a:xfrm>
            <a:off x="1325033" y="5347534"/>
            <a:ext cx="4247515" cy="8335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>
            <a:lvl1pPr marL="128905" indent="-128905" algn="l" defTabSz="514350" rtl="0" eaLnBrk="0" fontAlgn="base" hangingPunct="0">
              <a:lnSpc>
                <a:spcPct val="90000"/>
              </a:lnSpc>
              <a:spcBef>
                <a:spcPct val="113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r>
              <a:rPr 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hinese</a:t>
            </a:r>
            <a:endParaRPr 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7"/>
          <p:cNvSpPr txBox="1"/>
          <p:nvPr/>
        </p:nvSpPr>
        <p:spPr>
          <a:xfrm>
            <a:off x="3583940" y="4584419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/>
          </a:p>
        </p:txBody>
      </p:sp>
      <p:sp>
        <p:nvSpPr>
          <p:cNvPr id="7" name="标题 1"/>
          <p:cNvSpPr txBox="1"/>
          <p:nvPr/>
        </p:nvSpPr>
        <p:spPr>
          <a:xfrm>
            <a:off x="868123" y="5515891"/>
            <a:ext cx="9495077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+mn-lt"/>
                <a:ea typeface="+mn-ea"/>
                <a:cs typeface="+mn-cs"/>
              </a:rPr>
              <a:t>In spring, </a:t>
            </a:r>
            <a:r>
              <a:rPr lang="en-US" altLang="zh-CN" sz="3200" dirty="0" err="1">
                <a:latin typeface="+mn-lt"/>
                <a:ea typeface="+mn-ea"/>
                <a:cs typeface="+mn-cs"/>
              </a:rPr>
              <a:t>daming</a:t>
            </a:r>
            <a:r>
              <a:rPr lang="en-US" altLang="zh-CN" sz="3200" dirty="0">
                <a:latin typeface="+mn-lt"/>
                <a:ea typeface="+mn-ea"/>
                <a:cs typeface="+mn-cs"/>
              </a:rPr>
              <a:t> __________ in the _____.        </a:t>
            </a:r>
            <a:endParaRPr lang="zh-CN" altLang="en-US" sz="3200" dirty="0">
              <a:latin typeface="+mn-lt"/>
              <a:ea typeface="+mn-ea"/>
              <a:cs typeface="+mn-cs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1295690" y="557884"/>
            <a:ext cx="8522897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+mn-lt"/>
                <a:ea typeface="+mn-ea"/>
                <a:cs typeface="+mn-cs"/>
              </a:rPr>
              <a:t>Talk about </a:t>
            </a:r>
            <a:r>
              <a:rPr lang="en-US" altLang="zh-CN" sz="3200" dirty="0" err="1">
                <a:latin typeface="+mn-lt"/>
                <a:ea typeface="+mn-ea"/>
                <a:cs typeface="+mn-cs"/>
              </a:rPr>
              <a:t>Daming</a:t>
            </a:r>
            <a:r>
              <a:rPr lang="en-US" altLang="zh-CN" sz="3200" dirty="0">
                <a:latin typeface="+mn-lt"/>
                <a:ea typeface="+mn-ea"/>
                <a:cs typeface="+mn-cs"/>
              </a:rPr>
              <a:t> with your partner.</a:t>
            </a:r>
            <a:endParaRPr lang="zh-CN" altLang="en-US" sz="3200" dirty="0">
              <a:latin typeface="+mn-lt"/>
              <a:ea typeface="+mn-ea"/>
              <a:cs typeface="+mn-cs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69766" y="1587975"/>
            <a:ext cx="5190848" cy="343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4424759" y="5615615"/>
            <a:ext cx="2558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flies a kite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6854" y="5593263"/>
            <a:ext cx="13009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park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7"/>
          <p:cNvSpPr txBox="1"/>
          <p:nvPr/>
        </p:nvSpPr>
        <p:spPr>
          <a:xfrm>
            <a:off x="3583940" y="4584419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/>
          </a:p>
        </p:txBody>
      </p:sp>
      <p:sp>
        <p:nvSpPr>
          <p:cNvPr id="7" name="标题 1"/>
          <p:cNvSpPr txBox="1"/>
          <p:nvPr/>
        </p:nvSpPr>
        <p:spPr>
          <a:xfrm>
            <a:off x="800390" y="5802983"/>
            <a:ext cx="11048710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+mn-lt"/>
                <a:ea typeface="+mn-ea"/>
                <a:cs typeface="+mn-cs"/>
              </a:rPr>
              <a:t>In summer, he __________ in the _____.        </a:t>
            </a:r>
            <a:endParaRPr lang="zh-CN" altLang="en-US" sz="4000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688" y="5802983"/>
            <a:ext cx="1914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swims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37588" y="5726783"/>
            <a:ext cx="11965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lake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43250" y="1519238"/>
            <a:ext cx="5905500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标题 1"/>
          <p:cNvSpPr txBox="1"/>
          <p:nvPr/>
        </p:nvSpPr>
        <p:spPr>
          <a:xfrm>
            <a:off x="1295690" y="710284"/>
            <a:ext cx="7520932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+mn-lt"/>
                <a:ea typeface="+mn-ea"/>
                <a:cs typeface="+mn-cs"/>
              </a:rPr>
              <a:t>Talk about </a:t>
            </a:r>
            <a:r>
              <a:rPr lang="en-US" altLang="zh-CN" sz="3200" dirty="0" err="1">
                <a:latin typeface="+mn-lt"/>
                <a:ea typeface="+mn-ea"/>
                <a:cs typeface="+mn-cs"/>
              </a:rPr>
              <a:t>Daming</a:t>
            </a:r>
            <a:r>
              <a:rPr lang="en-US" altLang="zh-CN" sz="3200" dirty="0">
                <a:latin typeface="+mn-lt"/>
                <a:ea typeface="+mn-ea"/>
                <a:cs typeface="+mn-cs"/>
              </a:rPr>
              <a:t> with your partner.</a:t>
            </a:r>
            <a:endParaRPr lang="zh-CN" altLang="en-US" sz="3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7"/>
          <p:cNvSpPr txBox="1"/>
          <p:nvPr/>
        </p:nvSpPr>
        <p:spPr>
          <a:xfrm>
            <a:off x="3583940" y="4584419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/>
          </a:p>
        </p:txBody>
      </p:sp>
      <p:sp>
        <p:nvSpPr>
          <p:cNvPr id="7" name="标题 1"/>
          <p:cNvSpPr txBox="1"/>
          <p:nvPr/>
        </p:nvSpPr>
        <p:spPr>
          <a:xfrm>
            <a:off x="800390" y="5802983"/>
            <a:ext cx="11048710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+mn-lt"/>
                <a:ea typeface="+mn-ea"/>
                <a:cs typeface="+mn-cs"/>
              </a:rPr>
              <a:t>In autumn, he __________ under the _____.        </a:t>
            </a:r>
            <a:endParaRPr lang="zh-CN" altLang="en-US" sz="4000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74623" y="5726783"/>
            <a:ext cx="3442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goes fishing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55138" y="5726783"/>
            <a:ext cx="1439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tree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51189" y="1717993"/>
            <a:ext cx="5398452" cy="342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>
          <a:xfrm>
            <a:off x="1295690" y="710284"/>
            <a:ext cx="7690266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+mn-lt"/>
                <a:ea typeface="+mn-ea"/>
                <a:cs typeface="+mn-cs"/>
              </a:rPr>
              <a:t>Talk about </a:t>
            </a:r>
            <a:r>
              <a:rPr lang="en-US" altLang="zh-CN" sz="3200" dirty="0" err="1">
                <a:latin typeface="+mn-lt"/>
                <a:ea typeface="+mn-ea"/>
                <a:cs typeface="+mn-cs"/>
              </a:rPr>
              <a:t>Daming</a:t>
            </a:r>
            <a:r>
              <a:rPr lang="en-US" altLang="zh-CN" sz="3200" dirty="0">
                <a:latin typeface="+mn-lt"/>
                <a:ea typeface="+mn-ea"/>
                <a:cs typeface="+mn-cs"/>
              </a:rPr>
              <a:t> with your partner.</a:t>
            </a:r>
            <a:endParaRPr lang="zh-CN" altLang="en-US" sz="3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7"/>
          <p:cNvSpPr txBox="1"/>
          <p:nvPr/>
        </p:nvSpPr>
        <p:spPr>
          <a:xfrm>
            <a:off x="3583940" y="4584419"/>
            <a:ext cx="476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/>
          </a:p>
        </p:txBody>
      </p:sp>
      <p:sp>
        <p:nvSpPr>
          <p:cNvPr id="7" name="标题 1"/>
          <p:cNvSpPr txBox="1"/>
          <p:nvPr/>
        </p:nvSpPr>
        <p:spPr>
          <a:xfrm>
            <a:off x="800390" y="5802983"/>
            <a:ext cx="10262721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+mn-lt"/>
                <a:ea typeface="+mn-ea"/>
                <a:cs typeface="+mn-cs"/>
              </a:rPr>
              <a:t>In winter, he __________ in the _____.        </a:t>
            </a:r>
            <a:endParaRPr lang="zh-CN" altLang="en-US" sz="4000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688" y="5802983"/>
            <a:ext cx="1655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walks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9437" y="5726783"/>
            <a:ext cx="3442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snow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94222" y="1708449"/>
            <a:ext cx="5978846" cy="38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>
          <a:xfrm>
            <a:off x="1295691" y="710284"/>
            <a:ext cx="7408042" cy="784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+mn-lt"/>
                <a:ea typeface="+mn-ea"/>
                <a:cs typeface="+mn-cs"/>
              </a:rPr>
              <a:t>Talk about </a:t>
            </a:r>
            <a:r>
              <a:rPr lang="en-US" altLang="zh-CN" sz="3200" dirty="0" err="1">
                <a:latin typeface="+mn-lt"/>
                <a:ea typeface="+mn-ea"/>
                <a:cs typeface="+mn-cs"/>
              </a:rPr>
              <a:t>Daming</a:t>
            </a:r>
            <a:r>
              <a:rPr lang="en-US" altLang="zh-CN" sz="3200" dirty="0">
                <a:latin typeface="+mn-lt"/>
                <a:ea typeface="+mn-ea"/>
                <a:cs typeface="+mn-cs"/>
              </a:rPr>
              <a:t> with your partner.</a:t>
            </a:r>
            <a:endParaRPr lang="zh-CN" altLang="en-US" sz="3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15044" y="3972971"/>
            <a:ext cx="2906088" cy="2205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6556" y="360020"/>
            <a:ext cx="2993923" cy="299392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026304" y="1624355"/>
            <a:ext cx="1622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Words</a:t>
            </a:r>
            <a:endParaRPr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4255911" y="5224489"/>
            <a:ext cx="5283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In spring, </a:t>
            </a:r>
            <a:r>
              <a:rPr lang="en-US" altLang="zh-CN" sz="2800" dirty="0" err="1"/>
              <a:t>Daming</a:t>
            </a:r>
            <a:r>
              <a:rPr lang="en-US" altLang="zh-CN" sz="2800" dirty="0"/>
              <a:t> flies a kite </a:t>
            </a:r>
            <a:endParaRPr lang="en-US" altLang="zh-CN" sz="2800" dirty="0"/>
          </a:p>
          <a:p>
            <a:r>
              <a:rPr lang="en-US" altLang="zh-CN" sz="2800" dirty="0"/>
              <a:t>in the park.</a:t>
            </a:r>
            <a:endParaRPr lang="zh-CN" altLang="en-US" sz="2800" dirty="0"/>
          </a:p>
        </p:txBody>
      </p:sp>
      <p:sp>
        <p:nvSpPr>
          <p:cNvPr id="18" name="文本框 15"/>
          <p:cNvSpPr txBox="1"/>
          <p:nvPr/>
        </p:nvSpPr>
        <p:spPr>
          <a:xfrm>
            <a:off x="1714116" y="5075784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Sentences</a:t>
            </a:r>
            <a:endParaRPr lang="zh-CN" altLang="en-US" sz="3200" dirty="0"/>
          </a:p>
        </p:txBody>
      </p:sp>
      <p:grpSp>
        <p:nvGrpSpPr>
          <p:cNvPr id="7" name="组合 6"/>
          <p:cNvGrpSpPr/>
          <p:nvPr/>
        </p:nvGrpSpPr>
        <p:grpSpPr>
          <a:xfrm>
            <a:off x="7280469" y="2634887"/>
            <a:ext cx="1532780" cy="1100122"/>
            <a:chOff x="9963693" y="5265403"/>
            <a:chExt cx="1532780" cy="1100122"/>
          </a:xfrm>
        </p:grpSpPr>
        <p:sp>
          <p:nvSpPr>
            <p:cNvPr id="29" name="矩形 28"/>
            <p:cNvSpPr/>
            <p:nvPr/>
          </p:nvSpPr>
          <p:spPr>
            <a:xfrm>
              <a:off x="10183009" y="5965415"/>
              <a:ext cx="13134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/>
                <a:t>lake</a:t>
              </a:r>
              <a:endParaRPr lang="zh-CN" altLang="en-US" sz="2000" dirty="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9963693" y="5265403"/>
              <a:ext cx="991893" cy="695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506288" y="864402"/>
            <a:ext cx="1688826" cy="1353706"/>
            <a:chOff x="9963693" y="1684529"/>
            <a:chExt cx="1688826" cy="1353706"/>
          </a:xfrm>
        </p:grpSpPr>
        <p:sp>
          <p:nvSpPr>
            <p:cNvPr id="27" name="矩形 26"/>
            <p:cNvSpPr/>
            <p:nvPr/>
          </p:nvSpPr>
          <p:spPr>
            <a:xfrm>
              <a:off x="10339055" y="2638125"/>
              <a:ext cx="13134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/>
                <a:t>flies</a:t>
              </a:r>
              <a:endParaRPr lang="zh-CN" altLang="en-US" sz="2000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9963693" y="1684529"/>
              <a:ext cx="1316765" cy="11536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4446381" y="2634887"/>
            <a:ext cx="1621227" cy="1219641"/>
            <a:chOff x="8000719" y="5271669"/>
            <a:chExt cx="1621227" cy="1219641"/>
          </a:xfrm>
        </p:grpSpPr>
        <p:sp>
          <p:nvSpPr>
            <p:cNvPr id="26" name="矩形 25"/>
            <p:cNvSpPr/>
            <p:nvPr/>
          </p:nvSpPr>
          <p:spPr>
            <a:xfrm>
              <a:off x="8308482" y="6091200"/>
              <a:ext cx="13134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/>
                <a:t>park</a:t>
              </a:r>
              <a:endParaRPr lang="zh-CN" altLang="en-US" sz="2000" dirty="0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8000719" y="5271669"/>
              <a:ext cx="1130435" cy="921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5867119" y="864402"/>
            <a:ext cx="1331415" cy="1538049"/>
            <a:chOff x="8215344" y="3640393"/>
            <a:chExt cx="1331415" cy="1538049"/>
          </a:xfrm>
        </p:grpSpPr>
        <p:sp>
          <p:nvSpPr>
            <p:cNvPr id="30" name="矩形 29"/>
            <p:cNvSpPr/>
            <p:nvPr/>
          </p:nvSpPr>
          <p:spPr>
            <a:xfrm>
              <a:off x="8233295" y="4778332"/>
              <a:ext cx="13134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/>
                <a:t>fishing</a:t>
              </a:r>
              <a:endParaRPr lang="zh-CN" altLang="en-US" sz="2000" dirty="0"/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918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8215344" y="3640393"/>
              <a:ext cx="1102985" cy="1102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7694646" y="864402"/>
            <a:ext cx="1742580" cy="1483229"/>
            <a:chOff x="9909939" y="3695213"/>
            <a:chExt cx="1742580" cy="1483229"/>
          </a:xfrm>
        </p:grpSpPr>
        <p:sp>
          <p:nvSpPr>
            <p:cNvPr id="31" name="矩形 30"/>
            <p:cNvSpPr/>
            <p:nvPr/>
          </p:nvSpPr>
          <p:spPr>
            <a:xfrm>
              <a:off x="10339055" y="4778332"/>
              <a:ext cx="13134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/>
                <a:t>walk</a:t>
              </a:r>
              <a:endParaRPr lang="zh-CN" altLang="en-US" sz="2000" dirty="0"/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9909939" y="3695213"/>
              <a:ext cx="1099402" cy="1099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21653" y="2048578"/>
            <a:ext cx="3238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1. Read Activity 2.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921652" y="3112447"/>
            <a:ext cx="112703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2. Talk to your parents like this “In spring, my mum runs in the park”.</a:t>
            </a:r>
            <a:endParaRPr lang="en-US" altLang="zh-CN" sz="2800" dirty="0"/>
          </a:p>
        </p:txBody>
      </p:sp>
      <p:sp>
        <p:nvSpPr>
          <p:cNvPr id="5" name="圆角矩形 8"/>
          <p:cNvSpPr/>
          <p:nvPr/>
        </p:nvSpPr>
        <p:spPr>
          <a:xfrm>
            <a:off x="4450798" y="676904"/>
            <a:ext cx="302244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Homework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481154" y="774087"/>
            <a:ext cx="3694040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Look and say.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" name="Group 8"/>
          <p:cNvGrpSpPr/>
          <p:nvPr/>
        </p:nvGrpSpPr>
        <p:grpSpPr bwMode="auto">
          <a:xfrm>
            <a:off x="1500722" y="3317385"/>
            <a:ext cx="2160000" cy="2160000"/>
            <a:chOff x="4680" y="12984"/>
            <a:chExt cx="1344" cy="1622"/>
          </a:xfrm>
        </p:grpSpPr>
        <p:sp>
          <p:nvSpPr>
            <p:cNvPr id="18" name="AutoShape 9"/>
            <p:cNvSpPr>
              <a:spLocks noChangeArrowheads="1"/>
            </p:cNvSpPr>
            <p:nvPr/>
          </p:nvSpPr>
          <p:spPr bwMode="auto">
            <a:xfrm>
              <a:off x="4680" y="13296"/>
              <a:ext cx="1344" cy="1310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AutoShape 10"/>
            <p:cNvSpPr>
              <a:spLocks noChangeArrowheads="1"/>
            </p:cNvSpPr>
            <p:nvPr/>
          </p:nvSpPr>
          <p:spPr bwMode="auto">
            <a:xfrm>
              <a:off x="5132" y="12984"/>
              <a:ext cx="448" cy="437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500722" y="2027608"/>
            <a:ext cx="56808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Where is the red ball?</a:t>
            </a:r>
            <a:endParaRPr lang="zh-CN" altLang="en-US" sz="4000" dirty="0"/>
          </a:p>
        </p:txBody>
      </p:sp>
      <p:sp>
        <p:nvSpPr>
          <p:cNvPr id="27" name="矩形 26"/>
          <p:cNvSpPr/>
          <p:nvPr/>
        </p:nvSpPr>
        <p:spPr>
          <a:xfrm>
            <a:off x="4354938" y="4140882"/>
            <a:ext cx="4901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It’s _____ the box.</a:t>
            </a:r>
            <a:endParaRPr lang="zh-CN" altLang="en-US" sz="4000" dirty="0"/>
          </a:p>
        </p:txBody>
      </p:sp>
      <p:sp>
        <p:nvSpPr>
          <p:cNvPr id="28" name="矩形 27"/>
          <p:cNvSpPr/>
          <p:nvPr/>
        </p:nvSpPr>
        <p:spPr>
          <a:xfrm>
            <a:off x="5719012" y="4067805"/>
            <a:ext cx="117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on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456538" y="615092"/>
            <a:ext cx="3468262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Look and say.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0" name="Group 11"/>
          <p:cNvGrpSpPr/>
          <p:nvPr/>
        </p:nvGrpSpPr>
        <p:grpSpPr bwMode="auto">
          <a:xfrm>
            <a:off x="1330555" y="3476380"/>
            <a:ext cx="2160000" cy="2160000"/>
            <a:chOff x="8820" y="5340"/>
            <a:chExt cx="1440" cy="1872"/>
          </a:xfrm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8820" y="5340"/>
              <a:ext cx="1440" cy="1404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AutoShape 13"/>
            <p:cNvSpPr>
              <a:spLocks noChangeArrowheads="1"/>
            </p:cNvSpPr>
            <p:nvPr/>
          </p:nvSpPr>
          <p:spPr bwMode="auto">
            <a:xfrm>
              <a:off x="9180" y="6744"/>
              <a:ext cx="480" cy="468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500722" y="2027608"/>
            <a:ext cx="62886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Where is the red ball?</a:t>
            </a:r>
            <a:endParaRPr lang="zh-CN" altLang="en-US" sz="4000" dirty="0"/>
          </a:p>
        </p:txBody>
      </p:sp>
      <p:sp>
        <p:nvSpPr>
          <p:cNvPr id="27" name="矩形 26"/>
          <p:cNvSpPr/>
          <p:nvPr/>
        </p:nvSpPr>
        <p:spPr>
          <a:xfrm>
            <a:off x="4354938" y="4140882"/>
            <a:ext cx="5240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It’s _____ the box.</a:t>
            </a:r>
            <a:endParaRPr lang="zh-CN" altLang="en-US" sz="4000" dirty="0"/>
          </a:p>
        </p:txBody>
      </p:sp>
      <p:sp>
        <p:nvSpPr>
          <p:cNvPr id="28" name="矩形 27"/>
          <p:cNvSpPr/>
          <p:nvPr/>
        </p:nvSpPr>
        <p:spPr>
          <a:xfrm>
            <a:off x="5519561" y="4067805"/>
            <a:ext cx="20383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under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603293" y="730338"/>
            <a:ext cx="3558573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Look and say.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00722" y="2027608"/>
            <a:ext cx="58949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Where is the red ball?</a:t>
            </a:r>
            <a:endParaRPr lang="zh-CN" altLang="en-US" sz="4000" dirty="0"/>
          </a:p>
        </p:txBody>
      </p:sp>
      <p:sp>
        <p:nvSpPr>
          <p:cNvPr id="27" name="矩形 26"/>
          <p:cNvSpPr/>
          <p:nvPr/>
        </p:nvSpPr>
        <p:spPr>
          <a:xfrm>
            <a:off x="4354938" y="4140882"/>
            <a:ext cx="51615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It’s _____ the box.</a:t>
            </a:r>
            <a:endParaRPr lang="zh-CN" altLang="en-US" sz="4000" dirty="0"/>
          </a:p>
        </p:txBody>
      </p:sp>
      <p:sp>
        <p:nvSpPr>
          <p:cNvPr id="28" name="矩形 27"/>
          <p:cNvSpPr/>
          <p:nvPr/>
        </p:nvSpPr>
        <p:spPr>
          <a:xfrm>
            <a:off x="5759935" y="3997723"/>
            <a:ext cx="117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in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47850" y="3261734"/>
            <a:ext cx="2160000" cy="2492911"/>
            <a:chOff x="1847850" y="3261734"/>
            <a:chExt cx="2160000" cy="2492911"/>
          </a:xfrm>
        </p:grpSpPr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1847850" y="3546677"/>
              <a:ext cx="2160000" cy="220796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294306" y="3261734"/>
              <a:ext cx="1186050" cy="799255"/>
              <a:chOff x="-1275825" y="4282666"/>
              <a:chExt cx="1186050" cy="799255"/>
            </a:xfrm>
          </p:grpSpPr>
          <p:sp>
            <p:nvSpPr>
              <p:cNvPr id="16" name="AutoShape 7"/>
              <p:cNvSpPr>
                <a:spLocks noChangeArrowheads="1"/>
              </p:cNvSpPr>
              <p:nvPr/>
            </p:nvSpPr>
            <p:spPr bwMode="auto">
              <a:xfrm>
                <a:off x="-1042800" y="4282666"/>
                <a:ext cx="720000" cy="735989"/>
              </a:xfrm>
              <a:prstGeom prst="flowChartConnector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-1275825" y="4730553"/>
                <a:ext cx="1186050" cy="3513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592005" y="824218"/>
            <a:ext cx="3276351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Look and say.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00722" y="2027608"/>
            <a:ext cx="56217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Where is the red ball?</a:t>
            </a:r>
            <a:endParaRPr lang="zh-CN" altLang="en-US" sz="40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1175886" y="3476380"/>
            <a:ext cx="2160000" cy="2160000"/>
            <a:chOff x="1619250" y="2820669"/>
            <a:chExt cx="3524250" cy="2397197"/>
          </a:xfrm>
        </p:grpSpPr>
        <p:sp>
          <p:nvSpPr>
            <p:cNvPr id="25" name="AutoShape 10"/>
            <p:cNvSpPr>
              <a:spLocks noChangeArrowheads="1"/>
            </p:cNvSpPr>
            <p:nvPr/>
          </p:nvSpPr>
          <p:spPr bwMode="auto">
            <a:xfrm>
              <a:off x="4135259" y="3333962"/>
              <a:ext cx="1008241" cy="79967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AutoShape 9"/>
            <p:cNvSpPr>
              <a:spLocks noChangeArrowheads="1"/>
            </p:cNvSpPr>
            <p:nvPr/>
          </p:nvSpPr>
          <p:spPr bwMode="auto">
            <a:xfrm>
              <a:off x="1619250" y="2820669"/>
              <a:ext cx="3024722" cy="2397197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4354938" y="4140882"/>
            <a:ext cx="51191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It’s _____ the box.</a:t>
            </a:r>
            <a:endParaRPr lang="zh-CN" altLang="en-US" sz="4000" dirty="0"/>
          </a:p>
        </p:txBody>
      </p:sp>
      <p:sp>
        <p:nvSpPr>
          <p:cNvPr id="28" name="矩形 27"/>
          <p:cNvSpPr/>
          <p:nvPr/>
        </p:nvSpPr>
        <p:spPr>
          <a:xfrm>
            <a:off x="5351638" y="4067805"/>
            <a:ext cx="17708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behind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671027" y="653470"/>
            <a:ext cx="3129595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07505" y="3355048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lake</a:t>
            </a:r>
            <a:endParaRPr lang="zh-CN" altLang="en-US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534385" y="2423972"/>
            <a:ext cx="3841867" cy="269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lak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2797" y="346574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862938" y="690408"/>
            <a:ext cx="2926395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33335" y="3657150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fl</a:t>
            </a:r>
            <a:r>
              <a:rPr lang="en-US" altLang="zh-CN" sz="4800" dirty="0">
                <a:solidFill>
                  <a:srgbClr val="FF0000"/>
                </a:solidFill>
              </a:rPr>
              <a:t>ies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635754" y="1951999"/>
            <a:ext cx="6075213" cy="429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7633335" y="2072058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fly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8052435" y="2903055"/>
            <a:ext cx="0" cy="536800"/>
          </a:xfrm>
          <a:prstGeom prst="straightConnector1">
            <a:avLst/>
          </a:prstGeom>
          <a:ln w="508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2036444" y="3133990"/>
            <a:ext cx="2620193" cy="19283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fli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95531" y="35686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0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 animBg="1"/>
      <p:bldP spid="1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5060307" y="809169"/>
            <a:ext cx="2621595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15125" y="3598730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fishing</a:t>
            </a:r>
            <a:endParaRPr lang="zh-CN" altLang="en-US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43175" y="2068830"/>
            <a:ext cx="3574415" cy="297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fishing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60919" y="382012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5303205" y="653470"/>
            <a:ext cx="2576440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8165" y="3525070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park</a:t>
            </a:r>
            <a:endParaRPr lang="zh-CN" altLang="en-US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964268" y="1666448"/>
            <a:ext cx="4943897" cy="402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ar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30267" y="363576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/>
    </p:bldLst>
  </p:timing>
</p:sld>
</file>

<file path=ppt/tags/tag1.xml><?xml version="1.0" encoding="utf-8"?>
<p:tagLst xmlns:p="http://schemas.openxmlformats.org/presentationml/2006/main">
  <p:tag name="KSO_WPP_MARK_KEY" val="4ff23515-813f-4679-b726-0556c8b238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1158</Words>
  <Application>WPS 演示</Application>
  <PresentationFormat>自定义</PresentationFormat>
  <Paragraphs>150</Paragraphs>
  <Slides>19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Cambria</vt:lpstr>
      <vt:lpstr>华文楷体</vt:lpstr>
      <vt:lpstr>Arial Unicode MS</vt:lpstr>
      <vt:lpstr>Arial Black</vt:lpstr>
      <vt:lpstr>黑体</vt:lpstr>
      <vt:lpstr>Calibri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Daming flies a kite in the park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142</cp:revision>
  <dcterms:created xsi:type="dcterms:W3CDTF">2019-05-18T06:36:00Z</dcterms:created>
  <dcterms:modified xsi:type="dcterms:W3CDTF">2023-02-16T03:02:18Z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3E19C1FF3D2647E7A4B17478D4773721</vt:lpwstr>
  </property>
</Properties>
</file>