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352" r:id="rId5"/>
    <p:sldId id="397" r:id="rId6"/>
    <p:sldId id="399" r:id="rId7"/>
    <p:sldId id="378" r:id="rId8"/>
    <p:sldId id="400" r:id="rId9"/>
    <p:sldId id="401" r:id="rId10"/>
    <p:sldId id="402" r:id="rId11"/>
    <p:sldId id="403" r:id="rId12"/>
    <p:sldId id="404" r:id="rId13"/>
    <p:sldId id="406" r:id="rId14"/>
    <p:sldId id="370" r:id="rId15"/>
    <p:sldId id="395" r:id="rId16"/>
    <p:sldId id="394" r:id="rId17"/>
    <p:sldId id="371" r:id="rId18"/>
    <p:sldId id="396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 userDrawn="1">
          <p15:clr>
            <a:srgbClr val="A4A3A4"/>
          </p15:clr>
        </p15:guide>
        <p15:guide id="2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46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67013532-2466-4568-8ACC-565911AA88A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9718847F-90DB-43F0-862C-E1C95C3FC3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6E08D5B-50BA-4755-B843-F69E53F5540E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447165A-150B-410E-9822-DF1B22F1EAD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003822" y="1771650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7" y="1160043"/>
            <a:ext cx="6092294" cy="1811057"/>
            <a:chOff x="1181236" y="1742615"/>
            <a:chExt cx="3530734" cy="241574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698670" y="1742615"/>
              <a:ext cx="2496478" cy="73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1 Unit 1 </a:t>
              </a:r>
              <a:endPara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6" y="2721473"/>
              <a:ext cx="3530734" cy="1436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Don’t touch the machines, please!</a:t>
              </a:r>
              <a:endParaRPr lang="en-US" altLang="zh-CN" sz="32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2"/>
          <p:cNvSpPr txBox="1">
            <a:spLocks noChangeArrowheads="1"/>
          </p:cNvSpPr>
          <p:nvPr/>
        </p:nvSpPr>
        <p:spPr bwMode="auto">
          <a:xfrm>
            <a:off x="885825" y="788194"/>
            <a:ext cx="634365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</a:rPr>
              <a:t>What does this machine do?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18385" y="3505200"/>
            <a:ext cx="4793456" cy="108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It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puts</a:t>
            </a:r>
            <a:r>
              <a:rPr lang="en-US" altLang="zh-CN" sz="3300" b="1" dirty="0">
                <a:latin typeface="Times New Roman" panose="02020603050405020304" pitchFamily="18" charset="0"/>
              </a:rPr>
              <a:t> the crisps in their bags.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5825" y="1447800"/>
            <a:ext cx="3071813" cy="314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"/>
          <p:cNvSpPr txBox="1">
            <a:spLocks noChangeArrowheads="1"/>
          </p:cNvSpPr>
          <p:nvPr/>
        </p:nvSpPr>
        <p:spPr bwMode="auto">
          <a:xfrm>
            <a:off x="885825" y="788194"/>
            <a:ext cx="696396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</a:rPr>
              <a:t>What does the man ask them not to do?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pic>
        <p:nvPicPr>
          <p:cNvPr id="18434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1485" y="1707356"/>
            <a:ext cx="4064794" cy="313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: 圆角 5"/>
          <p:cNvSpPr>
            <a:spLocks noChangeArrowheads="1"/>
          </p:cNvSpPr>
          <p:nvPr/>
        </p:nvSpPr>
        <p:spPr bwMode="auto">
          <a:xfrm>
            <a:off x="3242073" y="1922860"/>
            <a:ext cx="1329928" cy="70127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8879" y="1174286"/>
            <a:ext cx="3237905" cy="99258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6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sym typeface="+mn-ea"/>
              </a:rPr>
              <a:t>Role play</a:t>
            </a:r>
            <a:endParaRPr lang="en-US" altLang="zh-CN" sz="6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945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58991" y="2521744"/>
            <a:ext cx="952500" cy="16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24150" y="2740819"/>
            <a:ext cx="1434704" cy="118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stop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35894" y="2381251"/>
            <a:ext cx="1371600" cy="134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5" descr="don't sing her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15818">
            <a:off x="6031706" y="889397"/>
            <a:ext cx="1485900" cy="142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6" descr="don't talk he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86451" y="2381250"/>
            <a:ext cx="1518047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7" descr="don't write  he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386561">
            <a:off x="1240631" y="872729"/>
            <a:ext cx="16002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8" descr="sunglasse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328806">
            <a:off x="1348979" y="3800475"/>
            <a:ext cx="1485900" cy="120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9" descr="hat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56260">
            <a:off x="6076950" y="3969544"/>
            <a:ext cx="1283494" cy="122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2800350" y="725091"/>
            <a:ext cx="3086100" cy="380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 sing here!</a:t>
            </a:r>
            <a:endParaRPr lang="zh-CN" altLang="zh-CN" sz="27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 write here!</a:t>
            </a:r>
            <a:endParaRPr lang="zh-CN" altLang="zh-CN" sz="27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 talk here!</a:t>
            </a:r>
            <a:endParaRPr lang="zh-CN" altLang="zh-CN" sz="27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Wear the glasses!</a:t>
            </a:r>
            <a:endParaRPr lang="zh-CN" altLang="zh-CN" sz="27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Wear the hat!</a:t>
            </a:r>
            <a:endParaRPr lang="zh-CN" altLang="zh-CN" sz="27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7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Stop!</a:t>
            </a:r>
            <a:endParaRPr lang="zh-CN" altLang="zh-CN" sz="27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320529" y="1281113"/>
            <a:ext cx="891778" cy="48815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800350" y="3423047"/>
            <a:ext cx="1377554" cy="82391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2696766" y="3136106"/>
            <a:ext cx="1360884" cy="94892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 flipV="1">
            <a:off x="5223272" y="1281113"/>
            <a:ext cx="1098947" cy="35123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4845844" y="2451498"/>
            <a:ext cx="1201341" cy="35480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 flipV="1">
            <a:off x="4926806" y="3800475"/>
            <a:ext cx="1395413" cy="6524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4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24250" y="527448"/>
            <a:ext cx="2300288" cy="57745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3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speak! </a:t>
            </a:r>
            <a:endParaRPr lang="zh-CN" altLang="en-US" sz="33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1506" name="Picture 19" descr="stop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104" y="3196828"/>
            <a:ext cx="1943100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0" descr="don't sing her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06104" y="1196579"/>
            <a:ext cx="1943100" cy="1864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1" descr="don't talk he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24250" y="3196829"/>
            <a:ext cx="1853804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2" descr="don't write  her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98319" y="1253728"/>
            <a:ext cx="2237185" cy="182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3" descr="sunglasse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98319" y="3261123"/>
            <a:ext cx="2237185" cy="176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24" descr="hat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33763" y="1196578"/>
            <a:ext cx="2001441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0" name="文本框 10"/>
          <p:cNvSpPr txBox="1">
            <a:spLocks noChangeArrowheads="1"/>
          </p:cNvSpPr>
          <p:nvPr/>
        </p:nvSpPr>
        <p:spPr bwMode="auto">
          <a:xfrm>
            <a:off x="568880" y="1944886"/>
            <a:ext cx="4920038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zh-CN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</a:t>
            </a:r>
            <a:r>
              <a:rPr lang="zh-CN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：Don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zh-CN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t…,please! </a:t>
            </a:r>
            <a:endParaRPr lang="zh-CN" altLang="zh-CN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zh-CN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r>
              <a:rPr lang="zh-CN" altLang="zh-CN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：Wear…please! </a:t>
            </a:r>
            <a:endParaRPr lang="zh-CN" altLang="zh-CN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1" name="Text Box 20"/>
          <p:cNvSpPr txBox="1">
            <a:spLocks noChangeArrowheads="1"/>
          </p:cNvSpPr>
          <p:nvPr/>
        </p:nvSpPr>
        <p:spPr bwMode="auto">
          <a:xfrm>
            <a:off x="5400676" y="1702594"/>
            <a:ext cx="2926556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700" b="1" dirty="0">
                <a:latin typeface="Times New Roman" panose="02020603050405020304" pitchFamily="18" charset="0"/>
              </a:rPr>
              <a:t>Don</a:t>
            </a:r>
            <a:r>
              <a:rPr lang="en-US" altLang="zh-CN" sz="2700" b="1" dirty="0">
                <a:latin typeface="Times New Roman" panose="02020603050405020304" pitchFamily="18" charset="0"/>
              </a:rPr>
              <a:t>’</a:t>
            </a:r>
            <a:r>
              <a:rPr lang="zh-CN" altLang="zh-CN" sz="2700" b="1" dirty="0">
                <a:latin typeface="Times New Roman" panose="02020603050405020304" pitchFamily="18" charset="0"/>
              </a:rPr>
              <a:t>t sing here!</a:t>
            </a:r>
            <a:endParaRPr lang="zh-CN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Text Box 28"/>
          <p:cNvSpPr txBox="1">
            <a:spLocks noChangeArrowheads="1"/>
          </p:cNvSpPr>
          <p:nvPr/>
        </p:nvSpPr>
        <p:spPr bwMode="auto">
          <a:xfrm>
            <a:off x="5400675" y="2297907"/>
            <a:ext cx="310396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700" b="1" dirty="0">
                <a:latin typeface="Times New Roman" panose="02020603050405020304" pitchFamily="18" charset="0"/>
              </a:rPr>
              <a:t>Don</a:t>
            </a:r>
            <a:r>
              <a:rPr lang="en-US" altLang="zh-CN" sz="2700" b="1" dirty="0">
                <a:latin typeface="Times New Roman" panose="02020603050405020304" pitchFamily="18" charset="0"/>
              </a:rPr>
              <a:t>’</a:t>
            </a:r>
            <a:r>
              <a:rPr lang="zh-CN" altLang="zh-CN" sz="2700" b="1" dirty="0">
                <a:latin typeface="Times New Roman" panose="02020603050405020304" pitchFamily="18" charset="0"/>
              </a:rPr>
              <a:t>t write here!</a:t>
            </a:r>
            <a:endParaRPr lang="zh-CN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3" name="Text Box 24"/>
          <p:cNvSpPr txBox="1">
            <a:spLocks noChangeArrowheads="1"/>
          </p:cNvSpPr>
          <p:nvPr/>
        </p:nvSpPr>
        <p:spPr bwMode="auto">
          <a:xfrm>
            <a:off x="5541169" y="2931319"/>
            <a:ext cx="264556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zh-CN" sz="2700" b="1" dirty="0">
                <a:latin typeface="Times New Roman" panose="02020603050405020304" pitchFamily="18" charset="0"/>
              </a:rPr>
              <a:t>Don</a:t>
            </a:r>
            <a:r>
              <a:rPr lang="en-US" altLang="zh-CN" sz="2700" b="1" dirty="0">
                <a:latin typeface="Times New Roman" panose="02020603050405020304" pitchFamily="18" charset="0"/>
              </a:rPr>
              <a:t>’</a:t>
            </a:r>
            <a:r>
              <a:rPr lang="zh-CN" altLang="zh-CN" sz="2700" b="1" dirty="0">
                <a:latin typeface="Times New Roman" panose="02020603050405020304" pitchFamily="18" charset="0"/>
              </a:rPr>
              <a:t>t talk here!</a:t>
            </a:r>
            <a:endParaRPr lang="zh-CN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4" name="Text Box 30"/>
          <p:cNvSpPr txBox="1">
            <a:spLocks noChangeArrowheads="1"/>
          </p:cNvSpPr>
          <p:nvPr/>
        </p:nvSpPr>
        <p:spPr bwMode="auto">
          <a:xfrm>
            <a:off x="5749529" y="3577829"/>
            <a:ext cx="222885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700" b="1">
                <a:latin typeface="Times New Roman" panose="02020603050405020304" pitchFamily="18" charset="0"/>
              </a:rPr>
              <a:t>Wear the hat!</a:t>
            </a:r>
            <a:endParaRPr lang="zh-CN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2306242" y="2320528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完成的配套练习。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57300" y="3733801"/>
            <a:ext cx="23014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turn left!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16179" y="3733801"/>
            <a:ext cx="2625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turn right!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2073" y="747713"/>
            <a:ext cx="5559856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do the signs mean?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2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7300" y="1906192"/>
            <a:ext cx="214074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8" descr="C:\Users\David\Desktop\1476718132_2125292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16179" y="1906192"/>
            <a:ext cx="1620440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57300" y="3733801"/>
            <a:ext cx="23014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smoke!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16179" y="3733801"/>
            <a:ext cx="2625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Don’t park!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2073" y="747713"/>
            <a:ext cx="5559856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do the signs mean?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7300" y="1909763"/>
            <a:ext cx="1690688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16179" y="1909763"/>
            <a:ext cx="1620440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2969" y="1665685"/>
            <a:ext cx="3626644" cy="291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7651" y="697706"/>
            <a:ext cx="5156597" cy="9001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27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The baby is sleeping! </a:t>
            </a:r>
            <a:endParaRPr lang="en-US" altLang="zh-CN" sz="27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ctr" eaLnBrk="0" hangingPunct="0">
              <a:buFontTx/>
              <a:buNone/>
              <a:defRPr/>
            </a:pPr>
            <a:r>
              <a:rPr lang="en-US" altLang="zh-CN" sz="27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are prohibited</a:t>
            </a:r>
            <a:r>
              <a:rPr lang="zh-CN" altLang="en-US" sz="27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（禁止的）</a:t>
            </a:r>
            <a:r>
              <a:rPr lang="en-US" altLang="zh-CN" sz="27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? </a:t>
            </a:r>
            <a:endParaRPr lang="zh-CN" altLang="en-US" sz="27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2" name="文本框 3"/>
          <p:cNvSpPr txBox="1">
            <a:spLocks noChangeArrowheads="1"/>
          </p:cNvSpPr>
          <p:nvPr/>
        </p:nvSpPr>
        <p:spPr bwMode="auto">
          <a:xfrm>
            <a:off x="4931569" y="1746647"/>
            <a:ext cx="316230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</a:t>
            </a:r>
            <a:r>
              <a:rPr lang="en-US" altLang="zh-CN" sz="3000" dirty="0">
                <a:latin typeface="Times New Roman" panose="02020603050405020304" pitchFamily="18" charset="0"/>
              </a:rPr>
              <a:t> sing here!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</a:t>
            </a:r>
            <a:r>
              <a:rPr lang="en-US" altLang="zh-CN" sz="3000" dirty="0">
                <a:latin typeface="Times New Roman" panose="02020603050405020304" pitchFamily="18" charset="0"/>
              </a:rPr>
              <a:t> dance here!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 </a:t>
            </a:r>
            <a:r>
              <a:rPr lang="en-US" altLang="zh-CN" sz="3000" dirty="0">
                <a:latin typeface="Times New Roman" panose="02020603050405020304" pitchFamily="18" charset="0"/>
              </a:rPr>
              <a:t>talk here!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 </a:t>
            </a:r>
            <a:r>
              <a:rPr lang="en-US" altLang="zh-CN" sz="3000" dirty="0">
                <a:latin typeface="Times New Roman" panose="02020603050405020304" pitchFamily="18" charset="0"/>
              </a:rPr>
              <a:t>play here! </a:t>
            </a:r>
            <a:endParaRPr lang="zh-CN" alt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219979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0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12069" y="1639491"/>
            <a:ext cx="354806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995863" y="2505075"/>
            <a:ext cx="3323035" cy="48458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27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 a food </a:t>
            </a:r>
            <a:r>
              <a:rPr lang="en-US" altLang="zh-CN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factory</a:t>
            </a:r>
            <a:r>
              <a:rPr lang="en-US" altLang="zh-CN" sz="27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endParaRPr lang="zh-CN" altLang="en-US" sz="27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57300" y="3733801"/>
            <a:ext cx="23014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potato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es</a:t>
            </a:r>
            <a:endParaRPr lang="zh-CN" altLang="en-US" sz="2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616179" y="3733801"/>
            <a:ext cx="26253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crisps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8969" y="747713"/>
            <a:ext cx="7166064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can you see in the factory?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7300" y="1909763"/>
            <a:ext cx="2216944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16179" y="1909763"/>
            <a:ext cx="1972865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30154" y="4187429"/>
            <a:ext cx="230147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machines</a:t>
            </a:r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8969" y="747713"/>
            <a:ext cx="7166064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can you see in the factory? </a:t>
            </a:r>
            <a:endParaRPr lang="zh-CN" altLang="en-US" sz="41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0154" y="1832373"/>
            <a:ext cx="2883694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4"/>
          <p:cNvSpPr txBox="1">
            <a:spLocks noChangeArrowheads="1"/>
          </p:cNvSpPr>
          <p:nvPr/>
        </p:nvSpPr>
        <p:spPr bwMode="auto">
          <a:xfrm>
            <a:off x="1354931" y="631031"/>
            <a:ext cx="634365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 b="1" dirty="0">
                <a:latin typeface="Times New Roman" panose="02020603050405020304" pitchFamily="18" charset="0"/>
              </a:rPr>
              <a:t>What do the machines make?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26756" y="4149328"/>
            <a:ext cx="4343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They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make</a:t>
            </a:r>
            <a:r>
              <a:rPr lang="en-US" altLang="zh-CN" sz="3300" b="1" dirty="0">
                <a:latin typeface="Times New Roman" panose="02020603050405020304" pitchFamily="18" charset="0"/>
              </a:rPr>
              <a:t> crisps.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15363" name="图片 6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4932" y="1582341"/>
            <a:ext cx="286583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2"/>
          <p:cNvSpPr txBox="1">
            <a:spLocks noChangeArrowheads="1"/>
          </p:cNvSpPr>
          <p:nvPr/>
        </p:nvSpPr>
        <p:spPr bwMode="auto">
          <a:xfrm>
            <a:off x="885825" y="788194"/>
            <a:ext cx="634365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</a:rPr>
              <a:t>What does this machine do?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25529" y="3950494"/>
            <a:ext cx="438983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</a:rPr>
              <a:t>It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cuts</a:t>
            </a:r>
            <a:r>
              <a:rPr lang="en-US" altLang="zh-CN" sz="3300" b="1" dirty="0">
                <a:latin typeface="Times New Roman" panose="02020603050405020304" pitchFamily="18" charset="0"/>
              </a:rPr>
              <a:t> the potatoes.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16387" name="图片 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9169" y="1383506"/>
            <a:ext cx="2953941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PP_MARK_KEY" val="30430251-1b83-42b3-98af-48e17adb9f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830</Words>
  <Application>WPS 演示</Application>
  <PresentationFormat>全屏显示(16:9)</PresentationFormat>
  <Paragraphs>86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528</cp:revision>
  <dcterms:created xsi:type="dcterms:W3CDTF">2013-07-01T03:05:00Z</dcterms:created>
  <dcterms:modified xsi:type="dcterms:W3CDTF">2023-02-16T03:09:20Z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52BEF2A3A65346DCA28A3E396B48F6BC</vt:lpwstr>
  </property>
</Properties>
</file>