
<file path=[Content_Types].xml><?xml version="1.0" encoding="utf-8"?>
<Types xmlns="http://schemas.openxmlformats.org/package/2006/content-types">
  <Default Extension="jpeg" ContentType="image/jpeg"/>
  <Default Extension="JPG" ContentType="image/.jpg"/>
  <Default Extension="wav" ContentType="audio/x-wav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sldIdLst>
    <p:sldId id="288" r:id="rId3"/>
    <p:sldId id="272" r:id="rId4"/>
    <p:sldId id="289" r:id="rId5"/>
    <p:sldId id="283" r:id="rId6"/>
    <p:sldId id="285" r:id="rId7"/>
    <p:sldId id="295" r:id="rId9"/>
    <p:sldId id="292" r:id="rId10"/>
    <p:sldId id="293" r:id="rId11"/>
    <p:sldId id="291" r:id="rId12"/>
    <p:sldId id="294" r:id="rId13"/>
    <p:sldId id="296" r:id="rId14"/>
    <p:sldId id="273" r:id="rId15"/>
    <p:sldId id="278" r:id="rId16"/>
    <p:sldId id="277" r:id="rId17"/>
    <p:sldId id="258" r:id="rId18"/>
    <p:sldId id="290" r:id="rId19"/>
  </p:sldIdLst>
  <p:sldSz cx="9144000" cy="6858000" type="screen4x3"/>
  <p:notesSz cx="6858000" cy="9144000"/>
  <p:custDataLst>
    <p:tags r:id="rId23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7200" b="1" kern="1200">
        <a:solidFill>
          <a:srgbClr val="FF3399"/>
        </a:solidFill>
        <a:latin typeface="Arial Narrow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7200" b="1" kern="1200">
        <a:solidFill>
          <a:srgbClr val="FF3399"/>
        </a:solidFill>
        <a:latin typeface="Arial Narrow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7200" b="1" kern="1200">
        <a:solidFill>
          <a:srgbClr val="FF3399"/>
        </a:solidFill>
        <a:latin typeface="Arial Narrow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7200" b="1" kern="1200">
        <a:solidFill>
          <a:srgbClr val="FF3399"/>
        </a:solidFill>
        <a:latin typeface="Arial Narrow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7200" b="1" kern="1200">
        <a:solidFill>
          <a:srgbClr val="FF3399"/>
        </a:solidFill>
        <a:latin typeface="Arial Narrow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7200" b="1" kern="1200">
        <a:solidFill>
          <a:srgbClr val="FF3399"/>
        </a:solidFill>
        <a:latin typeface="Arial Narrow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7200" b="1" kern="1200">
        <a:solidFill>
          <a:srgbClr val="FF3399"/>
        </a:solidFill>
        <a:latin typeface="Arial Narrow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7200" b="1" kern="1200">
        <a:solidFill>
          <a:srgbClr val="FF3399"/>
        </a:solidFill>
        <a:latin typeface="Arial Narrow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7200" b="1" kern="1200">
        <a:solidFill>
          <a:srgbClr val="FF3399"/>
        </a:solidFill>
        <a:latin typeface="Arial Narrow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FF"/>
    <a:srgbClr val="66CCFF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>
        <p:scale>
          <a:sx n="100" d="100"/>
          <a:sy n="100" d="100"/>
        </p:scale>
        <p:origin x="-300" y="-26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1" d="100"/>
        <a:sy n="81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gs" Target="tags/tag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D116DDC-1669-40D3-A165-BD97C1FB46A1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0F966ED-B44E-4183-8AA5-34E685BA2E1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9" Type="http://schemas.openxmlformats.org/officeDocument/2006/relationships/hyperlink" Target="http://www.1ppt.com/ziliao/" TargetMode="External"/><Relationship Id="rId8" Type="http://schemas.openxmlformats.org/officeDocument/2006/relationships/hyperlink" Target="http://www.1ppt.com/powerpoint/" TargetMode="External"/><Relationship Id="rId7" Type="http://schemas.openxmlformats.org/officeDocument/2006/relationships/hyperlink" Target="http://www.1ppt.com/xiazai/" TargetMode="External"/><Relationship Id="rId6" Type="http://schemas.openxmlformats.org/officeDocument/2006/relationships/hyperlink" Target="http://www.1ppt.com/tubiao/" TargetMode="External"/><Relationship Id="rId5" Type="http://schemas.openxmlformats.org/officeDocument/2006/relationships/hyperlink" Target="http://www.1ppt.com/beijing/" TargetMode="External"/><Relationship Id="rId4" Type="http://schemas.openxmlformats.org/officeDocument/2006/relationships/hyperlink" Target="http://www.1ppt.com/sucai/" TargetMode="External"/><Relationship Id="rId3" Type="http://schemas.openxmlformats.org/officeDocument/2006/relationships/hyperlink" Target="http://www.1ppt.com/moban/" TargetMode="External"/><Relationship Id="rId24" Type="http://schemas.openxmlformats.org/officeDocument/2006/relationships/hyperlink" Target="http://www.1ppt.com/kejian/lishi/" TargetMode="External"/><Relationship Id="rId23" Type="http://schemas.openxmlformats.org/officeDocument/2006/relationships/hyperlink" Target="http://www.1ppt.com/kejian/dili/" TargetMode="External"/><Relationship Id="rId22" Type="http://schemas.openxmlformats.org/officeDocument/2006/relationships/hyperlink" Target="http://www.1ppt.com/kejian/shengwu/" TargetMode="External"/><Relationship Id="rId21" Type="http://schemas.openxmlformats.org/officeDocument/2006/relationships/hyperlink" Target="http://www.1ppt.com/kejian/huaxue/" TargetMode="External"/><Relationship Id="rId20" Type="http://schemas.openxmlformats.org/officeDocument/2006/relationships/hyperlink" Target="http://www.1ppt.com/kejian/wuli/" TargetMode="External"/><Relationship Id="rId2" Type="http://schemas.openxmlformats.org/officeDocument/2006/relationships/notesMaster" Target="../notesMasters/notesMaster1.xml"/><Relationship Id="rId19" Type="http://schemas.openxmlformats.org/officeDocument/2006/relationships/hyperlink" Target="http://www.1ppt.com/kejian/kexue/" TargetMode="External"/><Relationship Id="rId18" Type="http://schemas.openxmlformats.org/officeDocument/2006/relationships/hyperlink" Target="http://www.1ppt.com/kejian/meishu/" TargetMode="External"/><Relationship Id="rId17" Type="http://schemas.openxmlformats.org/officeDocument/2006/relationships/hyperlink" Target="http://www.1ppt.com/kejian/yingyu/" TargetMode="External"/><Relationship Id="rId16" Type="http://schemas.openxmlformats.org/officeDocument/2006/relationships/hyperlink" Target="http://www.1ppt.com/kejian/shuxue/" TargetMode="External"/><Relationship Id="rId15" Type="http://schemas.openxmlformats.org/officeDocument/2006/relationships/hyperlink" Target="http://www.1ppt.com/kejian/yuwen/" TargetMode="External"/><Relationship Id="rId14" Type="http://schemas.openxmlformats.org/officeDocument/2006/relationships/hyperlink" Target="http://www.1ppt.com/kejian/" TargetMode="External"/><Relationship Id="rId13" Type="http://schemas.openxmlformats.org/officeDocument/2006/relationships/hyperlink" Target="http://www.1ppt.cn/" TargetMode="External"/><Relationship Id="rId12" Type="http://schemas.openxmlformats.org/officeDocument/2006/relationships/hyperlink" Target="http://www.1ppt.com/jiaoan/" TargetMode="External"/><Relationship Id="rId11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fanwen/" TargetMode="External"/><Relationship Id="rId1" Type="http://schemas.openxmlformats.org/officeDocument/2006/relationships/slide" Target="../slides/slide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资料下载：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www.1ppt.com/ziliao/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范文下载：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www.1ppt.com/fanwen/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论坛：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www.1ppt.cn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zh-CN" altLang="en-US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F966ED-B44E-4183-8AA5-34E685BA2E1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FEF2CF-D583-444D-9D8C-7A6A05810F78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B24204-C16B-41FE-8793-36ACDE32BA83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DED51D-D405-4CEE-AA3E-556680FA9B73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81D185-442E-4D12-965A-4C1F6D8DE62E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3BE593-97DC-4156-BE76-43DA1BA80C9C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2D7081-292C-48E8-9F45-4A341C099FAB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FBE63D-A2CC-4D98-AB0A-519C3254C2FB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D5E3BF-7D6B-4053-9B39-DDA865B0CDEF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869DC0-383C-416A-89D1-522B208A7DD2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C8E60F-163D-498F-AABE-7363AC4F7775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4BC3B9-6D4C-4B5A-9CD5-BCF968956168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400" b="0">
                <a:solidFill>
                  <a:schemeClr val="tx1"/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 b="0">
                <a:solidFill>
                  <a:schemeClr val="tx1"/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 b="0">
                <a:solidFill>
                  <a:schemeClr val="tx1"/>
                </a:solidFill>
                <a:latin typeface="+mn-lt"/>
              </a:defRPr>
            </a:lvl1pPr>
          </a:lstStyle>
          <a:p>
            <a:pPr>
              <a:defRPr/>
            </a:pPr>
            <a:fld id="{823559EA-7355-4665-84C5-3DB05E753438}" type="slidenum">
              <a:rPr lang="en-US" altLang="zh-CN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2.png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image" Target="../media/image20.jpe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image" Target="../media/image23.jpe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8.GIF"/><Relationship Id="rId2" Type="http://schemas.openxmlformats.org/officeDocument/2006/relationships/image" Target="../media/image27.GIF"/><Relationship Id="rId1" Type="http://schemas.openxmlformats.org/officeDocument/2006/relationships/image" Target="../media/image26.jpe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image" Target="../media/image9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1.jpe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.GIF"/><Relationship Id="rId2" Type="http://schemas.openxmlformats.org/officeDocument/2006/relationships/image" Target="../media/image3.GIF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audio" Target="../media/audio1.wav"/><Relationship Id="rId4" Type="http://schemas.openxmlformats.org/officeDocument/2006/relationships/image" Target="../media/image8.jpeg"/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7.xml"/><Relationship Id="rId4" Type="http://schemas.openxmlformats.org/officeDocument/2006/relationships/slide" Target="slide16.xml"/><Relationship Id="rId3" Type="http://schemas.openxmlformats.org/officeDocument/2006/relationships/image" Target="../media/image4.GIF"/><Relationship Id="rId2" Type="http://schemas.openxmlformats.org/officeDocument/2006/relationships/slide" Target="slide1.xml"/><Relationship Id="rId1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4.jpeg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18.jpeg"/><Relationship Id="rId4" Type="http://schemas.openxmlformats.org/officeDocument/2006/relationships/image" Target="../media/image14.jpeg"/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image" Target="../media/image1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5" descr="图片1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793" y="0"/>
            <a:ext cx="9143999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0" name="Text Box 3"/>
          <p:cNvSpPr txBox="1">
            <a:spLocks noChangeArrowheads="1"/>
          </p:cNvSpPr>
          <p:nvPr/>
        </p:nvSpPr>
        <p:spPr bwMode="auto">
          <a:xfrm>
            <a:off x="877092" y="620688"/>
            <a:ext cx="7391400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7200" b="1">
                <a:solidFill>
                  <a:srgbClr val="FF3399"/>
                </a:solidFill>
                <a:latin typeface="Arial Narrow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7200" b="1">
                <a:solidFill>
                  <a:srgbClr val="FF3399"/>
                </a:solidFill>
                <a:latin typeface="Arial Narrow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7200" b="1">
                <a:solidFill>
                  <a:srgbClr val="FF3399"/>
                </a:solidFill>
                <a:latin typeface="Arial Narrow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7200" b="1">
                <a:solidFill>
                  <a:srgbClr val="FF3399"/>
                </a:solidFill>
                <a:latin typeface="Arial Narrow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7200" b="1">
                <a:solidFill>
                  <a:srgbClr val="FF3399"/>
                </a:solidFill>
                <a:latin typeface="Arial Narrow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7200" b="1">
                <a:solidFill>
                  <a:srgbClr val="FF3399"/>
                </a:solidFill>
                <a:latin typeface="Arial Narrow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7200" b="1">
                <a:solidFill>
                  <a:srgbClr val="FF3399"/>
                </a:solidFill>
                <a:latin typeface="Arial Narrow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7200" b="1">
                <a:solidFill>
                  <a:srgbClr val="FF3399"/>
                </a:solidFill>
                <a:latin typeface="Arial Narrow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7200" b="1">
                <a:solidFill>
                  <a:srgbClr val="FF3399"/>
                </a:solidFill>
                <a:latin typeface="Arial Narrow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zh-CN" sz="5400" b="0" dirty="0">
                <a:solidFill>
                  <a:srgbClr val="9933FF"/>
                </a:solidFill>
                <a:latin typeface="Comic Sans MS" panose="030F0702030302020204" pitchFamily="66" charset="0"/>
              </a:rPr>
              <a:t>Module 2  Unit1</a:t>
            </a:r>
            <a:r>
              <a:rPr lang="en-US" altLang="zh-CN" sz="6000" b="0" dirty="0">
                <a:solidFill>
                  <a:srgbClr val="9933FF"/>
                </a:solidFill>
                <a:latin typeface="Comic Sans MS" panose="030F0702030302020204" pitchFamily="66" charset="0"/>
              </a:rPr>
              <a:t> </a:t>
            </a:r>
            <a:endParaRPr lang="en-US" altLang="zh-CN" sz="6000" b="0" dirty="0">
              <a:solidFill>
                <a:srgbClr val="9933FF"/>
              </a:solidFill>
              <a:latin typeface="Comic Sans MS" panose="030F0702030302020204" pitchFamily="66" charset="0"/>
            </a:endParaRPr>
          </a:p>
        </p:txBody>
      </p:sp>
      <p:sp>
        <p:nvSpPr>
          <p:cNvPr id="2051" name="WordArt 4"/>
          <p:cNvSpPr>
            <a:spLocks noChangeArrowheads="1" noChangeShapeType="1" noTextEdit="1"/>
          </p:cNvSpPr>
          <p:nvPr/>
        </p:nvSpPr>
        <p:spPr bwMode="auto">
          <a:xfrm>
            <a:off x="1190623" y="1844824"/>
            <a:ext cx="7086600" cy="1761554"/>
          </a:xfrm>
          <a:prstGeom prst="rect">
            <a:avLst/>
          </a:prstGeom>
        </p:spPr>
        <p:txBody>
          <a:bodyPr wrap="none" fromWordArt="1">
            <a:prstTxWarp prst="textWave1">
              <a:avLst>
                <a:gd name="adj1" fmla="val 13005"/>
                <a:gd name="adj2" fmla="val 0"/>
              </a:avLst>
            </a:prstTxWarp>
          </a:bodyPr>
          <a:lstStyle/>
          <a:p>
            <a:pPr algn="ctr"/>
            <a:r>
              <a:rPr lang="en-US" altLang="zh-CN" sz="6000" kern="10" dirty="0">
                <a:ln w="44450">
                  <a:solidFill>
                    <a:schemeClr val="tx1"/>
                  </a:solidFill>
                  <a:round/>
                </a:ln>
                <a:solidFill>
                  <a:srgbClr val="00FF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 panose="02020603050405020304"/>
                <a:cs typeface="Times New Roman" panose="02020603050405020304"/>
              </a:rPr>
              <a:t>It's cheap.</a:t>
            </a:r>
            <a:endParaRPr lang="zh-CN" altLang="en-US" sz="6000" kern="10" dirty="0">
              <a:ln w="44450">
                <a:solidFill>
                  <a:schemeClr val="tx1"/>
                </a:solidFill>
                <a:round/>
              </a:ln>
              <a:solidFill>
                <a:srgbClr val="00FF00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Times New Roman" panose="02020603050405020304"/>
              <a:cs typeface="Times New Roman" panose="020206030504050203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内容占位符 2"/>
          <p:cNvSpPr>
            <a:spLocks noGrp="1"/>
          </p:cNvSpPr>
          <p:nvPr>
            <p:ph idx="1"/>
          </p:nvPr>
        </p:nvSpPr>
        <p:spPr>
          <a:xfrm>
            <a:off x="0" y="0"/>
            <a:ext cx="8218488" cy="1973263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en-US" altLang="zh-CN" sz="8000" dirty="0" smtClean="0"/>
              <a:t>Is it beautiful?</a:t>
            </a:r>
            <a:endParaRPr lang="zh-CN" altLang="en-US" sz="8000" dirty="0" smtClean="0"/>
          </a:p>
        </p:txBody>
      </p:sp>
      <p:sp>
        <p:nvSpPr>
          <p:cNvPr id="11268" name="TextBox 3"/>
          <p:cNvSpPr txBox="1">
            <a:spLocks noChangeArrowheads="1"/>
          </p:cNvSpPr>
          <p:nvPr/>
        </p:nvSpPr>
        <p:spPr bwMode="auto">
          <a:xfrm>
            <a:off x="1619250" y="2565400"/>
            <a:ext cx="8964613" cy="228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7200" b="1">
                <a:solidFill>
                  <a:srgbClr val="FF3399"/>
                </a:solidFill>
                <a:latin typeface="Arial Narrow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7200" b="1">
                <a:solidFill>
                  <a:srgbClr val="FF3399"/>
                </a:solidFill>
                <a:latin typeface="Arial Narrow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7200" b="1">
                <a:solidFill>
                  <a:srgbClr val="FF3399"/>
                </a:solidFill>
                <a:latin typeface="Arial Narrow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7200" b="1">
                <a:solidFill>
                  <a:srgbClr val="FF3399"/>
                </a:solidFill>
                <a:latin typeface="Arial Narrow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7200" b="1">
                <a:solidFill>
                  <a:srgbClr val="FF3399"/>
                </a:solidFill>
                <a:latin typeface="Arial Narrow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7200" b="1">
                <a:solidFill>
                  <a:srgbClr val="FF3399"/>
                </a:solidFill>
                <a:latin typeface="Arial Narrow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7200" b="1">
                <a:solidFill>
                  <a:srgbClr val="FF3399"/>
                </a:solidFill>
                <a:latin typeface="Arial Narrow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7200" b="1">
                <a:solidFill>
                  <a:srgbClr val="FF3399"/>
                </a:solidFill>
                <a:latin typeface="Arial Narrow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7200" b="1">
                <a:solidFill>
                  <a:srgbClr val="FF3399"/>
                </a:solidFill>
                <a:latin typeface="Arial Narrow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dirty="0"/>
              <a:t>It’s not beautiful,</a:t>
            </a:r>
            <a:endParaRPr lang="en-US" altLang="zh-CN" dirty="0"/>
          </a:p>
          <a:p>
            <a:pPr eaLnBrk="1" hangingPunct="1"/>
            <a:r>
              <a:rPr lang="en-US" altLang="zh-CN" dirty="0"/>
              <a:t>but it’s _______.</a:t>
            </a:r>
            <a:endParaRPr lang="zh-CN" altLang="en-US" dirty="0"/>
          </a:p>
        </p:txBody>
      </p:sp>
      <p:sp>
        <p:nvSpPr>
          <p:cNvPr id="11269" name="TextBox 4"/>
          <p:cNvSpPr txBox="1">
            <a:spLocks noChangeArrowheads="1"/>
          </p:cNvSpPr>
          <p:nvPr/>
        </p:nvSpPr>
        <p:spPr bwMode="auto">
          <a:xfrm>
            <a:off x="0" y="4724400"/>
            <a:ext cx="10117138" cy="2309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7200" b="1">
                <a:solidFill>
                  <a:srgbClr val="FF3399"/>
                </a:solidFill>
                <a:latin typeface="Arial Narrow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7200" b="1">
                <a:solidFill>
                  <a:srgbClr val="FF3399"/>
                </a:solidFill>
                <a:latin typeface="Arial Narrow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7200" b="1">
                <a:solidFill>
                  <a:srgbClr val="FF3399"/>
                </a:solidFill>
                <a:latin typeface="Arial Narrow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7200" b="1">
                <a:solidFill>
                  <a:srgbClr val="FF3399"/>
                </a:solidFill>
                <a:latin typeface="Arial Narrow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7200" b="1">
                <a:solidFill>
                  <a:srgbClr val="FF3399"/>
                </a:solidFill>
                <a:latin typeface="Arial Narrow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7200" b="1">
                <a:solidFill>
                  <a:srgbClr val="FF3399"/>
                </a:solidFill>
                <a:latin typeface="Arial Narrow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7200" b="1">
                <a:solidFill>
                  <a:srgbClr val="FF3399"/>
                </a:solidFill>
                <a:latin typeface="Arial Narrow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7200" b="1">
                <a:solidFill>
                  <a:srgbClr val="FF3399"/>
                </a:solidFill>
                <a:latin typeface="Arial Narrow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7200" b="1">
                <a:solidFill>
                  <a:srgbClr val="FF3399"/>
                </a:solidFill>
                <a:latin typeface="Arial Narrow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dirty="0"/>
              <a:t>I can ____  ___ to</a:t>
            </a:r>
            <a:endParaRPr lang="en-US" altLang="zh-CN" dirty="0"/>
          </a:p>
          <a:p>
            <a:pPr eaLnBrk="1" hangingPunct="1"/>
            <a:r>
              <a:rPr lang="en-US" altLang="zh-CN" dirty="0"/>
              <a:t> you.</a:t>
            </a:r>
            <a:endParaRPr lang="zh-CN" altLang="en-US" dirty="0"/>
          </a:p>
        </p:txBody>
      </p:sp>
      <p:pic>
        <p:nvPicPr>
          <p:cNvPr id="11270" name="Picture 7" descr="QQ截图20150309091005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7019925" y="0"/>
            <a:ext cx="2124075" cy="2016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71" name="Picture 8" descr="QQ截图2015030909072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96875" y="2708275"/>
            <a:ext cx="2089150" cy="2087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9" name="Text Box 9"/>
          <p:cNvSpPr txBox="1">
            <a:spLocks noChangeArrowheads="1"/>
          </p:cNvSpPr>
          <p:nvPr/>
        </p:nvSpPr>
        <p:spPr bwMode="auto">
          <a:xfrm>
            <a:off x="4787900" y="3644900"/>
            <a:ext cx="3313113" cy="1189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7200" b="1">
                <a:solidFill>
                  <a:srgbClr val="FF3399"/>
                </a:solidFill>
                <a:latin typeface="Arial Narrow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7200" b="1">
                <a:solidFill>
                  <a:srgbClr val="FF3399"/>
                </a:solidFill>
                <a:latin typeface="Arial Narrow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7200" b="1">
                <a:solidFill>
                  <a:srgbClr val="FF3399"/>
                </a:solidFill>
                <a:latin typeface="Arial Narrow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7200" b="1">
                <a:solidFill>
                  <a:srgbClr val="FF3399"/>
                </a:solidFill>
                <a:latin typeface="Arial Narrow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7200" b="1">
                <a:solidFill>
                  <a:srgbClr val="FF3399"/>
                </a:solidFill>
                <a:latin typeface="Arial Narrow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7200" b="1">
                <a:solidFill>
                  <a:srgbClr val="FF3399"/>
                </a:solidFill>
                <a:latin typeface="Arial Narrow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7200" b="1">
                <a:solidFill>
                  <a:srgbClr val="FF3399"/>
                </a:solidFill>
                <a:latin typeface="Arial Narrow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7200" b="1">
                <a:solidFill>
                  <a:srgbClr val="FF3399"/>
                </a:solidFill>
                <a:latin typeface="Arial Narrow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7200" b="1">
                <a:solidFill>
                  <a:srgbClr val="FF3399"/>
                </a:solidFill>
                <a:latin typeface="Arial Narrow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dirty="0">
                <a:solidFill>
                  <a:schemeClr val="tx1"/>
                </a:solidFill>
              </a:rPr>
              <a:t>helpful</a:t>
            </a:r>
            <a:endParaRPr lang="en-US" altLang="zh-CN" dirty="0">
              <a:solidFill>
                <a:schemeClr val="tx1"/>
              </a:solidFill>
            </a:endParaRPr>
          </a:p>
        </p:txBody>
      </p:sp>
      <p:sp>
        <p:nvSpPr>
          <p:cNvPr id="10250" name="Text Box 10"/>
          <p:cNvSpPr txBox="1">
            <a:spLocks noChangeArrowheads="1"/>
          </p:cNvSpPr>
          <p:nvPr/>
        </p:nvSpPr>
        <p:spPr bwMode="auto">
          <a:xfrm>
            <a:off x="2268538" y="4724400"/>
            <a:ext cx="5184775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7200" b="1">
                <a:solidFill>
                  <a:srgbClr val="FF3399"/>
                </a:solidFill>
                <a:latin typeface="Arial Narrow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7200" b="1">
                <a:solidFill>
                  <a:srgbClr val="FF3399"/>
                </a:solidFill>
                <a:latin typeface="Arial Narrow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7200" b="1">
                <a:solidFill>
                  <a:srgbClr val="FF3399"/>
                </a:solidFill>
                <a:latin typeface="Arial Narrow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7200" b="1">
                <a:solidFill>
                  <a:srgbClr val="FF3399"/>
                </a:solidFill>
                <a:latin typeface="Arial Narrow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7200" b="1">
                <a:solidFill>
                  <a:srgbClr val="FF3399"/>
                </a:solidFill>
                <a:latin typeface="Arial Narrow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7200" b="1">
                <a:solidFill>
                  <a:srgbClr val="FF3399"/>
                </a:solidFill>
                <a:latin typeface="Arial Narrow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7200" b="1">
                <a:solidFill>
                  <a:srgbClr val="FF3399"/>
                </a:solidFill>
                <a:latin typeface="Arial Narrow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7200" b="1">
                <a:solidFill>
                  <a:srgbClr val="FF3399"/>
                </a:solidFill>
                <a:latin typeface="Arial Narrow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7200" b="1">
                <a:solidFill>
                  <a:srgbClr val="FF3399"/>
                </a:solidFill>
                <a:latin typeface="Arial Narrow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6000">
                <a:solidFill>
                  <a:schemeClr val="tx1"/>
                </a:solidFill>
              </a:rPr>
              <a:t>send emails</a:t>
            </a:r>
            <a:endParaRPr lang="en-US" altLang="zh-CN" sz="600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9" grpId="0"/>
      <p:bldP spid="1025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2" name="Picture 4" descr="QQ截图20150309092618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1557338"/>
            <a:ext cx="5435600" cy="4967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93" name="AutoShape 5"/>
          <p:cNvSpPr>
            <a:spLocks noChangeArrowheads="1"/>
          </p:cNvSpPr>
          <p:nvPr/>
        </p:nvSpPr>
        <p:spPr bwMode="auto">
          <a:xfrm>
            <a:off x="5292725" y="765175"/>
            <a:ext cx="3851275" cy="2879725"/>
          </a:xfrm>
          <a:prstGeom prst="wedgeEllipseCallout">
            <a:avLst>
              <a:gd name="adj1" fmla="val -57667"/>
              <a:gd name="adj2" fmla="val 37148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/>
          <a:lstStyle/>
          <a:p>
            <a:pPr algn="ctr"/>
            <a:endParaRPr lang="zh-CN" altLang="en-US"/>
          </a:p>
        </p:txBody>
      </p:sp>
      <p:sp>
        <p:nvSpPr>
          <p:cNvPr id="12294" name="Text Box 6"/>
          <p:cNvSpPr txBox="1">
            <a:spLocks noChangeArrowheads="1"/>
          </p:cNvSpPr>
          <p:nvPr/>
        </p:nvSpPr>
        <p:spPr bwMode="auto">
          <a:xfrm>
            <a:off x="5435600" y="1196975"/>
            <a:ext cx="3708400" cy="1938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7200" b="1">
                <a:solidFill>
                  <a:srgbClr val="FF3399"/>
                </a:solidFill>
                <a:latin typeface="Arial Narrow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7200" b="1">
                <a:solidFill>
                  <a:srgbClr val="FF3399"/>
                </a:solidFill>
                <a:latin typeface="Arial Narrow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7200" b="1">
                <a:solidFill>
                  <a:srgbClr val="FF3399"/>
                </a:solidFill>
                <a:latin typeface="Arial Narrow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7200" b="1">
                <a:solidFill>
                  <a:srgbClr val="FF3399"/>
                </a:solidFill>
                <a:latin typeface="Arial Narrow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7200" b="1">
                <a:solidFill>
                  <a:srgbClr val="FF3399"/>
                </a:solidFill>
                <a:latin typeface="Arial Narrow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7200" b="1">
                <a:solidFill>
                  <a:srgbClr val="FF3399"/>
                </a:solidFill>
                <a:latin typeface="Arial Narrow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7200" b="1">
                <a:solidFill>
                  <a:srgbClr val="FF3399"/>
                </a:solidFill>
                <a:latin typeface="Arial Narrow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7200" b="1">
                <a:solidFill>
                  <a:srgbClr val="FF3399"/>
                </a:solidFill>
                <a:latin typeface="Arial Narrow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7200" b="1">
                <a:solidFill>
                  <a:srgbClr val="FF3399"/>
                </a:solidFill>
                <a:latin typeface="Arial Narrow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4000" dirty="0"/>
              <a:t>Now I can send emails to you ,too.</a:t>
            </a:r>
            <a:endParaRPr lang="en-US" altLang="zh-CN" sz="4000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8" descr="图片1"/>
          <p:cNvPicPr>
            <a:picLocks noChangeAspect="1" noChangeArrowheads="1"/>
          </p:cNvPicPr>
          <p:nvPr/>
        </p:nvPicPr>
        <p:blipFill>
          <a:blip r:embed="rId1" cstate="email"/>
          <a:srcRect t="-711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08" name="Picture 4" descr="200371822439_S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27088" y="1290638"/>
            <a:ext cx="3889375" cy="325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09" name="Picture 5" descr="DV-13-087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435600" y="1268413"/>
            <a:ext cx="2133600" cy="3314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10" name="Text Box 6"/>
          <p:cNvSpPr txBox="1">
            <a:spLocks noChangeArrowheads="1"/>
          </p:cNvSpPr>
          <p:nvPr/>
        </p:nvSpPr>
        <p:spPr bwMode="auto">
          <a:xfrm>
            <a:off x="5724525" y="5013325"/>
            <a:ext cx="1800225" cy="1189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7200" b="1">
                <a:solidFill>
                  <a:srgbClr val="FF3399"/>
                </a:solidFill>
                <a:latin typeface="Arial Narrow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7200" b="1">
                <a:solidFill>
                  <a:srgbClr val="FF3399"/>
                </a:solidFill>
                <a:latin typeface="Arial Narrow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7200" b="1">
                <a:solidFill>
                  <a:srgbClr val="FF3399"/>
                </a:solidFill>
                <a:latin typeface="Arial Narrow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7200" b="1">
                <a:solidFill>
                  <a:srgbClr val="FF3399"/>
                </a:solidFill>
                <a:latin typeface="Arial Narrow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7200" b="1">
                <a:solidFill>
                  <a:srgbClr val="FF3399"/>
                </a:solidFill>
                <a:latin typeface="Arial Narrow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7200" b="1">
                <a:solidFill>
                  <a:srgbClr val="FF3399"/>
                </a:solidFill>
                <a:latin typeface="Arial Narrow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7200" b="1">
                <a:solidFill>
                  <a:srgbClr val="FF3399"/>
                </a:solidFill>
                <a:latin typeface="Arial Narrow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7200" b="1">
                <a:solidFill>
                  <a:srgbClr val="FF3399"/>
                </a:solidFill>
                <a:latin typeface="Arial Narrow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7200" b="1">
                <a:solidFill>
                  <a:srgbClr val="FF3399"/>
                </a:solidFill>
                <a:latin typeface="Arial Narrow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/>
              <a:t>tall</a:t>
            </a:r>
            <a:endParaRPr lang="en-US" altLang="zh-CN"/>
          </a:p>
        </p:txBody>
      </p:sp>
      <p:sp>
        <p:nvSpPr>
          <p:cNvPr id="21511" name="Text Box 7"/>
          <p:cNvSpPr txBox="1">
            <a:spLocks noChangeArrowheads="1"/>
          </p:cNvSpPr>
          <p:nvPr/>
        </p:nvSpPr>
        <p:spPr bwMode="auto">
          <a:xfrm>
            <a:off x="1116013" y="5013325"/>
            <a:ext cx="3384550" cy="1189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7200" b="1">
                <a:solidFill>
                  <a:srgbClr val="FF3399"/>
                </a:solidFill>
                <a:latin typeface="Arial Narrow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7200" b="1">
                <a:solidFill>
                  <a:srgbClr val="FF3399"/>
                </a:solidFill>
                <a:latin typeface="Arial Narrow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7200" b="1">
                <a:solidFill>
                  <a:srgbClr val="FF3399"/>
                </a:solidFill>
                <a:latin typeface="Arial Narrow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7200" b="1">
                <a:solidFill>
                  <a:srgbClr val="FF3399"/>
                </a:solidFill>
                <a:latin typeface="Arial Narrow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7200" b="1">
                <a:solidFill>
                  <a:srgbClr val="FF3399"/>
                </a:solidFill>
                <a:latin typeface="Arial Narrow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7200" b="1">
                <a:solidFill>
                  <a:srgbClr val="FF3399"/>
                </a:solidFill>
                <a:latin typeface="Arial Narrow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7200" b="1">
                <a:solidFill>
                  <a:srgbClr val="FF3399"/>
                </a:solidFill>
                <a:latin typeface="Arial Narrow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7200" b="1">
                <a:solidFill>
                  <a:srgbClr val="FF3399"/>
                </a:solidFill>
                <a:latin typeface="Arial Narrow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7200" b="1">
                <a:solidFill>
                  <a:srgbClr val="FF3399"/>
                </a:solidFill>
                <a:latin typeface="Arial Narrow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/>
              <a:t>long</a:t>
            </a:r>
            <a:endParaRPr lang="en-US" altLang="zh-CN"/>
          </a:p>
        </p:txBody>
      </p:sp>
      <p:sp>
        <p:nvSpPr>
          <p:cNvPr id="13319" name="Text Box 9"/>
          <p:cNvSpPr txBox="1">
            <a:spLocks noChangeArrowheads="1"/>
          </p:cNvSpPr>
          <p:nvPr/>
        </p:nvSpPr>
        <p:spPr bwMode="auto">
          <a:xfrm>
            <a:off x="611188" y="260350"/>
            <a:ext cx="4248150" cy="1189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7200" b="1">
                <a:solidFill>
                  <a:srgbClr val="FF3399"/>
                </a:solidFill>
                <a:latin typeface="Arial Narrow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7200" b="1">
                <a:solidFill>
                  <a:srgbClr val="FF3399"/>
                </a:solidFill>
                <a:latin typeface="Arial Narrow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7200" b="1">
                <a:solidFill>
                  <a:srgbClr val="FF3399"/>
                </a:solidFill>
                <a:latin typeface="Arial Narrow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7200" b="1">
                <a:solidFill>
                  <a:srgbClr val="FF3399"/>
                </a:solidFill>
                <a:latin typeface="Arial Narrow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7200" b="1">
                <a:solidFill>
                  <a:srgbClr val="FF3399"/>
                </a:solidFill>
                <a:latin typeface="Arial Narrow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7200" b="1">
                <a:solidFill>
                  <a:srgbClr val="FF3399"/>
                </a:solidFill>
                <a:latin typeface="Arial Narrow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7200" b="1">
                <a:solidFill>
                  <a:srgbClr val="FF3399"/>
                </a:solidFill>
                <a:latin typeface="Arial Narrow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7200" b="1">
                <a:solidFill>
                  <a:srgbClr val="FF3399"/>
                </a:solidFill>
                <a:latin typeface="Arial Narrow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7200" b="1">
                <a:solidFill>
                  <a:srgbClr val="FF3399"/>
                </a:solidFill>
                <a:latin typeface="Arial Narrow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/>
              <a:t>It’s…</a:t>
            </a:r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15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15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15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9" descr="图片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2" name="Picture 4" descr="fang 1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508625" y="2924175"/>
            <a:ext cx="2447925" cy="2047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4" name="Picture 6" descr="fang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042988" y="620713"/>
            <a:ext cx="3241675" cy="4752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655" name="Text Box 7"/>
          <p:cNvSpPr txBox="1">
            <a:spLocks noChangeArrowheads="1"/>
          </p:cNvSpPr>
          <p:nvPr/>
        </p:nvSpPr>
        <p:spPr bwMode="auto">
          <a:xfrm>
            <a:off x="1258888" y="5229225"/>
            <a:ext cx="1800225" cy="1189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7200" b="1">
                <a:solidFill>
                  <a:srgbClr val="FF3399"/>
                </a:solidFill>
                <a:latin typeface="Arial Narrow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7200" b="1">
                <a:solidFill>
                  <a:srgbClr val="FF3399"/>
                </a:solidFill>
                <a:latin typeface="Arial Narrow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7200" b="1">
                <a:solidFill>
                  <a:srgbClr val="FF3399"/>
                </a:solidFill>
                <a:latin typeface="Arial Narrow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7200" b="1">
                <a:solidFill>
                  <a:srgbClr val="FF3399"/>
                </a:solidFill>
                <a:latin typeface="Arial Narrow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7200" b="1">
                <a:solidFill>
                  <a:srgbClr val="FF3399"/>
                </a:solidFill>
                <a:latin typeface="Arial Narrow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7200" b="1">
                <a:solidFill>
                  <a:srgbClr val="FF3399"/>
                </a:solidFill>
                <a:latin typeface="Arial Narrow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7200" b="1">
                <a:solidFill>
                  <a:srgbClr val="FF3399"/>
                </a:solidFill>
                <a:latin typeface="Arial Narrow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7200" b="1">
                <a:solidFill>
                  <a:srgbClr val="FF3399"/>
                </a:solidFill>
                <a:latin typeface="Arial Narrow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7200" b="1">
                <a:solidFill>
                  <a:srgbClr val="FF3399"/>
                </a:solidFill>
                <a:latin typeface="Arial Narrow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/>
              <a:t>tall</a:t>
            </a:r>
            <a:endParaRPr lang="en-US" altLang="zh-CN"/>
          </a:p>
        </p:txBody>
      </p:sp>
      <p:sp>
        <p:nvSpPr>
          <p:cNvPr id="27656" name="Text Box 8"/>
          <p:cNvSpPr txBox="1">
            <a:spLocks noChangeArrowheads="1"/>
          </p:cNvSpPr>
          <p:nvPr/>
        </p:nvSpPr>
        <p:spPr bwMode="auto">
          <a:xfrm>
            <a:off x="5580063" y="5013325"/>
            <a:ext cx="2735262" cy="1189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7200" b="1">
                <a:solidFill>
                  <a:srgbClr val="FF3399"/>
                </a:solidFill>
                <a:latin typeface="Arial Narrow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7200" b="1">
                <a:solidFill>
                  <a:srgbClr val="FF3399"/>
                </a:solidFill>
                <a:latin typeface="Arial Narrow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7200" b="1">
                <a:solidFill>
                  <a:srgbClr val="FF3399"/>
                </a:solidFill>
                <a:latin typeface="Arial Narrow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7200" b="1">
                <a:solidFill>
                  <a:srgbClr val="FF3399"/>
                </a:solidFill>
                <a:latin typeface="Arial Narrow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7200" b="1">
                <a:solidFill>
                  <a:srgbClr val="FF3399"/>
                </a:solidFill>
                <a:latin typeface="Arial Narrow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7200" b="1">
                <a:solidFill>
                  <a:srgbClr val="FF3399"/>
                </a:solidFill>
                <a:latin typeface="Arial Narrow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7200" b="1">
                <a:solidFill>
                  <a:srgbClr val="FF3399"/>
                </a:solidFill>
                <a:latin typeface="Arial Narrow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7200" b="1">
                <a:solidFill>
                  <a:srgbClr val="FF3399"/>
                </a:solidFill>
                <a:latin typeface="Arial Narrow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7200" b="1">
                <a:solidFill>
                  <a:srgbClr val="FF3399"/>
                </a:solidFill>
                <a:latin typeface="Arial Narrow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/>
              <a:t>short</a:t>
            </a:r>
            <a:endParaRPr lang="en-US" altLang="zh-CN"/>
          </a:p>
        </p:txBody>
      </p:sp>
      <p:sp>
        <p:nvSpPr>
          <p:cNvPr id="14343" name="Text Box 10"/>
          <p:cNvSpPr txBox="1">
            <a:spLocks noChangeArrowheads="1"/>
          </p:cNvSpPr>
          <p:nvPr/>
        </p:nvSpPr>
        <p:spPr bwMode="auto">
          <a:xfrm>
            <a:off x="611188" y="260350"/>
            <a:ext cx="4248150" cy="1189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7200" b="1">
                <a:solidFill>
                  <a:srgbClr val="FF3399"/>
                </a:solidFill>
                <a:latin typeface="Arial Narrow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7200" b="1">
                <a:solidFill>
                  <a:srgbClr val="FF3399"/>
                </a:solidFill>
                <a:latin typeface="Arial Narrow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7200" b="1">
                <a:solidFill>
                  <a:srgbClr val="FF3399"/>
                </a:solidFill>
                <a:latin typeface="Arial Narrow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7200" b="1">
                <a:solidFill>
                  <a:srgbClr val="FF3399"/>
                </a:solidFill>
                <a:latin typeface="Arial Narrow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7200" b="1">
                <a:solidFill>
                  <a:srgbClr val="FF3399"/>
                </a:solidFill>
                <a:latin typeface="Arial Narrow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7200" b="1">
                <a:solidFill>
                  <a:srgbClr val="FF3399"/>
                </a:solidFill>
                <a:latin typeface="Arial Narrow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7200" b="1">
                <a:solidFill>
                  <a:srgbClr val="FF3399"/>
                </a:solidFill>
                <a:latin typeface="Arial Narrow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7200" b="1">
                <a:solidFill>
                  <a:srgbClr val="FF3399"/>
                </a:solidFill>
                <a:latin typeface="Arial Narrow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7200" b="1">
                <a:solidFill>
                  <a:srgbClr val="FF3399"/>
                </a:solidFill>
                <a:latin typeface="Arial Narrow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/>
              <a:t>It’s…</a:t>
            </a:r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76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76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76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76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276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76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76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276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5" grpId="0"/>
      <p:bldP spid="2765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PM_050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3" name="Picture 4" descr="A5_373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705600" y="4267200"/>
            <a:ext cx="1314450" cy="1885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4" name="Picture 5" descr="A3_048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24000" y="685800"/>
            <a:ext cx="142875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5" name="Picture 6" descr="A3_048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828800" y="914400"/>
            <a:ext cx="142875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607" name="Text Box 7"/>
          <p:cNvSpPr txBox="1">
            <a:spLocks noChangeArrowheads="1"/>
          </p:cNvSpPr>
          <p:nvPr/>
        </p:nvSpPr>
        <p:spPr bwMode="auto">
          <a:xfrm>
            <a:off x="1258888" y="5229225"/>
            <a:ext cx="1800225" cy="1189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7200" b="1">
                <a:solidFill>
                  <a:srgbClr val="FF3399"/>
                </a:solidFill>
                <a:latin typeface="Arial Narrow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7200" b="1">
                <a:solidFill>
                  <a:srgbClr val="FF3399"/>
                </a:solidFill>
                <a:latin typeface="Arial Narrow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7200" b="1">
                <a:solidFill>
                  <a:srgbClr val="FF3399"/>
                </a:solidFill>
                <a:latin typeface="Arial Narrow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7200" b="1">
                <a:solidFill>
                  <a:srgbClr val="FF3399"/>
                </a:solidFill>
                <a:latin typeface="Arial Narrow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7200" b="1">
                <a:solidFill>
                  <a:srgbClr val="FF3399"/>
                </a:solidFill>
                <a:latin typeface="Arial Narrow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7200" b="1">
                <a:solidFill>
                  <a:srgbClr val="FF3399"/>
                </a:solidFill>
                <a:latin typeface="Arial Narrow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7200" b="1">
                <a:solidFill>
                  <a:srgbClr val="FF3399"/>
                </a:solidFill>
                <a:latin typeface="Arial Narrow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7200" b="1">
                <a:solidFill>
                  <a:srgbClr val="FF3399"/>
                </a:solidFill>
                <a:latin typeface="Arial Narrow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7200" b="1">
                <a:solidFill>
                  <a:srgbClr val="FF3399"/>
                </a:solidFill>
                <a:latin typeface="Arial Narrow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/>
              <a:t>big</a:t>
            </a:r>
            <a:endParaRPr lang="en-US" altLang="zh-CN"/>
          </a:p>
        </p:txBody>
      </p:sp>
      <p:sp>
        <p:nvSpPr>
          <p:cNvPr id="25608" name="Text Box 8"/>
          <p:cNvSpPr txBox="1">
            <a:spLocks noChangeArrowheads="1"/>
          </p:cNvSpPr>
          <p:nvPr/>
        </p:nvSpPr>
        <p:spPr bwMode="auto">
          <a:xfrm>
            <a:off x="5724525" y="5373688"/>
            <a:ext cx="2735263" cy="1189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7200" b="1">
                <a:solidFill>
                  <a:srgbClr val="FF3399"/>
                </a:solidFill>
                <a:latin typeface="Arial Narrow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7200" b="1">
                <a:solidFill>
                  <a:srgbClr val="FF3399"/>
                </a:solidFill>
                <a:latin typeface="Arial Narrow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7200" b="1">
                <a:solidFill>
                  <a:srgbClr val="FF3399"/>
                </a:solidFill>
                <a:latin typeface="Arial Narrow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7200" b="1">
                <a:solidFill>
                  <a:srgbClr val="FF3399"/>
                </a:solidFill>
                <a:latin typeface="Arial Narrow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7200" b="1">
                <a:solidFill>
                  <a:srgbClr val="FF3399"/>
                </a:solidFill>
                <a:latin typeface="Arial Narrow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7200" b="1">
                <a:solidFill>
                  <a:srgbClr val="FF3399"/>
                </a:solidFill>
                <a:latin typeface="Arial Narrow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7200" b="1">
                <a:solidFill>
                  <a:srgbClr val="FF3399"/>
                </a:solidFill>
                <a:latin typeface="Arial Narrow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7200" b="1">
                <a:solidFill>
                  <a:srgbClr val="FF3399"/>
                </a:solidFill>
                <a:latin typeface="Arial Narrow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7200" b="1">
                <a:solidFill>
                  <a:srgbClr val="FF3399"/>
                </a:solidFill>
                <a:latin typeface="Arial Narrow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/>
              <a:t>small</a:t>
            </a:r>
            <a:endParaRPr lang="en-US" altLang="zh-CN"/>
          </a:p>
        </p:txBody>
      </p:sp>
      <p:sp>
        <p:nvSpPr>
          <p:cNvPr id="15368" name="Text Box 9"/>
          <p:cNvSpPr txBox="1">
            <a:spLocks noChangeArrowheads="1"/>
          </p:cNvSpPr>
          <p:nvPr/>
        </p:nvSpPr>
        <p:spPr bwMode="auto">
          <a:xfrm>
            <a:off x="539552" y="548680"/>
            <a:ext cx="4248150" cy="1189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7200" b="1">
                <a:solidFill>
                  <a:srgbClr val="FF3399"/>
                </a:solidFill>
                <a:latin typeface="Arial Narrow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7200" b="1">
                <a:solidFill>
                  <a:srgbClr val="FF3399"/>
                </a:solidFill>
                <a:latin typeface="Arial Narrow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7200" b="1">
                <a:solidFill>
                  <a:srgbClr val="FF3399"/>
                </a:solidFill>
                <a:latin typeface="Arial Narrow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7200" b="1">
                <a:solidFill>
                  <a:srgbClr val="FF3399"/>
                </a:solidFill>
                <a:latin typeface="Arial Narrow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7200" b="1">
                <a:solidFill>
                  <a:srgbClr val="FF3399"/>
                </a:solidFill>
                <a:latin typeface="Arial Narrow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7200" b="1">
                <a:solidFill>
                  <a:srgbClr val="FF3399"/>
                </a:solidFill>
                <a:latin typeface="Arial Narrow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7200" b="1">
                <a:solidFill>
                  <a:srgbClr val="FF3399"/>
                </a:solidFill>
                <a:latin typeface="Arial Narrow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7200" b="1">
                <a:solidFill>
                  <a:srgbClr val="FF3399"/>
                </a:solidFill>
                <a:latin typeface="Arial Narrow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7200" b="1">
                <a:solidFill>
                  <a:srgbClr val="FF3399"/>
                </a:solidFill>
                <a:latin typeface="Arial Narrow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/>
              <a:t>It’s…</a:t>
            </a:r>
            <a:endParaRPr lang="en-US" altLang="zh-CN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5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56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56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7" grpId="0"/>
      <p:bldP spid="2560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11" descr="图片1"/>
          <p:cNvPicPr>
            <a:picLocks noChangeAspect="1" noChangeArrowheads="1"/>
          </p:cNvPicPr>
          <p:nvPr/>
        </p:nvPicPr>
        <p:blipFill>
          <a:blip r:embed="rId1" cstate="email"/>
          <a:srcRect t="-654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7" name="Picture 4" descr="it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27088" y="1628775"/>
            <a:ext cx="2328862" cy="278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8" name="Picture 5" descr="u=1483772386,3615193615&amp;fm=0&amp;gp=4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95963" y="2565400"/>
            <a:ext cx="2246312" cy="1490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89" name="AutoShape 6"/>
          <p:cNvSpPr>
            <a:spLocks noChangeArrowheads="1"/>
          </p:cNvSpPr>
          <p:nvPr/>
        </p:nvSpPr>
        <p:spPr bwMode="auto">
          <a:xfrm>
            <a:off x="2268538" y="1557338"/>
            <a:ext cx="2016125" cy="1296987"/>
          </a:xfrm>
          <a:prstGeom prst="irregularSeal2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pPr algn="ctr"/>
            <a:r>
              <a:rPr lang="zh-CN" altLang="en-US" sz="3200">
                <a:latin typeface="Arial" panose="020B0604020202020204" pitchFamily="34" charset="0"/>
              </a:rPr>
              <a:t>￥</a:t>
            </a:r>
            <a:r>
              <a:rPr lang="en-US" altLang="zh-CN" sz="3200">
                <a:latin typeface="Arial" panose="020B0604020202020204" pitchFamily="34" charset="0"/>
              </a:rPr>
              <a:t>7,200</a:t>
            </a:r>
            <a:endParaRPr lang="en-US" altLang="zh-CN" sz="3200">
              <a:latin typeface="Arial" panose="020B0604020202020204" pitchFamily="34" charset="0"/>
            </a:endParaRPr>
          </a:p>
        </p:txBody>
      </p:sp>
      <p:sp>
        <p:nvSpPr>
          <p:cNvPr id="16390" name="AutoShape 7"/>
          <p:cNvSpPr>
            <a:spLocks noChangeArrowheads="1"/>
          </p:cNvSpPr>
          <p:nvPr/>
        </p:nvSpPr>
        <p:spPr bwMode="auto">
          <a:xfrm>
            <a:off x="6300788" y="1628775"/>
            <a:ext cx="2016125" cy="1296988"/>
          </a:xfrm>
          <a:prstGeom prst="irregularSeal2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pPr algn="ctr"/>
            <a:r>
              <a:rPr lang="zh-CN" altLang="en-US" sz="3200">
                <a:latin typeface="Arial" panose="020B0604020202020204" pitchFamily="34" charset="0"/>
              </a:rPr>
              <a:t>￥</a:t>
            </a:r>
            <a:r>
              <a:rPr lang="en-US" altLang="zh-CN" sz="3200">
                <a:latin typeface="Arial" panose="020B0604020202020204" pitchFamily="34" charset="0"/>
              </a:rPr>
              <a:t>300</a:t>
            </a:r>
            <a:endParaRPr lang="en-US" altLang="zh-CN" sz="3200">
              <a:latin typeface="Arial" panose="020B0604020202020204" pitchFamily="34" charset="0"/>
            </a:endParaRPr>
          </a:p>
        </p:txBody>
      </p:sp>
      <p:sp>
        <p:nvSpPr>
          <p:cNvPr id="4104" name="Rectangle 8"/>
          <p:cNvSpPr>
            <a:spLocks noGrp="1" noChangeArrowheads="1"/>
          </p:cNvSpPr>
          <p:nvPr>
            <p:ph type="title"/>
          </p:nvPr>
        </p:nvSpPr>
        <p:spPr>
          <a:xfrm>
            <a:off x="395288" y="476250"/>
            <a:ext cx="8229600" cy="1143000"/>
          </a:xfrm>
          <a:noFill/>
        </p:spPr>
        <p:txBody>
          <a:bodyPr/>
          <a:lstStyle/>
          <a:p>
            <a:pPr eaLnBrk="1" hangingPunct="1"/>
            <a:r>
              <a:rPr lang="en-US" altLang="zh-CN" sz="6000" b="1" smtClean="0">
                <a:solidFill>
                  <a:srgbClr val="FF3399"/>
                </a:solidFill>
              </a:rPr>
              <a:t>This camera is…</a:t>
            </a:r>
            <a:endParaRPr lang="en-US" altLang="zh-CN" sz="6000" b="1" smtClean="0">
              <a:solidFill>
                <a:srgbClr val="FF3399"/>
              </a:solidFill>
            </a:endParaRPr>
          </a:p>
        </p:txBody>
      </p:sp>
      <p:sp>
        <p:nvSpPr>
          <p:cNvPr id="4105" name="Text Box 9"/>
          <p:cNvSpPr txBox="1">
            <a:spLocks noChangeArrowheads="1"/>
          </p:cNvSpPr>
          <p:nvPr/>
        </p:nvSpPr>
        <p:spPr bwMode="auto">
          <a:xfrm>
            <a:off x="648494" y="4365625"/>
            <a:ext cx="5256212" cy="1189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7200" b="1">
                <a:solidFill>
                  <a:srgbClr val="FF3399"/>
                </a:solidFill>
                <a:latin typeface="Arial Narrow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7200" b="1">
                <a:solidFill>
                  <a:srgbClr val="FF3399"/>
                </a:solidFill>
                <a:latin typeface="Arial Narrow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7200" b="1">
                <a:solidFill>
                  <a:srgbClr val="FF3399"/>
                </a:solidFill>
                <a:latin typeface="Arial Narrow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7200" b="1">
                <a:solidFill>
                  <a:srgbClr val="FF3399"/>
                </a:solidFill>
                <a:latin typeface="Arial Narrow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7200" b="1">
                <a:solidFill>
                  <a:srgbClr val="FF3399"/>
                </a:solidFill>
                <a:latin typeface="Arial Narrow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7200" b="1">
                <a:solidFill>
                  <a:srgbClr val="FF3399"/>
                </a:solidFill>
                <a:latin typeface="Arial Narrow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7200" b="1">
                <a:solidFill>
                  <a:srgbClr val="FF3399"/>
                </a:solidFill>
                <a:latin typeface="Arial Narrow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7200" b="1">
                <a:solidFill>
                  <a:srgbClr val="FF3399"/>
                </a:solidFill>
                <a:latin typeface="Arial Narrow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7200" b="1">
                <a:solidFill>
                  <a:srgbClr val="FF3399"/>
                </a:solidFill>
                <a:latin typeface="Arial Narrow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dirty="0" smtClean="0"/>
              <a:t>Expensive </a:t>
            </a:r>
            <a:endParaRPr lang="en-US" altLang="zh-CN" dirty="0"/>
          </a:p>
        </p:txBody>
      </p:sp>
      <p:sp>
        <p:nvSpPr>
          <p:cNvPr id="4106" name="Text Box 10"/>
          <p:cNvSpPr txBox="1">
            <a:spLocks noChangeArrowheads="1"/>
          </p:cNvSpPr>
          <p:nvPr/>
        </p:nvSpPr>
        <p:spPr bwMode="auto">
          <a:xfrm>
            <a:off x="5850855" y="4323464"/>
            <a:ext cx="2917825" cy="1189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7200" b="1">
                <a:solidFill>
                  <a:srgbClr val="FF3399"/>
                </a:solidFill>
                <a:latin typeface="Arial Narrow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7200" b="1">
                <a:solidFill>
                  <a:srgbClr val="FF3399"/>
                </a:solidFill>
                <a:latin typeface="Arial Narrow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7200" b="1">
                <a:solidFill>
                  <a:srgbClr val="FF3399"/>
                </a:solidFill>
                <a:latin typeface="Arial Narrow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7200" b="1">
                <a:solidFill>
                  <a:srgbClr val="FF3399"/>
                </a:solidFill>
                <a:latin typeface="Arial Narrow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7200" b="1">
                <a:solidFill>
                  <a:srgbClr val="FF3399"/>
                </a:solidFill>
                <a:latin typeface="Arial Narrow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7200" b="1">
                <a:solidFill>
                  <a:srgbClr val="FF3399"/>
                </a:solidFill>
                <a:latin typeface="Arial Narrow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7200" b="1">
                <a:solidFill>
                  <a:srgbClr val="FF3399"/>
                </a:solidFill>
                <a:latin typeface="Arial Narrow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7200" b="1">
                <a:solidFill>
                  <a:srgbClr val="FF3399"/>
                </a:solidFill>
                <a:latin typeface="Arial Narrow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7200" b="1">
                <a:solidFill>
                  <a:srgbClr val="FF3399"/>
                </a:solidFill>
                <a:latin typeface="Arial Narrow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dirty="0">
                <a:solidFill>
                  <a:schemeClr val="hlink"/>
                </a:solidFill>
              </a:rPr>
              <a:t>cheap</a:t>
            </a:r>
            <a:endParaRPr lang="en-US" altLang="zh-CN" dirty="0">
              <a:solidFill>
                <a:schemeClr val="hlink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4" grpId="0"/>
      <p:bldP spid="4105" grpId="0"/>
      <p:bldP spid="410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图片1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-304800" y="-228600"/>
            <a:ext cx="9753600" cy="7315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1" name="AutoShape 3"/>
          <p:cNvSpPr>
            <a:spLocks noChangeArrowheads="1"/>
          </p:cNvSpPr>
          <p:nvPr/>
        </p:nvSpPr>
        <p:spPr bwMode="auto">
          <a:xfrm>
            <a:off x="1403350" y="1557338"/>
            <a:ext cx="6121400" cy="2879725"/>
          </a:xfrm>
          <a:prstGeom prst="cloudCallout">
            <a:avLst>
              <a:gd name="adj1" fmla="val 56042"/>
              <a:gd name="adj2" fmla="val 51819"/>
            </a:avLst>
          </a:prstGeom>
          <a:solidFill>
            <a:srgbClr val="FFFF00">
              <a:alpha val="45882"/>
            </a:srgbClr>
          </a:solidFill>
          <a:ln w="9525">
            <a:solidFill>
              <a:srgbClr val="FFCC00"/>
            </a:solidFill>
            <a:round/>
          </a:ln>
        </p:spPr>
        <p:txBody>
          <a:bodyPr/>
          <a:lstStyle/>
          <a:p>
            <a:pPr algn="ctr"/>
            <a:r>
              <a:rPr lang="en-US" altLang="zh-CN">
                <a:solidFill>
                  <a:srgbClr val="66CCFF"/>
                </a:solidFill>
              </a:rPr>
              <a:t>Bye-bye!</a:t>
            </a:r>
            <a:endParaRPr lang="en-US" altLang="zh-CN">
              <a:solidFill>
                <a:srgbClr val="66CC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471800770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-103188"/>
            <a:ext cx="9144000" cy="6961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83" name="AutoShape 3"/>
          <p:cNvSpPr>
            <a:spLocks noChangeArrowheads="1"/>
          </p:cNvSpPr>
          <p:nvPr/>
        </p:nvSpPr>
        <p:spPr bwMode="auto">
          <a:xfrm>
            <a:off x="1187450" y="1196975"/>
            <a:ext cx="4032250" cy="3743325"/>
          </a:xfrm>
          <a:prstGeom prst="sun">
            <a:avLst>
              <a:gd name="adj" fmla="val 25000"/>
            </a:avLst>
          </a:prstGeom>
          <a:solidFill>
            <a:srgbClr val="FF0000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pPr algn="ctr"/>
            <a:r>
              <a:rPr lang="en-US" altLang="zh-CN" sz="4800" b="0">
                <a:solidFill>
                  <a:schemeClr val="bg1"/>
                </a:solidFill>
                <a:latin typeface="Arial" panose="020B0604020202020204" pitchFamily="34" charset="0"/>
              </a:rPr>
              <a:t>red</a:t>
            </a:r>
            <a:endParaRPr lang="en-US" altLang="zh-CN" sz="4800" b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20484" name="AutoShape 4"/>
          <p:cNvSpPr>
            <a:spLocks noChangeArrowheads="1"/>
          </p:cNvSpPr>
          <p:nvPr/>
        </p:nvSpPr>
        <p:spPr bwMode="auto">
          <a:xfrm>
            <a:off x="1258888" y="1052513"/>
            <a:ext cx="4032250" cy="3743325"/>
          </a:xfrm>
          <a:prstGeom prst="sun">
            <a:avLst>
              <a:gd name="adj" fmla="val 25000"/>
            </a:avLst>
          </a:prstGeom>
          <a:solidFill>
            <a:srgbClr val="FFCCFF">
              <a:alpha val="81960"/>
            </a:srgbClr>
          </a:solidFill>
          <a:ln w="9525">
            <a:solidFill>
              <a:srgbClr val="FFFF00"/>
            </a:solidFill>
            <a:miter lim="800000"/>
          </a:ln>
        </p:spPr>
        <p:txBody>
          <a:bodyPr wrap="none" anchor="ctr"/>
          <a:lstStyle/>
          <a:p>
            <a:pPr algn="ctr"/>
            <a:r>
              <a:rPr lang="en-US" altLang="zh-CN" sz="4800" b="0">
                <a:solidFill>
                  <a:schemeClr val="bg1"/>
                </a:solidFill>
                <a:latin typeface="Arial" panose="020B0604020202020204" pitchFamily="34" charset="0"/>
              </a:rPr>
              <a:t>pink</a:t>
            </a:r>
            <a:endParaRPr lang="en-US" altLang="zh-CN" sz="4800" b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20485" name="AutoShape 5"/>
          <p:cNvSpPr>
            <a:spLocks noChangeArrowheads="1"/>
          </p:cNvSpPr>
          <p:nvPr/>
        </p:nvSpPr>
        <p:spPr bwMode="auto">
          <a:xfrm>
            <a:off x="1116013" y="1268413"/>
            <a:ext cx="4032250" cy="3743325"/>
          </a:xfrm>
          <a:prstGeom prst="sun">
            <a:avLst>
              <a:gd name="adj" fmla="val 25000"/>
            </a:avLst>
          </a:prstGeom>
          <a:solidFill>
            <a:srgbClr val="FFD521"/>
          </a:solidFill>
          <a:ln w="9525">
            <a:solidFill>
              <a:srgbClr val="FFCC00"/>
            </a:solidFill>
            <a:miter lim="800000"/>
          </a:ln>
        </p:spPr>
        <p:txBody>
          <a:bodyPr wrap="none" anchor="ctr"/>
          <a:lstStyle/>
          <a:p>
            <a:pPr algn="ctr"/>
            <a:r>
              <a:rPr lang="en-US" altLang="zh-CN" sz="4800" b="0">
                <a:solidFill>
                  <a:schemeClr val="bg1"/>
                </a:solidFill>
                <a:latin typeface="Arial" panose="020B0604020202020204" pitchFamily="34" charset="0"/>
              </a:rPr>
              <a:t>yellow</a:t>
            </a:r>
            <a:endParaRPr lang="en-US" altLang="zh-CN" sz="4800" b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20486" name="AutoShape 6"/>
          <p:cNvSpPr>
            <a:spLocks noChangeArrowheads="1"/>
          </p:cNvSpPr>
          <p:nvPr/>
        </p:nvSpPr>
        <p:spPr bwMode="auto">
          <a:xfrm>
            <a:off x="1187450" y="1268413"/>
            <a:ext cx="4032250" cy="3743325"/>
          </a:xfrm>
          <a:prstGeom prst="sun">
            <a:avLst>
              <a:gd name="adj" fmla="val 25000"/>
            </a:avLst>
          </a:prstGeom>
          <a:solidFill>
            <a:srgbClr val="CC99FF"/>
          </a:solidFill>
          <a:ln w="9525">
            <a:solidFill>
              <a:srgbClr val="CC99FF"/>
            </a:solidFill>
            <a:miter lim="800000"/>
          </a:ln>
        </p:spPr>
        <p:txBody>
          <a:bodyPr wrap="none" anchor="ctr"/>
          <a:lstStyle/>
          <a:p>
            <a:pPr algn="ctr"/>
            <a:r>
              <a:rPr lang="en-US" altLang="zh-CN" sz="4800" b="0">
                <a:solidFill>
                  <a:schemeClr val="bg1"/>
                </a:solidFill>
                <a:latin typeface="Arial" panose="020B0604020202020204" pitchFamily="34" charset="0"/>
              </a:rPr>
              <a:t>purple</a:t>
            </a:r>
            <a:endParaRPr lang="en-US" altLang="zh-CN" sz="4800" b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20487" name="AutoShape 7"/>
          <p:cNvSpPr>
            <a:spLocks noChangeArrowheads="1"/>
          </p:cNvSpPr>
          <p:nvPr/>
        </p:nvSpPr>
        <p:spPr bwMode="auto">
          <a:xfrm>
            <a:off x="1116013" y="1196975"/>
            <a:ext cx="4032250" cy="3743325"/>
          </a:xfrm>
          <a:prstGeom prst="sun">
            <a:avLst>
              <a:gd name="adj" fmla="val 25000"/>
            </a:avLst>
          </a:prstGeom>
          <a:solidFill>
            <a:srgbClr val="00FF00"/>
          </a:solidFill>
          <a:ln w="9525">
            <a:solidFill>
              <a:srgbClr val="00FF00"/>
            </a:solidFill>
            <a:miter lim="800000"/>
          </a:ln>
        </p:spPr>
        <p:txBody>
          <a:bodyPr wrap="none" anchor="ctr"/>
          <a:lstStyle/>
          <a:p>
            <a:pPr algn="ctr"/>
            <a:r>
              <a:rPr lang="en-US" altLang="zh-CN" sz="4800" b="0">
                <a:solidFill>
                  <a:schemeClr val="bg1"/>
                </a:solidFill>
                <a:latin typeface="Arial" panose="020B0604020202020204" pitchFamily="34" charset="0"/>
              </a:rPr>
              <a:t>green</a:t>
            </a:r>
            <a:endParaRPr lang="en-US" altLang="zh-CN" sz="4800" b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20488" name="AutoShape 8"/>
          <p:cNvSpPr>
            <a:spLocks noChangeArrowheads="1"/>
          </p:cNvSpPr>
          <p:nvPr/>
        </p:nvSpPr>
        <p:spPr bwMode="auto">
          <a:xfrm>
            <a:off x="1187450" y="1196975"/>
            <a:ext cx="4032250" cy="3743325"/>
          </a:xfrm>
          <a:prstGeom prst="sun">
            <a:avLst>
              <a:gd name="adj" fmla="val 25000"/>
            </a:avLst>
          </a:prstGeom>
          <a:solidFill>
            <a:srgbClr val="FF9900"/>
          </a:solidFill>
          <a:ln w="9525">
            <a:solidFill>
              <a:srgbClr val="FFFF00"/>
            </a:solidFill>
            <a:miter lim="800000"/>
          </a:ln>
        </p:spPr>
        <p:txBody>
          <a:bodyPr wrap="none" anchor="ctr"/>
          <a:lstStyle/>
          <a:p>
            <a:pPr algn="ctr"/>
            <a:r>
              <a:rPr lang="en-US" altLang="zh-CN" sz="4800" b="0">
                <a:solidFill>
                  <a:schemeClr val="bg1"/>
                </a:solidFill>
                <a:latin typeface="Arial" panose="020B0604020202020204" pitchFamily="34" charset="0"/>
              </a:rPr>
              <a:t>orange</a:t>
            </a:r>
            <a:endParaRPr lang="en-US" altLang="zh-CN" sz="4800" b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20489" name="AutoShape 9"/>
          <p:cNvSpPr>
            <a:spLocks noChangeArrowheads="1"/>
          </p:cNvSpPr>
          <p:nvPr/>
        </p:nvSpPr>
        <p:spPr bwMode="auto">
          <a:xfrm>
            <a:off x="1116013" y="1196975"/>
            <a:ext cx="4032250" cy="3743325"/>
          </a:xfrm>
          <a:prstGeom prst="sun">
            <a:avLst>
              <a:gd name="adj" fmla="val 25000"/>
            </a:avLst>
          </a:prstGeom>
          <a:solidFill>
            <a:srgbClr val="3366FF"/>
          </a:solidFill>
          <a:ln w="9525">
            <a:solidFill>
              <a:srgbClr val="00FFFF"/>
            </a:solidFill>
            <a:miter lim="800000"/>
          </a:ln>
        </p:spPr>
        <p:txBody>
          <a:bodyPr wrap="none" anchor="ctr"/>
          <a:lstStyle/>
          <a:p>
            <a:pPr algn="ctr"/>
            <a:r>
              <a:rPr lang="en-US" altLang="zh-CN" sz="4800" b="0">
                <a:solidFill>
                  <a:schemeClr val="bg1"/>
                </a:solidFill>
                <a:latin typeface="Arial" panose="020B0604020202020204" pitchFamily="34" charset="0"/>
              </a:rPr>
              <a:t>blue</a:t>
            </a:r>
            <a:endParaRPr lang="en-US" altLang="zh-CN" sz="4800" b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20490" name="AutoShape 10"/>
          <p:cNvSpPr>
            <a:spLocks noChangeArrowheads="1"/>
          </p:cNvSpPr>
          <p:nvPr/>
        </p:nvSpPr>
        <p:spPr bwMode="auto">
          <a:xfrm>
            <a:off x="1187450" y="1125538"/>
            <a:ext cx="4032250" cy="3743325"/>
          </a:xfrm>
          <a:prstGeom prst="sun">
            <a:avLst>
              <a:gd name="adj" fmla="val 25000"/>
            </a:avLst>
          </a:prstGeom>
          <a:solidFill>
            <a:schemeClr val="tx1"/>
          </a:solidFill>
          <a:ln w="9525">
            <a:solidFill>
              <a:srgbClr val="FFFF00"/>
            </a:solidFill>
            <a:miter lim="800000"/>
          </a:ln>
        </p:spPr>
        <p:txBody>
          <a:bodyPr wrap="none" anchor="ctr"/>
          <a:lstStyle/>
          <a:p>
            <a:pPr algn="ctr"/>
            <a:r>
              <a:rPr lang="en-US" altLang="zh-CN" sz="4800" b="0">
                <a:solidFill>
                  <a:schemeClr val="bg1"/>
                </a:solidFill>
                <a:latin typeface="Arial" panose="020B0604020202020204" pitchFamily="34" charset="0"/>
              </a:rPr>
              <a:t>black</a:t>
            </a:r>
            <a:endParaRPr lang="en-US" altLang="zh-CN" sz="4800" b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pic>
        <p:nvPicPr>
          <p:cNvPr id="3083" name="Picture 11" descr="花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588125" y="5805488"/>
            <a:ext cx="2089150" cy="755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92" name="WordArt 12"/>
          <p:cNvSpPr>
            <a:spLocks noChangeArrowheads="1" noChangeShapeType="1" noTextEdit="1"/>
          </p:cNvSpPr>
          <p:nvPr/>
        </p:nvSpPr>
        <p:spPr bwMode="auto">
          <a:xfrm>
            <a:off x="1476375" y="5229225"/>
            <a:ext cx="4824413" cy="93662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3600" kern="10" dirty="0"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MS Gothic" panose="020B0609070205080204" charset="-128"/>
                <a:ea typeface="MS Gothic" panose="020B0609070205080204" charset="-128"/>
              </a:rPr>
              <a:t>It's beautiful!</a:t>
            </a:r>
            <a:endParaRPr lang="zh-CN" altLang="en-US" sz="3600" kern="10" dirty="0">
              <a:gradFill rotWithShape="1">
                <a:gsLst>
                  <a:gs pos="0">
                    <a:srgbClr val="FFFF00"/>
                  </a:gs>
                  <a:gs pos="100000">
                    <a:srgbClr val="FF9933"/>
                  </a:gs>
                </a:gsLst>
                <a:path path="rect">
                  <a:fillToRect l="50000" t="50000" r="50000" b="50000"/>
                </a:path>
              </a:gradFill>
              <a:effectLst>
                <a:outerShdw dist="35921" dir="2700000" algn="ctr" rotWithShape="0">
                  <a:srgbClr val="C0C0C0">
                    <a:alpha val="79999"/>
                  </a:srgbClr>
                </a:outerShdw>
              </a:effectLst>
              <a:latin typeface="MS Gothic" panose="020B0609070205080204" charset="-128"/>
              <a:ea typeface="MS Gothic" panose="020B0609070205080204" charset="-128"/>
            </a:endParaRPr>
          </a:p>
        </p:txBody>
      </p:sp>
      <p:pic>
        <p:nvPicPr>
          <p:cNvPr id="3085" name="Picture 13" descr="蘑菇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3850" y="4775200"/>
            <a:ext cx="935038" cy="839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1000"/>
                                        <p:tgtEl>
                                          <p:spTgt spid="204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04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35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2000"/>
                                        <p:tgtEl>
                                          <p:spTgt spid="204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2000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204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35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2000"/>
                                        <p:tgtEl>
                                          <p:spTgt spid="204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2000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0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204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000"/>
                            </p:stCondLst>
                            <p:childTnLst>
                              <p:par>
                                <p:cTn id="47" presetID="35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2000"/>
                                        <p:tgtEl>
                                          <p:spTgt spid="204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2000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0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000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2000"/>
                                        <p:tgtEl>
                                          <p:spTgt spid="204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2000" fill="hold"/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2000" fill="hold"/>
                                        <p:tgtEl>
                                          <p:spTgt spid="204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000" fill="hold"/>
                                        <p:tgtEl>
                                          <p:spTgt spid="204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2000"/>
                            </p:stCondLst>
                            <p:childTnLst>
                              <p:par>
                                <p:cTn id="62" presetID="52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3" dur="2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</p:cBhvr>
                                      <p:from x="100000" y="100000"/>
                                      <p:to x="250000" y="250000"/>
                                    </p:animScale>
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<p:cBhvr>
                                        <p:cTn id="64" dur="2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65" dur="2000"/>
                                        <p:tgtEl>
                                          <p:spTgt spid="2048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600" decel="100000"/>
                                        <p:tgtEl>
                                          <p:spTgt spid="204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600" decel="100000" fill="hold"/>
                                        <p:tgtEl>
                                          <p:spTgt spid="2048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600" decel="100000" fill="hold"/>
                                        <p:tgtEl>
                                          <p:spTgt spid="204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600" decel="100000" fill="hold"/>
                                        <p:tgtEl>
                                          <p:spTgt spid="204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204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204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2000"/>
                            </p:stCondLst>
                            <p:childTnLst>
                              <p:par>
                                <p:cTn id="78" presetID="30" presetClass="entr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600" decel="100000"/>
                                        <p:tgtEl>
                                          <p:spTgt spid="204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600" decel="100000" fill="hold"/>
                                        <p:tgtEl>
                                          <p:spTgt spid="2048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600" decel="100000" fill="hold"/>
                                        <p:tgtEl>
                                          <p:spTgt spid="204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600" decel="100000" fill="hold"/>
                                        <p:tgtEl>
                                          <p:spTgt spid="204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204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204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4000"/>
                            </p:stCondLst>
                            <p:childTnLst>
                              <p:par>
                                <p:cTn id="87" presetID="38" presetClass="exit" presetSubtype="0" accel="50000" fill="hold" grpId="2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anim calcmode="lin" valueType="num">
                                      <p:cBhvr>
                                        <p:cTn id="8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4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2000"/>
                                        <p:tgtEl>
                                          <p:spTgt spid="204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2000" fill="hold"/>
                                        <p:tgtEl>
                                          <p:spTgt spid="2048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2000" fill="hold"/>
                                        <p:tgtEl>
                                          <p:spTgt spid="204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2000" fill="hold"/>
                                        <p:tgtEl>
                                          <p:spTgt spid="204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0" presetID="35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1" dur="2000"/>
                                        <p:tgtEl>
                                          <p:spTgt spid="204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2" dur="2000"/>
                                        <p:tgtEl>
                                          <p:spTgt spid="2048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2000"/>
                                        <p:tgtEl>
                                          <p:spTgt spid="204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2000"/>
                                        <p:tgtEl>
                                          <p:spTgt spid="204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2000"/>
                                        <p:tgtEl>
                                          <p:spTgt spid="204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1" dur="2000" fill="hold"/>
                                        <p:tgtEl>
                                          <p:spTgt spid="2048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2000" fill="hold"/>
                                        <p:tgtEl>
                                          <p:spTgt spid="204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2000" fill="hold"/>
                                        <p:tgtEl>
                                          <p:spTgt spid="204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15" presetID="35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6" dur="2000"/>
                                        <p:tgtEl>
                                          <p:spTgt spid="204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7" dur="2000"/>
                                        <p:tgtEl>
                                          <p:spTgt spid="2048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2000"/>
                                        <p:tgtEl>
                                          <p:spTgt spid="204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2000"/>
                                        <p:tgtEl>
                                          <p:spTgt spid="204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0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2000"/>
                                        <p:tgtEl>
                                          <p:spTgt spid="204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6" dur="2000" fill="hold"/>
                                        <p:tgtEl>
                                          <p:spTgt spid="2049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2000" fill="hold"/>
                                        <p:tgtEl>
                                          <p:spTgt spid="204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2000" fill="hold"/>
                                        <p:tgtEl>
                                          <p:spTgt spid="204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2000"/>
                            </p:stCondLst>
                            <p:childTnLst>
                              <p:par>
                                <p:cTn id="130" presetID="35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1" dur="2000"/>
                                        <p:tgtEl>
                                          <p:spTgt spid="204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2" dur="2000"/>
                                        <p:tgtEl>
                                          <p:spTgt spid="2049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2000"/>
                                        <p:tgtEl>
                                          <p:spTgt spid="204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2000"/>
                                        <p:tgtEl>
                                          <p:spTgt spid="204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0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3" grpId="0" animBg="1"/>
      <p:bldP spid="20483" grpId="1" animBg="1"/>
      <p:bldP spid="20484" grpId="0" animBg="1"/>
      <p:bldP spid="20484" grpId="1" animBg="1"/>
      <p:bldP spid="20485" grpId="0" animBg="1"/>
      <p:bldP spid="20485" grpId="1" animBg="1"/>
      <p:bldP spid="20486" grpId="0" animBg="1"/>
      <p:bldP spid="20486" grpId="1" animBg="1"/>
      <p:bldP spid="20487" grpId="0" animBg="1"/>
      <p:bldP spid="20487" grpId="1" animBg="1"/>
      <p:bldP spid="20487" grpId="2" animBg="1"/>
      <p:bldP spid="20488" grpId="0" animBg="1"/>
      <p:bldP spid="20488" grpId="1" animBg="1"/>
      <p:bldP spid="20489" grpId="0" animBg="1"/>
      <p:bldP spid="20489" grpId="1" animBg="1"/>
      <p:bldP spid="20490" grpId="0" animBg="1"/>
      <p:bldP spid="20490" grpId="1" animBg="1"/>
      <p:bldP spid="2049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DV-13-089"/>
          <p:cNvPicPr>
            <a:picLocks noChangeAspect="1" noChangeArrowheads="1"/>
          </p:cNvPicPr>
          <p:nvPr>
            <p:ph type="title"/>
          </p:nvPr>
        </p:nvPicPr>
        <p:blipFill>
          <a:blip r:embed="rId1" cstate="email"/>
          <a:srcRect/>
          <a:stretch>
            <a:fillRect/>
          </a:stretch>
        </p:blipFill>
        <p:spPr>
          <a:xfrm>
            <a:off x="323850" y="188913"/>
            <a:ext cx="3887788" cy="2667000"/>
          </a:xfrm>
          <a:noFill/>
        </p:spPr>
      </p:pic>
      <p:pic>
        <p:nvPicPr>
          <p:cNvPr id="4099" name="Picture 3" descr="LondonEye2"/>
          <p:cNvPicPr>
            <a:picLocks noChangeAspect="1" noChangeArrowheads="1"/>
          </p:cNvPicPr>
          <p:nvPr>
            <p:ph type="body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250825" y="3962400"/>
            <a:ext cx="4249738" cy="2895600"/>
          </a:xfrm>
          <a:noFill/>
        </p:spPr>
      </p:pic>
      <p:pic>
        <p:nvPicPr>
          <p:cNvPr id="4100" name="Picture 5" descr="DV-13-095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716463" y="3933825"/>
            <a:ext cx="4103687" cy="2924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8918" name="Text Box 6"/>
          <p:cNvSpPr txBox="1">
            <a:spLocks noChangeArrowheads="1"/>
          </p:cNvSpPr>
          <p:nvPr/>
        </p:nvSpPr>
        <p:spPr bwMode="auto">
          <a:xfrm>
            <a:off x="228600" y="2895600"/>
            <a:ext cx="8610600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7200" b="1">
                <a:solidFill>
                  <a:srgbClr val="FF3399"/>
                </a:solidFill>
                <a:latin typeface="Arial Narrow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7200" b="1">
                <a:solidFill>
                  <a:srgbClr val="FF3399"/>
                </a:solidFill>
                <a:latin typeface="Arial Narrow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7200" b="1">
                <a:solidFill>
                  <a:srgbClr val="FF3399"/>
                </a:solidFill>
                <a:latin typeface="Arial Narrow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7200" b="1">
                <a:solidFill>
                  <a:srgbClr val="FF3399"/>
                </a:solidFill>
                <a:latin typeface="Arial Narrow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7200" b="1">
                <a:solidFill>
                  <a:srgbClr val="FF3399"/>
                </a:solidFill>
                <a:latin typeface="Arial Narrow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7200" b="1">
                <a:solidFill>
                  <a:srgbClr val="FF3399"/>
                </a:solidFill>
                <a:latin typeface="Arial Narrow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7200" b="1">
                <a:solidFill>
                  <a:srgbClr val="FF3399"/>
                </a:solidFill>
                <a:latin typeface="Arial Narrow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7200" b="1">
                <a:solidFill>
                  <a:srgbClr val="FF3399"/>
                </a:solidFill>
                <a:latin typeface="Arial Narrow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7200" b="1">
                <a:solidFill>
                  <a:srgbClr val="FF3399"/>
                </a:solidFill>
                <a:latin typeface="Arial Narrow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6000" dirty="0">
                <a:solidFill>
                  <a:schemeClr val="tx1"/>
                </a:solidFill>
                <a:latin typeface="Arial" panose="020B0604020202020204" pitchFamily="34" charset="0"/>
              </a:rPr>
              <a:t>They are </a:t>
            </a:r>
            <a:r>
              <a:rPr lang="en-US" altLang="zh-CN" sz="6000" dirty="0">
                <a:latin typeface="Arial" panose="020B0604020202020204" pitchFamily="34" charset="0"/>
              </a:rPr>
              <a:t>beautiful</a:t>
            </a:r>
            <a:r>
              <a:rPr lang="en-US" altLang="zh-CN" sz="6000" dirty="0">
                <a:solidFill>
                  <a:schemeClr val="tx1"/>
                </a:solidFill>
                <a:latin typeface="Arial" panose="020B0604020202020204" pitchFamily="34" charset="0"/>
              </a:rPr>
              <a:t> , too.</a:t>
            </a:r>
            <a:endParaRPr lang="en-US" altLang="zh-CN" sz="6000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pic>
        <p:nvPicPr>
          <p:cNvPr id="4102" name="Picture 7" descr="200371822439_S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500563" y="188913"/>
            <a:ext cx="4175125" cy="2743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3891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5" descr="图片1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793" y="0"/>
            <a:ext cx="9143999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3" name="AutoShape 7"/>
          <p:cNvSpPr>
            <a:spLocks noChangeArrowheads="1"/>
          </p:cNvSpPr>
          <p:nvPr/>
        </p:nvSpPr>
        <p:spPr bwMode="auto">
          <a:xfrm>
            <a:off x="1098548" y="620713"/>
            <a:ext cx="6948488" cy="3816350"/>
          </a:xfrm>
          <a:prstGeom prst="cloudCallout">
            <a:avLst>
              <a:gd name="adj1" fmla="val 43421"/>
              <a:gd name="adj2" fmla="val 51375"/>
            </a:avLst>
          </a:prstGeom>
          <a:solidFill>
            <a:srgbClr val="FFFF00">
              <a:alpha val="45882"/>
            </a:srgbClr>
          </a:solidFill>
          <a:ln w="9525">
            <a:solidFill>
              <a:srgbClr val="FFCC00"/>
            </a:solidFill>
            <a:round/>
          </a:ln>
        </p:spPr>
        <p:txBody>
          <a:bodyPr/>
          <a:lstStyle/>
          <a:p>
            <a:pPr algn="ctr"/>
            <a:r>
              <a:rPr lang="en-US" altLang="zh-CN" dirty="0">
                <a:solidFill>
                  <a:srgbClr val="66CCFF"/>
                </a:solidFill>
              </a:rPr>
              <a:t>Let’s go shopping!</a:t>
            </a:r>
            <a:endParaRPr lang="en-US" altLang="zh-CN" dirty="0">
              <a:solidFill>
                <a:srgbClr val="66CC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3059832" y="2571468"/>
            <a:ext cx="735006" cy="241289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www.1ppt.com/moban/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素材：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www.1ppt.com/sucai/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背景：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www.1ppt.com/beijing/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图表：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www.1ppt.com/tubiao/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www.1ppt.com/xiazai/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www.1ppt.com/powerpoint/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www.1ppt.com/ziliao/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www.1ppt.com/fanwen/     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www.1ppt.com/shiti/  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www.1ppt.com/jiaoan/       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论坛：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www.1ppt.cn                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语文课件：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www.1ppt.com/kejian/yuwen/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数学课件：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www.1ppt.com/kejian/shuxue/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英语课件：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www.1ppt.com/kejian/yingyu/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美术课件：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www.1ppt.com/kejian/meishu/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科学课件：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www.1ppt.com/kejian/kexue/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物理课件：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www.1ppt.com/kejian/wuli/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化学课件：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www.1ppt.com/kejian/huaxue/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生物课件：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www.1ppt.com/kejian/shengwu/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地理课件：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www.1ppt.com/kejian/dili/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历史课件：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www.1ppt.com/kejian/lishi/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6146" name="Picture 13" descr="图片1"/>
          <p:cNvPicPr>
            <a:picLocks noChangeAspect="1" noChangeArrowheads="1"/>
          </p:cNvPicPr>
          <p:nvPr/>
        </p:nvPicPr>
        <p:blipFill>
          <a:blip r:embed="rId1" cstate="email"/>
          <a:srcRect t="-654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47" name="Oval 4"/>
          <p:cNvSpPr>
            <a:spLocks noChangeArrowheads="1"/>
          </p:cNvSpPr>
          <p:nvPr/>
        </p:nvSpPr>
        <p:spPr bwMode="auto">
          <a:xfrm>
            <a:off x="1908175" y="1412875"/>
            <a:ext cx="5616575" cy="4608513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148" name="Line 5"/>
          <p:cNvSpPr>
            <a:spLocks noChangeShapeType="1"/>
          </p:cNvSpPr>
          <p:nvPr/>
        </p:nvSpPr>
        <p:spPr bwMode="auto">
          <a:xfrm>
            <a:off x="4572000" y="1341438"/>
            <a:ext cx="0" cy="20875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149" name="Line 6"/>
          <p:cNvSpPr>
            <a:spLocks noChangeShapeType="1"/>
          </p:cNvSpPr>
          <p:nvPr/>
        </p:nvSpPr>
        <p:spPr bwMode="auto">
          <a:xfrm>
            <a:off x="4572000" y="3429000"/>
            <a:ext cx="2592388" cy="1295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150" name="Line 7"/>
          <p:cNvSpPr>
            <a:spLocks noChangeShapeType="1"/>
          </p:cNvSpPr>
          <p:nvPr/>
        </p:nvSpPr>
        <p:spPr bwMode="auto">
          <a:xfrm flipH="1">
            <a:off x="1908175" y="3429000"/>
            <a:ext cx="2663825" cy="7921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151" name="WordArt 10">
            <a:hlinkClick r:id="" action="ppaction://noaction"/>
          </p:cNvPr>
          <p:cNvSpPr>
            <a:spLocks noChangeArrowheads="1" noChangeShapeType="1" noTextEdit="1"/>
          </p:cNvSpPr>
          <p:nvPr/>
        </p:nvSpPr>
        <p:spPr bwMode="auto">
          <a:xfrm>
            <a:off x="5219700" y="2684463"/>
            <a:ext cx="1439863" cy="67310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3600" kern="10"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TVs</a:t>
            </a:r>
            <a:endParaRPr lang="zh-CN" altLang="en-US" sz="3600" kern="10">
              <a:gradFill rotWithShape="1">
                <a:gsLst>
                  <a:gs pos="0">
                    <a:srgbClr val="FFFF00"/>
                  </a:gs>
                  <a:gs pos="100000">
                    <a:srgbClr val="FF9933"/>
                  </a:gs>
                </a:gsLst>
                <a:path path="rect">
                  <a:fillToRect l="50000" t="50000" r="50000" b="50000"/>
                </a:path>
              </a:gradFill>
              <a:effectLst>
                <a:outerShdw dist="35921" dir="2700000" algn="ctr" rotWithShape="0">
                  <a:srgbClr val="C0C0C0">
                    <a:alpha val="79999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152" name="WordArt 11">
            <a:hlinkClick r:id="" action="ppaction://noaction"/>
          </p:cNvPr>
          <p:cNvSpPr>
            <a:spLocks noChangeArrowheads="1" noChangeShapeType="1" noTextEdit="1"/>
          </p:cNvSpPr>
          <p:nvPr/>
        </p:nvSpPr>
        <p:spPr bwMode="auto">
          <a:xfrm>
            <a:off x="2484438" y="2565400"/>
            <a:ext cx="1727200" cy="890588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3600" kern="10" dirty="0"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bags</a:t>
            </a:r>
            <a:endParaRPr lang="zh-CN" altLang="en-US" sz="3600" kern="10" dirty="0">
              <a:gradFill rotWithShape="1">
                <a:gsLst>
                  <a:gs pos="0">
                    <a:srgbClr val="FFFF00"/>
                  </a:gs>
                  <a:gs pos="100000">
                    <a:srgbClr val="FF9933"/>
                  </a:gs>
                </a:gsLst>
                <a:path path="rect">
                  <a:fillToRect l="50000" t="50000" r="50000" b="50000"/>
                </a:path>
              </a:gradFill>
              <a:effectLst>
                <a:outerShdw dist="35921" dir="2700000" algn="ctr" rotWithShape="0">
                  <a:srgbClr val="C0C0C0">
                    <a:alpha val="79999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153" name="WordArt 12">
            <a:hlinkClick r:id="rId2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3203575" y="4365625"/>
            <a:ext cx="2952750" cy="86360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3600" kern="10"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computers</a:t>
            </a:r>
            <a:endParaRPr lang="zh-CN" altLang="en-US" sz="3600" kern="10">
              <a:gradFill rotWithShape="1">
                <a:gsLst>
                  <a:gs pos="0">
                    <a:srgbClr val="FFFF00"/>
                  </a:gs>
                  <a:gs pos="100000">
                    <a:srgbClr val="FF9933"/>
                  </a:gs>
                </a:gsLst>
                <a:path path="rect">
                  <a:fillToRect l="50000" t="50000" r="50000" b="50000"/>
                </a:path>
              </a:gradFill>
              <a:effectLst>
                <a:outerShdw dist="35921" dir="2700000" algn="ctr" rotWithShape="0">
                  <a:srgbClr val="C0C0C0">
                    <a:alpha val="79999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6154" name="Picture 15" descr="蘑菇">
            <a:hlinkClick r:id="rId2" action="ppaction://hlinksldjump"/>
          </p:cNvPr>
          <p:cNvPicPr>
            <a:picLocks noChangeAspect="1" noChangeArrowheads="1" noCrop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276600" y="1773238"/>
            <a:ext cx="647700" cy="58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5" name="Picture 16" descr="蘑菇">
            <a:hlinkClick r:id="" action="ppaction://noaction"/>
          </p:cNvPr>
          <p:cNvPicPr>
            <a:picLocks noChangeAspect="1" noChangeArrowheads="1" noCrop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148263" y="1700213"/>
            <a:ext cx="504825" cy="454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6" name="Picture 17" descr="蘑菇">
            <a:hlinkClick r:id="rId4" action="ppaction://hlinksldjump"/>
          </p:cNvPr>
          <p:cNvPicPr>
            <a:picLocks noChangeAspect="1" noChangeArrowheads="1" noCrop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356100" y="5373688"/>
            <a:ext cx="576263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57" name="Oval 18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3708400" y="6237288"/>
            <a:ext cx="1727200" cy="620712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2" name="Picture 5" descr="QQ截图2015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3348038" y="2536825"/>
            <a:ext cx="5184775" cy="4321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3" name="Picture 6" descr="QQ截图2015030909143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644900"/>
            <a:ext cx="2555875" cy="2881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4" name="AutoShape 7"/>
          <p:cNvSpPr>
            <a:spLocks noChangeArrowheads="1"/>
          </p:cNvSpPr>
          <p:nvPr/>
        </p:nvSpPr>
        <p:spPr bwMode="auto">
          <a:xfrm>
            <a:off x="250825" y="0"/>
            <a:ext cx="8281988" cy="2349500"/>
          </a:xfrm>
          <a:prstGeom prst="wedgeEllipseCallout">
            <a:avLst>
              <a:gd name="adj1" fmla="val -34838"/>
              <a:gd name="adj2" fmla="val 110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/>
          <a:lstStyle/>
          <a:p>
            <a:pPr algn="ctr"/>
            <a:endParaRPr lang="zh-CN" altLang="en-US"/>
          </a:p>
        </p:txBody>
      </p:sp>
      <p:sp>
        <p:nvSpPr>
          <p:cNvPr id="7175" name="Text Box 8"/>
          <p:cNvSpPr txBox="1">
            <a:spLocks noChangeArrowheads="1"/>
          </p:cNvSpPr>
          <p:nvPr/>
        </p:nvSpPr>
        <p:spPr bwMode="auto">
          <a:xfrm>
            <a:off x="827088" y="476250"/>
            <a:ext cx="7920037" cy="1431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7200" b="1">
                <a:solidFill>
                  <a:srgbClr val="FF3399"/>
                </a:solidFill>
                <a:latin typeface="Arial Narrow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7200" b="1">
                <a:solidFill>
                  <a:srgbClr val="FF3399"/>
                </a:solidFill>
                <a:latin typeface="Arial Narrow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7200" b="1">
                <a:solidFill>
                  <a:srgbClr val="FF3399"/>
                </a:solidFill>
                <a:latin typeface="Arial Narrow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7200" b="1">
                <a:solidFill>
                  <a:srgbClr val="FF3399"/>
                </a:solidFill>
                <a:latin typeface="Arial Narrow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7200" b="1">
                <a:solidFill>
                  <a:srgbClr val="FF3399"/>
                </a:solidFill>
                <a:latin typeface="Arial Narrow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7200" b="1">
                <a:solidFill>
                  <a:srgbClr val="FF3399"/>
                </a:solidFill>
                <a:latin typeface="Arial Narrow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7200" b="1">
                <a:solidFill>
                  <a:srgbClr val="FF3399"/>
                </a:solidFill>
                <a:latin typeface="Arial Narrow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7200" b="1">
                <a:solidFill>
                  <a:srgbClr val="FF3399"/>
                </a:solidFill>
                <a:latin typeface="Arial Narrow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7200" b="1">
                <a:solidFill>
                  <a:srgbClr val="FF3399"/>
                </a:solidFill>
                <a:latin typeface="Arial Narrow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4400" dirty="0"/>
              <a:t>Dad </a:t>
            </a:r>
            <a:r>
              <a:rPr lang="en-US" altLang="zh-CN" sz="4400" dirty="0">
                <a:solidFill>
                  <a:schemeClr val="tx1"/>
                </a:solidFill>
              </a:rPr>
              <a:t>bought</a:t>
            </a:r>
            <a:r>
              <a:rPr lang="en-US" altLang="zh-CN" sz="4400" dirty="0"/>
              <a:t> a computer for me yesterday.</a:t>
            </a:r>
            <a:endParaRPr lang="en-US" altLang="zh-CN" sz="44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 Box 11"/>
          <p:cNvSpPr txBox="1">
            <a:spLocks noChangeArrowheads="1"/>
          </p:cNvSpPr>
          <p:nvPr/>
        </p:nvSpPr>
        <p:spPr bwMode="auto">
          <a:xfrm>
            <a:off x="1763713" y="0"/>
            <a:ext cx="8675687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7200" b="1">
                <a:solidFill>
                  <a:srgbClr val="FF3399"/>
                </a:solidFill>
                <a:latin typeface="Arial Narrow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7200" b="1">
                <a:solidFill>
                  <a:srgbClr val="FF3399"/>
                </a:solidFill>
                <a:latin typeface="Arial Narrow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7200" b="1">
                <a:solidFill>
                  <a:srgbClr val="FF3399"/>
                </a:solidFill>
                <a:latin typeface="Arial Narrow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7200" b="1">
                <a:solidFill>
                  <a:srgbClr val="FF3399"/>
                </a:solidFill>
                <a:latin typeface="Arial Narrow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7200" b="1">
                <a:solidFill>
                  <a:srgbClr val="FF3399"/>
                </a:solidFill>
                <a:latin typeface="Arial Narrow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7200" b="1">
                <a:solidFill>
                  <a:srgbClr val="FF3399"/>
                </a:solidFill>
                <a:latin typeface="Arial Narrow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7200" b="1">
                <a:solidFill>
                  <a:srgbClr val="FF3399"/>
                </a:solidFill>
                <a:latin typeface="Arial Narrow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7200" b="1">
                <a:solidFill>
                  <a:srgbClr val="FF3399"/>
                </a:solidFill>
                <a:latin typeface="Arial Narrow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7200" b="1">
                <a:solidFill>
                  <a:srgbClr val="FF3399"/>
                </a:solidFill>
                <a:latin typeface="Arial Narrow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en-US" altLang="zh-CN" sz="5400"/>
          </a:p>
        </p:txBody>
      </p:sp>
      <p:sp>
        <p:nvSpPr>
          <p:cNvPr id="7172" name="TextBox 14"/>
          <p:cNvSpPr txBox="1">
            <a:spLocks noChangeArrowheads="1"/>
          </p:cNvSpPr>
          <p:nvPr/>
        </p:nvSpPr>
        <p:spPr bwMode="auto">
          <a:xfrm>
            <a:off x="539750" y="3789363"/>
            <a:ext cx="8172450" cy="1189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7200" b="1">
                <a:solidFill>
                  <a:srgbClr val="FF3399"/>
                </a:solidFill>
                <a:latin typeface="Arial Narrow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7200" b="1">
                <a:solidFill>
                  <a:srgbClr val="FF3399"/>
                </a:solidFill>
                <a:latin typeface="Arial Narrow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7200" b="1">
                <a:solidFill>
                  <a:srgbClr val="FF3399"/>
                </a:solidFill>
                <a:latin typeface="Arial Narrow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7200" b="1">
                <a:solidFill>
                  <a:srgbClr val="FF3399"/>
                </a:solidFill>
                <a:latin typeface="Arial Narrow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7200" b="1">
                <a:solidFill>
                  <a:srgbClr val="FF3399"/>
                </a:solidFill>
                <a:latin typeface="Arial Narrow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7200" b="1">
                <a:solidFill>
                  <a:srgbClr val="FF3399"/>
                </a:solidFill>
                <a:latin typeface="Arial Narrow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7200" b="1">
                <a:solidFill>
                  <a:srgbClr val="FF3399"/>
                </a:solidFill>
                <a:latin typeface="Arial Narrow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7200" b="1">
                <a:solidFill>
                  <a:srgbClr val="FF3399"/>
                </a:solidFill>
                <a:latin typeface="Arial Narrow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7200" b="1">
                <a:solidFill>
                  <a:srgbClr val="FF3399"/>
                </a:solidFill>
                <a:latin typeface="Arial Narrow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pic>
        <p:nvPicPr>
          <p:cNvPr id="8196" name="Picture 6" descr="QQ截图20150309090724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50825" y="1341438"/>
            <a:ext cx="2089150" cy="2087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7" name="AutoShape 7"/>
          <p:cNvSpPr>
            <a:spLocks noChangeArrowheads="1"/>
          </p:cNvSpPr>
          <p:nvPr/>
        </p:nvSpPr>
        <p:spPr bwMode="auto">
          <a:xfrm>
            <a:off x="1476375" y="0"/>
            <a:ext cx="7127875" cy="1268413"/>
          </a:xfrm>
          <a:prstGeom prst="wedgeEllipseCallout">
            <a:avLst>
              <a:gd name="adj1" fmla="val -45389"/>
              <a:gd name="adj2" fmla="val 70023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/>
          <a:lstStyle/>
          <a:p>
            <a:pPr algn="ctr"/>
            <a:endParaRPr lang="zh-CN" altLang="en-US"/>
          </a:p>
        </p:txBody>
      </p:sp>
      <p:sp>
        <p:nvSpPr>
          <p:cNvPr id="8198" name="Text Box 8"/>
          <p:cNvSpPr txBox="1">
            <a:spLocks noChangeArrowheads="1"/>
          </p:cNvSpPr>
          <p:nvPr/>
        </p:nvSpPr>
        <p:spPr bwMode="auto">
          <a:xfrm>
            <a:off x="1908175" y="0"/>
            <a:ext cx="6480175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7200" b="1">
                <a:solidFill>
                  <a:srgbClr val="FF3399"/>
                </a:solidFill>
                <a:latin typeface="Arial Narrow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7200" b="1">
                <a:solidFill>
                  <a:srgbClr val="FF3399"/>
                </a:solidFill>
                <a:latin typeface="Arial Narrow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7200" b="1">
                <a:solidFill>
                  <a:srgbClr val="FF3399"/>
                </a:solidFill>
                <a:latin typeface="Arial Narrow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7200" b="1">
                <a:solidFill>
                  <a:srgbClr val="FF3399"/>
                </a:solidFill>
                <a:latin typeface="Arial Narrow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7200" b="1">
                <a:solidFill>
                  <a:srgbClr val="FF3399"/>
                </a:solidFill>
                <a:latin typeface="Arial Narrow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7200" b="1">
                <a:solidFill>
                  <a:srgbClr val="FF3399"/>
                </a:solidFill>
                <a:latin typeface="Arial Narrow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7200" b="1">
                <a:solidFill>
                  <a:srgbClr val="FF3399"/>
                </a:solidFill>
                <a:latin typeface="Arial Narrow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7200" b="1">
                <a:solidFill>
                  <a:srgbClr val="FF3399"/>
                </a:solidFill>
                <a:latin typeface="Arial Narrow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7200" b="1">
                <a:solidFill>
                  <a:srgbClr val="FF3399"/>
                </a:solidFill>
                <a:latin typeface="Arial Narrow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dirty="0"/>
              <a:t>Is it </a:t>
            </a:r>
            <a:r>
              <a:rPr lang="en-US" altLang="zh-CN" dirty="0">
                <a:solidFill>
                  <a:schemeClr val="accent2"/>
                </a:solidFill>
              </a:rPr>
              <a:t>expensive</a:t>
            </a:r>
            <a:r>
              <a:rPr lang="en-US" altLang="zh-CN" dirty="0" smtClean="0"/>
              <a:t>?</a:t>
            </a:r>
            <a:endParaRPr lang="en-US" altLang="zh-CN" dirty="0"/>
          </a:p>
        </p:txBody>
      </p:sp>
      <p:pic>
        <p:nvPicPr>
          <p:cNvPr id="8199" name="Picture 9" descr="QQ截图2015030909100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019925" y="4365625"/>
            <a:ext cx="2124075" cy="2016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200" name="AutoShape 10"/>
          <p:cNvSpPr>
            <a:spLocks noChangeArrowheads="1"/>
          </p:cNvSpPr>
          <p:nvPr/>
        </p:nvSpPr>
        <p:spPr bwMode="auto">
          <a:xfrm>
            <a:off x="0" y="3429000"/>
            <a:ext cx="7019925" cy="3168650"/>
          </a:xfrm>
          <a:prstGeom prst="wedgeEllipseCallout">
            <a:avLst>
              <a:gd name="adj1" fmla="val 58639"/>
              <a:gd name="adj2" fmla="val -5806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/>
          <a:lstStyle/>
          <a:p>
            <a:pPr algn="ctr"/>
            <a:endParaRPr lang="zh-CN" altLang="en-US"/>
          </a:p>
        </p:txBody>
      </p:sp>
      <p:sp>
        <p:nvSpPr>
          <p:cNvPr id="7179" name="Text Box 11"/>
          <p:cNvSpPr txBox="1">
            <a:spLocks noChangeArrowheads="1"/>
          </p:cNvSpPr>
          <p:nvPr/>
        </p:nvSpPr>
        <p:spPr bwMode="auto">
          <a:xfrm>
            <a:off x="539750" y="3933825"/>
            <a:ext cx="7343775" cy="2308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7200" b="1">
                <a:solidFill>
                  <a:srgbClr val="FF3399"/>
                </a:solidFill>
                <a:latin typeface="Arial Narrow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7200" b="1">
                <a:solidFill>
                  <a:srgbClr val="FF3399"/>
                </a:solidFill>
                <a:latin typeface="Arial Narrow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7200" b="1">
                <a:solidFill>
                  <a:srgbClr val="FF3399"/>
                </a:solidFill>
                <a:latin typeface="Arial Narrow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7200" b="1">
                <a:solidFill>
                  <a:srgbClr val="FF3399"/>
                </a:solidFill>
                <a:latin typeface="Arial Narrow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7200" b="1">
                <a:solidFill>
                  <a:srgbClr val="FF3399"/>
                </a:solidFill>
                <a:latin typeface="Arial Narrow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7200" b="1">
                <a:solidFill>
                  <a:srgbClr val="FF3399"/>
                </a:solidFill>
                <a:latin typeface="Arial Narrow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7200" b="1">
                <a:solidFill>
                  <a:srgbClr val="FF3399"/>
                </a:solidFill>
                <a:latin typeface="Arial Narrow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7200" b="1">
                <a:solidFill>
                  <a:srgbClr val="FF3399"/>
                </a:solidFill>
                <a:latin typeface="Arial Narrow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7200" b="1">
                <a:solidFill>
                  <a:srgbClr val="FF3399"/>
                </a:solidFill>
                <a:latin typeface="Arial Narrow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dirty="0" err="1"/>
              <a:t>No,it’s</a:t>
            </a:r>
            <a:r>
              <a:rPr lang="en-US" altLang="zh-CN" dirty="0"/>
              <a:t> </a:t>
            </a:r>
            <a:r>
              <a:rPr lang="en-US" altLang="zh-CN" dirty="0">
                <a:solidFill>
                  <a:schemeClr val="accent2"/>
                </a:solidFill>
              </a:rPr>
              <a:t>cheap</a:t>
            </a:r>
            <a:r>
              <a:rPr lang="en-US" altLang="zh-CN" dirty="0"/>
              <a:t>,</a:t>
            </a:r>
            <a:endParaRPr lang="en-US" altLang="zh-CN" dirty="0"/>
          </a:p>
          <a:p>
            <a:pPr eaLnBrk="1" hangingPunct="1"/>
            <a:r>
              <a:rPr lang="en-US" altLang="zh-CN" dirty="0"/>
              <a:t>but it’s beautiful</a:t>
            </a:r>
            <a:r>
              <a:rPr lang="en-US" altLang="zh-CN" dirty="0" smtClean="0"/>
              <a:t>.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7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2" grpId="0"/>
      <p:bldP spid="717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3" name="Text Box 5"/>
          <p:cNvSpPr txBox="1">
            <a:spLocks noChangeArrowheads="1"/>
          </p:cNvSpPr>
          <p:nvPr/>
        </p:nvSpPr>
        <p:spPr bwMode="auto">
          <a:xfrm>
            <a:off x="0" y="3716338"/>
            <a:ext cx="8642350" cy="2147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7200" b="1">
                <a:solidFill>
                  <a:srgbClr val="FF3399"/>
                </a:solidFill>
                <a:latin typeface="Arial Narrow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7200" b="1">
                <a:solidFill>
                  <a:srgbClr val="FF3399"/>
                </a:solidFill>
                <a:latin typeface="Arial Narrow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7200" b="1">
                <a:solidFill>
                  <a:srgbClr val="FF3399"/>
                </a:solidFill>
                <a:latin typeface="Arial Narrow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7200" b="1">
                <a:solidFill>
                  <a:srgbClr val="FF3399"/>
                </a:solidFill>
                <a:latin typeface="Arial Narrow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7200" b="1">
                <a:solidFill>
                  <a:srgbClr val="FF3399"/>
                </a:solidFill>
                <a:latin typeface="Arial Narrow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7200" b="1">
                <a:solidFill>
                  <a:srgbClr val="FF3399"/>
                </a:solidFill>
                <a:latin typeface="Arial Narrow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7200" b="1">
                <a:solidFill>
                  <a:srgbClr val="FF3399"/>
                </a:solidFill>
                <a:latin typeface="Arial Narrow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7200" b="1">
                <a:solidFill>
                  <a:srgbClr val="FF3399"/>
                </a:solidFill>
                <a:latin typeface="Arial Narrow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7200" b="1">
                <a:solidFill>
                  <a:srgbClr val="FF3399"/>
                </a:solidFill>
                <a:latin typeface="Arial Narrow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5400" dirty="0">
                <a:solidFill>
                  <a:srgbClr val="9900CC"/>
                </a:solidFill>
                <a:latin typeface="Arial" panose="020B0604020202020204" pitchFamily="34" charset="0"/>
              </a:rPr>
              <a:t>It’s pink.</a:t>
            </a:r>
            <a:endParaRPr lang="en-US" altLang="zh-CN" sz="5400" dirty="0">
              <a:solidFill>
                <a:srgbClr val="9900CC"/>
              </a:solidFill>
              <a:latin typeface="Arial" panose="020B0604020202020204" pitchFamily="34" charset="0"/>
            </a:endParaRPr>
          </a:p>
          <a:p>
            <a:pPr eaLnBrk="1" hangingPunct="1">
              <a:spcBef>
                <a:spcPct val="50000"/>
              </a:spcBef>
            </a:pPr>
            <a:r>
              <a:rPr lang="en-US" altLang="zh-CN" sz="5400" dirty="0">
                <a:solidFill>
                  <a:srgbClr val="9900CC"/>
                </a:solidFill>
                <a:latin typeface="Arial" panose="020B0604020202020204" pitchFamily="34" charset="0"/>
              </a:rPr>
              <a:t>Have you got a computer?</a:t>
            </a:r>
            <a:endParaRPr lang="en-US" altLang="zh-CN" sz="5400" dirty="0">
              <a:solidFill>
                <a:srgbClr val="9900CC"/>
              </a:solidFill>
              <a:latin typeface="Arial" panose="020B0604020202020204" pitchFamily="34" charset="0"/>
            </a:endParaRPr>
          </a:p>
        </p:txBody>
      </p:sp>
      <p:pic>
        <p:nvPicPr>
          <p:cNvPr id="9219" name="Picture 3" descr="u=2284470211,907271326&amp;fm=0&amp;gp=-6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916238" y="2133600"/>
            <a:ext cx="2895600" cy="2171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20" name="TextBox 10"/>
          <p:cNvSpPr txBox="1">
            <a:spLocks noChangeArrowheads="1"/>
          </p:cNvSpPr>
          <p:nvPr/>
        </p:nvSpPr>
        <p:spPr bwMode="auto">
          <a:xfrm>
            <a:off x="2195513" y="908050"/>
            <a:ext cx="8137525" cy="1189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7200" b="1">
                <a:solidFill>
                  <a:srgbClr val="FF3399"/>
                </a:solidFill>
                <a:latin typeface="Arial Narrow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7200" b="1">
                <a:solidFill>
                  <a:srgbClr val="FF3399"/>
                </a:solidFill>
                <a:latin typeface="Arial Narrow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7200" b="1">
                <a:solidFill>
                  <a:srgbClr val="FF3399"/>
                </a:solidFill>
                <a:latin typeface="Arial Narrow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7200" b="1">
                <a:solidFill>
                  <a:srgbClr val="FF3399"/>
                </a:solidFill>
                <a:latin typeface="Arial Narrow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7200" b="1">
                <a:solidFill>
                  <a:srgbClr val="FF3399"/>
                </a:solidFill>
                <a:latin typeface="Arial Narrow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7200" b="1">
                <a:solidFill>
                  <a:srgbClr val="FF3399"/>
                </a:solidFill>
                <a:latin typeface="Arial Narrow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7200" b="1">
                <a:solidFill>
                  <a:srgbClr val="FF3399"/>
                </a:solidFill>
                <a:latin typeface="Arial Narrow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7200" b="1">
                <a:solidFill>
                  <a:srgbClr val="FF3399"/>
                </a:solidFill>
                <a:latin typeface="Arial Narrow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7200" b="1">
                <a:solidFill>
                  <a:srgbClr val="FF3399"/>
                </a:solidFill>
                <a:latin typeface="Arial Narrow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dirty="0"/>
              <a:t>What </a:t>
            </a:r>
            <a:r>
              <a:rPr lang="en-US" altLang="zh-CN" dirty="0" err="1"/>
              <a:t>colour</a:t>
            </a:r>
            <a:r>
              <a:rPr lang="en-US" altLang="zh-CN" dirty="0"/>
              <a:t> is it?</a:t>
            </a:r>
            <a:endParaRPr lang="zh-CN" altLang="en-US" dirty="0"/>
          </a:p>
        </p:txBody>
      </p:sp>
      <p:pic>
        <p:nvPicPr>
          <p:cNvPr id="9221" name="Picture 7" descr="QQ截图2015030909072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76250"/>
            <a:ext cx="2089150" cy="2087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2" name="Picture 8" descr="QQ截图2015030909100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43663" y="2548969"/>
            <a:ext cx="2124075" cy="2016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2" descr="2006110211570943029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758595"/>
              </a:clrFrom>
              <a:clrTo>
                <a:srgbClr val="758595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724525" y="1052513"/>
            <a:ext cx="3505200" cy="2190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63" name="Picture 3" descr="u=175197685,2328593075&amp;fm=0&amp;gp=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635375" y="1773238"/>
            <a:ext cx="2438400" cy="2438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64" name="Picture 4" descr="u=1044045949,2775172505&amp;fm=0&amp;gp=-18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252413" y="1628775"/>
            <a:ext cx="2743201" cy="2743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65" name="Picture 5" descr="u=2284470211,907271326&amp;fm=0&amp;gp=-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372225" y="4149725"/>
            <a:ext cx="2895600" cy="2171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66" name="Picture 6" descr="u=2214613729,2652394667&amp;fm=0&amp;gp=48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042988" y="3716338"/>
            <a:ext cx="3352800" cy="2532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67" name="Text Box 7"/>
          <p:cNvSpPr txBox="1">
            <a:spLocks noChangeArrowheads="1"/>
          </p:cNvSpPr>
          <p:nvPr/>
        </p:nvSpPr>
        <p:spPr bwMode="auto">
          <a:xfrm>
            <a:off x="0" y="3860800"/>
            <a:ext cx="1816100" cy="10985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6600" dirty="0">
                <a:solidFill>
                  <a:srgbClr val="3399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anose="030F0702030302020204" pitchFamily="66" charset="0"/>
              </a:rPr>
              <a:t>blue</a:t>
            </a:r>
            <a:endParaRPr lang="en-US" altLang="zh-CN" sz="6600" dirty="0">
              <a:solidFill>
                <a:srgbClr val="3399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omic Sans MS" panose="030F0702030302020204" pitchFamily="66" charset="0"/>
            </a:endParaRPr>
          </a:p>
        </p:txBody>
      </p:sp>
      <p:sp>
        <p:nvSpPr>
          <p:cNvPr id="40968" name="Text Box 8"/>
          <p:cNvSpPr txBox="1">
            <a:spLocks noChangeArrowheads="1"/>
          </p:cNvSpPr>
          <p:nvPr/>
        </p:nvSpPr>
        <p:spPr bwMode="auto">
          <a:xfrm>
            <a:off x="3851275" y="3500438"/>
            <a:ext cx="2259013" cy="10985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6600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anose="030F0702030302020204" pitchFamily="66" charset="0"/>
              </a:rPr>
              <a:t>black</a:t>
            </a:r>
            <a:endParaRPr lang="en-US" altLang="zh-CN" sz="6600" dirty="0"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omic Sans MS" panose="030F0702030302020204" pitchFamily="66" charset="0"/>
            </a:endParaRPr>
          </a:p>
        </p:txBody>
      </p:sp>
      <p:sp>
        <p:nvSpPr>
          <p:cNvPr id="40969" name="Text Box 9"/>
          <p:cNvSpPr txBox="1">
            <a:spLocks noChangeArrowheads="1"/>
          </p:cNvSpPr>
          <p:nvPr/>
        </p:nvSpPr>
        <p:spPr bwMode="auto">
          <a:xfrm>
            <a:off x="5435600" y="5300663"/>
            <a:ext cx="1773238" cy="11080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6600" dirty="0">
                <a:solidFill>
                  <a:srgbClr val="FF66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anose="030F0702030302020204" pitchFamily="66" charset="0"/>
              </a:rPr>
              <a:t>pink</a:t>
            </a:r>
            <a:endParaRPr lang="en-US" altLang="zh-CN" sz="6600" dirty="0">
              <a:solidFill>
                <a:srgbClr val="FF66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omic Sans MS" panose="030F0702030302020204" pitchFamily="66" charset="0"/>
            </a:endParaRPr>
          </a:p>
        </p:txBody>
      </p:sp>
      <p:sp>
        <p:nvSpPr>
          <p:cNvPr id="40970" name="Text Box 10"/>
          <p:cNvSpPr txBox="1">
            <a:spLocks noChangeArrowheads="1"/>
          </p:cNvSpPr>
          <p:nvPr/>
        </p:nvSpPr>
        <p:spPr bwMode="auto">
          <a:xfrm>
            <a:off x="1476375" y="5589588"/>
            <a:ext cx="1547813" cy="10985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6600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anose="030F0702030302020204" pitchFamily="66" charset="0"/>
              </a:rPr>
              <a:t>red</a:t>
            </a:r>
            <a:endParaRPr lang="en-US" altLang="zh-CN" sz="6600" dirty="0">
              <a:solidFill>
                <a:srgbClr val="FF33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omic Sans MS" panose="030F0702030302020204" pitchFamily="66" charset="0"/>
            </a:endParaRPr>
          </a:p>
        </p:txBody>
      </p:sp>
      <p:sp>
        <p:nvSpPr>
          <p:cNvPr id="40971" name="Text Box 11"/>
          <p:cNvSpPr txBox="1">
            <a:spLocks noChangeArrowheads="1"/>
          </p:cNvSpPr>
          <p:nvPr/>
        </p:nvSpPr>
        <p:spPr bwMode="auto">
          <a:xfrm>
            <a:off x="6156325" y="2997200"/>
            <a:ext cx="2339975" cy="1098550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6600" dirty="0">
                <a:solidFill>
                  <a:schemeClr val="bg1"/>
                </a:solidFill>
                <a:effectLst>
                  <a:outerShdw blurRad="38100" dist="38100" dir="2700000" algn="tl">
                    <a:srgbClr val="808080"/>
                  </a:outerShdw>
                </a:effectLst>
                <a:latin typeface="Comic Sans MS" panose="030F0702030302020204" pitchFamily="66" charset="0"/>
              </a:rPr>
              <a:t>white</a:t>
            </a:r>
            <a:endParaRPr lang="en-US" altLang="zh-CN" sz="6600" dirty="0">
              <a:solidFill>
                <a:schemeClr val="bg1"/>
              </a:solidFill>
              <a:effectLst>
                <a:outerShdw blurRad="38100" dist="38100" dir="2700000" algn="tl">
                  <a:srgbClr val="808080"/>
                </a:outerShdw>
              </a:effectLst>
              <a:latin typeface="Comic Sans MS" panose="030F0702030302020204" pitchFamily="66" charset="0"/>
            </a:endParaRPr>
          </a:p>
        </p:txBody>
      </p:sp>
      <p:sp>
        <p:nvSpPr>
          <p:cNvPr id="10252" name="矩形 13"/>
          <p:cNvSpPr>
            <a:spLocks noChangeArrowheads="1"/>
          </p:cNvSpPr>
          <p:nvPr/>
        </p:nvSpPr>
        <p:spPr bwMode="auto">
          <a:xfrm>
            <a:off x="179388" y="0"/>
            <a:ext cx="8964612" cy="230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dirty="0"/>
              <a:t>Which is Amy’s computer?</a:t>
            </a:r>
            <a:endParaRPr lang="en-US" altLang="zh-CN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096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09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964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096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09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963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4096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409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962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4096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409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966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4096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409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965"/>
                  </p:tgtEl>
                </p:cond>
              </p:nextCondLst>
            </p:seq>
          </p:childTnLst>
        </p:cTn>
      </p:par>
    </p:tnLst>
    <p:bldLst>
      <p:bldP spid="40967" grpId="0"/>
      <p:bldP spid="40968" grpId="0"/>
      <p:bldP spid="40969" grpId="0"/>
      <p:bldP spid="40971" grpId="0" animBg="1"/>
    </p:bldLst>
  </p:timing>
</p:sld>
</file>

<file path=ppt/tags/tag1.xml><?xml version="1.0" encoding="utf-8"?>
<p:tagLst xmlns:p="http://schemas.openxmlformats.org/presentationml/2006/main">
  <p:tag name="KSO_WPP_MARK_KEY" val="7e95f4bf-85b8-4caa-b597-bce4aeec8d3a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7200" b="1" i="0" u="none" strike="noStrike" cap="none" normalizeH="0" baseline="0" smtClean="0">
            <a:ln>
              <a:noFill/>
            </a:ln>
            <a:solidFill>
              <a:srgbClr val="FF3399"/>
            </a:solidFill>
            <a:effectLst/>
            <a:latin typeface="Arial Narrow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7200" b="1" i="0" u="none" strike="noStrike" cap="none" normalizeH="0" baseline="0" smtClean="0">
            <a:ln>
              <a:noFill/>
            </a:ln>
            <a:solidFill>
              <a:srgbClr val="FF3399"/>
            </a:solidFill>
            <a:effectLst/>
            <a:latin typeface="Arial Narrow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1369</Words>
  <Application>WPS 演示</Application>
  <PresentationFormat>全屏显示(4:3)</PresentationFormat>
  <Paragraphs>112</Paragraphs>
  <Slides>16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8" baseType="lpstr">
      <vt:lpstr>Arial</vt:lpstr>
      <vt:lpstr>宋体</vt:lpstr>
      <vt:lpstr>Wingdings</vt:lpstr>
      <vt:lpstr>Arial Narrow</vt:lpstr>
      <vt:lpstr>Calibri</vt:lpstr>
      <vt:lpstr>Comic Sans MS</vt:lpstr>
      <vt:lpstr>Times New Roman</vt:lpstr>
      <vt:lpstr>微软雅黑</vt:lpstr>
      <vt:lpstr>MS Gothic</vt:lpstr>
      <vt:lpstr>Arial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This camera is…</vt:lpstr>
      <vt:lpstr>PowerPoint 演示文稿</vt:lpstr>
    </vt:vector>
  </TitlesOfParts>
  <Company>7C教育资源网www.7cxk.net</Company>
  <LinksUpToDate>false</LinksUpToDate>
  <SharedDoc>false</SharedDoc>
  <HyperlinksChanged>false</HyperlinksChanged>
  <AppVersion>14.0000</AppVersion>
  <Manager>7C教育资源网www.7cxk.net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keywords>第一PPT模板网-WWW.1PPT.COM</cp:keywords>
  <dc:description>第一PPT模板网-WWW.1PPT.COM
</dc:description>
  <dc:subject>第一PPT模板网-WWW.1PPT.COM</dc:subject>
  <cp:category>第一PPT模板网-WWW.1PPT.COM</cp:category>
  <cp:lastModifiedBy>小树</cp:lastModifiedBy>
  <cp:revision>40</cp:revision>
  <dcterms:created xsi:type="dcterms:W3CDTF">2008-03-18T01:03:00Z</dcterms:created>
  <dcterms:modified xsi:type="dcterms:W3CDTF">2023-02-16T03:10:56Z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0656CD5B8A6140AFAE6AA78ED338435F</vt:lpwstr>
  </property>
  <property fmtid="{D5CDD505-2E9C-101B-9397-08002B2CF9AE}" pid="3" name="KSOProductBuildVer">
    <vt:lpwstr>2052-11.1.0.13703</vt:lpwstr>
  </property>
</Properties>
</file>