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1"/>
  </p:handoutMasterIdLst>
  <p:sldIdLst>
    <p:sldId id="280" r:id="rId3"/>
    <p:sldId id="318" r:id="rId5"/>
    <p:sldId id="483" r:id="rId6"/>
    <p:sldId id="445" r:id="rId7"/>
    <p:sldId id="482" r:id="rId8"/>
    <p:sldId id="378" r:id="rId9"/>
    <p:sldId id="484" r:id="rId10"/>
    <p:sldId id="485" r:id="rId11"/>
    <p:sldId id="486" r:id="rId12"/>
    <p:sldId id="487" r:id="rId13"/>
    <p:sldId id="488" r:id="rId14"/>
    <p:sldId id="458" r:id="rId15"/>
    <p:sldId id="489" r:id="rId16"/>
    <p:sldId id="490" r:id="rId17"/>
    <p:sldId id="491" r:id="rId18"/>
    <p:sldId id="481" r:id="rId19"/>
    <p:sldId id="396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3" autoAdjust="0"/>
    <p:restoredTop sz="93891" autoAdjust="0"/>
  </p:normalViewPr>
  <p:slideViewPr>
    <p:cSldViewPr snapToGrid="0">
      <p:cViewPr varScale="1">
        <p:scale>
          <a:sx n="155" d="100"/>
          <a:sy n="155" d="100"/>
        </p:scale>
        <p:origin x="-366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CE62D8C7-23A5-45CA-8B8B-5E89C425776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2D0D8F71-6028-457B-8615-687A2B3EC09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D037B4E-BE8D-44D0-BBAB-B6E7895A5FA0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352003"/>
            <a:ext cx="6122194" cy="1450419"/>
            <a:chOff x="1181490" y="1998596"/>
            <a:chExt cx="3548062" cy="1933704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443" y="1998596"/>
              <a:ext cx="2496478" cy="6770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7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4 Unit 2 </a:t>
              </a:r>
              <a:endParaRPr lang="en-US" altLang="zh-CN" sz="2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490" y="2988544"/>
              <a:ext cx="3548062" cy="943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 was very nervous.</a:t>
              </a:r>
              <a:endPara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7666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964406" y="3914775"/>
            <a:ext cx="2357438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>
                <a:latin typeface="Times New Roman" panose="02020603050405020304" pitchFamily="18" charset="0"/>
                <a:sym typeface="Calibri" panose="020F0502020204030204" pitchFamily="34" charset="0"/>
              </a:rPr>
              <a:t>I was happy .</a:t>
            </a:r>
            <a:endParaRPr lang="en-US" altLang="zh-CN" sz="2700" b="1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7410" name="TextBox 5"/>
          <p:cNvSpPr>
            <a:spLocks noChangeArrowheads="1"/>
          </p:cNvSpPr>
          <p:nvPr/>
        </p:nvSpPr>
        <p:spPr bwMode="auto">
          <a:xfrm>
            <a:off x="2143125" y="606029"/>
            <a:ext cx="3750469" cy="529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zh-CN" altLang="en-US" sz="3000" b="1">
                <a:latin typeface="Times New Roman" panose="02020603050405020304" pitchFamily="18" charset="0"/>
                <a:sym typeface="Calibri" panose="020F0502020204030204" pitchFamily="34" charset="0"/>
              </a:rPr>
              <a:t>How</a:t>
            </a:r>
            <a:r>
              <a:rPr lang="en-US" altLang="zh-CN" sz="3000" b="1">
                <a:latin typeface="Times New Roman" panose="02020603050405020304" pitchFamily="18" charset="0"/>
                <a:sym typeface="Calibri" panose="020F0502020204030204" pitchFamily="34" charset="0"/>
              </a:rPr>
              <a:t> was</a:t>
            </a:r>
            <a:r>
              <a:rPr lang="zh-CN" altLang="en-US" sz="3000" b="1"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r>
              <a:rPr lang="en-US" altLang="zh-CN" sz="3000" b="1">
                <a:latin typeface="Times New Roman" panose="02020603050405020304" pitchFamily="18" charset="0"/>
                <a:sym typeface="Calibri" panose="020F0502020204030204" pitchFamily="34" charset="0"/>
              </a:rPr>
              <a:t>Amy?</a:t>
            </a:r>
            <a:endParaRPr lang="zh-CN" altLang="en-US" sz="3000">
              <a:latin typeface="Times New Roman" panose="02020603050405020304" pitchFamily="18" charset="0"/>
            </a:endParaRPr>
          </a:p>
        </p:txBody>
      </p:sp>
      <p:sp>
        <p:nvSpPr>
          <p:cNvPr id="6" name="TextBox 9"/>
          <p:cNvSpPr>
            <a:spLocks noChangeArrowheads="1"/>
          </p:cNvSpPr>
          <p:nvPr/>
        </p:nvSpPr>
        <p:spPr bwMode="auto">
          <a:xfrm>
            <a:off x="4499373" y="3914775"/>
            <a:ext cx="4035028" cy="439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400" b="1">
                <a:latin typeface="Times New Roman" panose="02020603050405020304" pitchFamily="18" charset="0"/>
                <a:sym typeface="Calibri" panose="020F0502020204030204" pitchFamily="34" charset="0"/>
              </a:rPr>
              <a:t>And I was very </a:t>
            </a:r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proud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.</a:t>
            </a:r>
            <a:endParaRPr lang="zh-CN" altLang="en-US" sz="11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516291" y="4479132"/>
            <a:ext cx="1296590" cy="38933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自豪的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38200" y="1359694"/>
            <a:ext cx="2405063" cy="230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99385" y="1359694"/>
            <a:ext cx="2757488" cy="2201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 bwMode="auto">
          <a:xfrm>
            <a:off x="838200" y="3288506"/>
            <a:ext cx="2405063" cy="361950"/>
          </a:xfrm>
          <a:prstGeom prst="rect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4587479" y="3232547"/>
            <a:ext cx="2769394" cy="361950"/>
          </a:xfrm>
          <a:prstGeom prst="rect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6" grpId="0" bldLvl="0"/>
      <p:bldP spid="7" grpId="0" bldLvl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1896666" y="957263"/>
            <a:ext cx="5711428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1. When did Amy play in the concert?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1896666" y="1459707"/>
            <a:ext cx="5251847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She played in the concert last year.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sp>
        <p:nvSpPr>
          <p:cNvPr id="18435" name="TextBox 6"/>
          <p:cNvSpPr txBox="1">
            <a:spLocks noChangeArrowheads="1"/>
          </p:cNvSpPr>
          <p:nvPr/>
        </p:nvSpPr>
        <p:spPr bwMode="auto">
          <a:xfrm>
            <a:off x="1896666" y="1878807"/>
            <a:ext cx="634245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2. Was she nervous before the concert?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896666" y="2345532"/>
            <a:ext cx="202406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Yes, she was.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sp>
        <p:nvSpPr>
          <p:cNvPr id="18437" name="TextBox 8"/>
          <p:cNvSpPr txBox="1">
            <a:spLocks noChangeArrowheads="1"/>
          </p:cNvSpPr>
          <p:nvPr/>
        </p:nvSpPr>
        <p:spPr bwMode="auto">
          <a:xfrm>
            <a:off x="1896666" y="2840832"/>
            <a:ext cx="5547122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3. What did  everyone do at the end?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1896666" y="3337322"/>
            <a:ext cx="441840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At the end everyone clapped.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  <p:sp>
        <p:nvSpPr>
          <p:cNvPr id="18439" name="TextBox 10"/>
          <p:cNvSpPr txBox="1">
            <a:spLocks noChangeArrowheads="1"/>
          </p:cNvSpPr>
          <p:nvPr/>
        </p:nvSpPr>
        <p:spPr bwMode="auto">
          <a:xfrm>
            <a:off x="1934766" y="3814763"/>
            <a:ext cx="35790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4. Was she very proud?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1934766" y="4291013"/>
            <a:ext cx="202406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Yes, she was.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3253979" y="583406"/>
            <a:ext cx="3053953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3300" b="1" dirty="0">
                <a:latin typeface="Times New Roman" panose="02020603050405020304" pitchFamily="18" charset="0"/>
                <a:sym typeface="Calibri" panose="020F0502020204030204" pitchFamily="34" charset="0"/>
              </a:rPr>
              <a:t>Let’s retell</a:t>
            </a:r>
            <a:endParaRPr lang="zh-CN" altLang="en-US" sz="1200" dirty="0">
              <a:latin typeface="Times New Roman" panose="02020603050405020304" pitchFamily="18" charset="0"/>
            </a:endParaRPr>
          </a:p>
        </p:txBody>
      </p:sp>
      <p:pic>
        <p:nvPicPr>
          <p:cNvPr id="19459" name="图片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82342" y="1488282"/>
            <a:ext cx="2230040" cy="149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0360" y="1428751"/>
            <a:ext cx="2315765" cy="1612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1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57338" y="3224213"/>
            <a:ext cx="2280047" cy="1507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12"/>
          <p:cNvPicPr>
            <a:picLocks noChangeAspect="1" noChangeArrowheads="1"/>
          </p:cNvPicPr>
          <p:nvPr/>
        </p:nvPicPr>
        <p:blipFill>
          <a:blip r:embed="rId4" cstate="email"/>
          <a:srcRect l="-2" r="-359"/>
          <a:stretch>
            <a:fillRect/>
          </a:stretch>
        </p:blipFill>
        <p:spPr bwMode="auto">
          <a:xfrm>
            <a:off x="4823223" y="3167063"/>
            <a:ext cx="2272903" cy="1622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0292" y="1266825"/>
            <a:ext cx="341114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 noChangeArrowheads="1"/>
          </p:cNvSpPr>
          <p:nvPr/>
        </p:nvSpPr>
        <p:spPr bwMode="auto">
          <a:xfrm>
            <a:off x="3750469" y="897732"/>
            <a:ext cx="5482829" cy="4245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spcBef>
                <a:spcPct val="2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Where did </a:t>
            </a:r>
            <a:r>
              <a:rPr lang="en-US" altLang="zh-CN" sz="2700" b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700" b="1" dirty="0">
                <a:latin typeface="Times New Roman" panose="02020603050405020304" pitchFamily="18" charset="0"/>
              </a:rPr>
              <a:t> go?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went to Hong Kong.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When did he go there?</a:t>
            </a:r>
            <a:endParaRPr lang="en-US" altLang="zh-CN" sz="27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went there last year.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How did he go there?</a:t>
            </a:r>
            <a:endParaRPr lang="en-US" altLang="zh-CN" sz="27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went there by plane.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latin typeface="Times New Roman" panose="02020603050405020304" pitchFamily="18" charset="0"/>
              </a:rPr>
              <a:t>What did he do to go to Hong Kong?</a:t>
            </a:r>
            <a:endParaRPr lang="en-US" altLang="zh-CN" sz="27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 visited his friend.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13314"/>
          <p:cNvSpPr>
            <a:spLocks noGrp="1" noChangeArrowheads="1"/>
          </p:cNvSpPr>
          <p:nvPr/>
        </p:nvSpPr>
        <p:spPr bwMode="auto">
          <a:xfrm>
            <a:off x="1341835" y="1560910"/>
            <a:ext cx="6172200" cy="2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</a:pPr>
            <a:r>
              <a:rPr lang="en-US" altLang="zh-CN" sz="3300" b="1">
                <a:latin typeface="Times New Roman" panose="02020603050405020304" pitchFamily="18" charset="0"/>
                <a:sym typeface="Calibri" panose="020F0502020204030204" pitchFamily="34" charset="0"/>
              </a:rPr>
              <a:t>Daming went to ________ last ______. He went there by ______.</a:t>
            </a:r>
            <a:endParaRPr lang="en-US" altLang="zh-CN" sz="3300" b="1">
              <a:latin typeface="Times New Roman" panose="02020603050405020304" pitchFamily="18" charset="0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 b="1">
                <a:latin typeface="Times New Roman" panose="02020603050405020304" pitchFamily="18" charset="0"/>
                <a:sym typeface="Calibri" panose="020F0502020204030204" pitchFamily="34" charset="0"/>
              </a:rPr>
              <a:t>He _____________ there. </a:t>
            </a:r>
            <a:endParaRPr lang="en-US" altLang="zh-CN" sz="3300" b="1"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20483" name="文本框 3"/>
          <p:cNvSpPr txBox="1">
            <a:spLocks noChangeArrowheads="1"/>
          </p:cNvSpPr>
          <p:nvPr/>
        </p:nvSpPr>
        <p:spPr bwMode="auto">
          <a:xfrm>
            <a:off x="4304110" y="1827610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Hong Kong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4" name="文本框 3"/>
          <p:cNvSpPr txBox="1">
            <a:spLocks noChangeArrowheads="1"/>
          </p:cNvSpPr>
          <p:nvPr/>
        </p:nvSpPr>
        <p:spPr bwMode="auto">
          <a:xfrm>
            <a:off x="1629966" y="2537222"/>
            <a:ext cx="85605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year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5" name="文本框 3"/>
          <p:cNvSpPr txBox="1">
            <a:spLocks noChangeArrowheads="1"/>
          </p:cNvSpPr>
          <p:nvPr/>
        </p:nvSpPr>
        <p:spPr bwMode="auto">
          <a:xfrm>
            <a:off x="6031706" y="2537222"/>
            <a:ext cx="1420416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plane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6" name="文本框 3"/>
          <p:cNvSpPr txBox="1">
            <a:spLocks noChangeArrowheads="1"/>
          </p:cNvSpPr>
          <p:nvPr/>
        </p:nvSpPr>
        <p:spPr bwMode="auto">
          <a:xfrm>
            <a:off x="2108598" y="3267075"/>
            <a:ext cx="2664619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visited his friend</a:t>
            </a:r>
            <a:endParaRPr lang="zh-CN" altLang="en-US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  <p:bldP spid="204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12119" y="1665781"/>
            <a:ext cx="5478066" cy="297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3667126" y="827485"/>
            <a:ext cx="3451622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Let’s say!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波形 1"/>
          <p:cNvSpPr/>
          <p:nvPr/>
        </p:nvSpPr>
        <p:spPr>
          <a:xfrm>
            <a:off x="1624013" y="652463"/>
            <a:ext cx="2070497" cy="794147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波形 2"/>
          <p:cNvSpPr/>
          <p:nvPr/>
        </p:nvSpPr>
        <p:spPr>
          <a:xfrm>
            <a:off x="5350669" y="738187"/>
            <a:ext cx="2597944" cy="863204"/>
          </a:xfrm>
          <a:prstGeom prst="wave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>
              <a:defRPr/>
            </a:pPr>
            <a:endParaRPr lang="zh-CN" altLang="en-US"/>
          </a:p>
        </p:txBody>
      </p:sp>
      <p:sp>
        <p:nvSpPr>
          <p:cNvPr id="23555" name="文本框 3"/>
          <p:cNvSpPr txBox="1">
            <a:spLocks noChangeArrowheads="1"/>
          </p:cNvSpPr>
          <p:nvPr/>
        </p:nvSpPr>
        <p:spPr bwMode="auto">
          <a:xfrm>
            <a:off x="1624013" y="738188"/>
            <a:ext cx="2070497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key words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3556" name="文本框 4"/>
          <p:cNvSpPr txBox="1">
            <a:spLocks noChangeArrowheads="1"/>
          </p:cNvSpPr>
          <p:nvPr/>
        </p:nvSpPr>
        <p:spPr bwMode="auto">
          <a:xfrm>
            <a:off x="5279232" y="823913"/>
            <a:ext cx="2740819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>
                <a:latin typeface="Times New Roman" panose="02020603050405020304" pitchFamily="18" charset="0"/>
              </a:rPr>
              <a:t>key setencess</a:t>
            </a:r>
            <a:endParaRPr lang="en-US" altLang="zh-CN" sz="3600">
              <a:latin typeface="Times New Roman" panose="02020603050405020304" pitchFamily="18" charset="0"/>
            </a:endParaRPr>
          </a:p>
        </p:txBody>
      </p:sp>
      <p:sp>
        <p:nvSpPr>
          <p:cNvPr id="2355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2535" name="文本框 8"/>
          <p:cNvSpPr txBox="1">
            <a:spLocks noChangeArrowheads="1"/>
          </p:cNvSpPr>
          <p:nvPr/>
        </p:nvSpPr>
        <p:spPr bwMode="auto">
          <a:xfrm>
            <a:off x="753666" y="1771650"/>
            <a:ext cx="3810000" cy="29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clap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 nervous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before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 at the end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 proud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 when</a:t>
            </a:r>
            <a:endParaRPr lang="en-US" altLang="zh-CN" sz="2700" b="1" dirty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700" b="1" dirty="0">
                <a:latin typeface="Times New Roman" panose="02020603050405020304" pitchFamily="18" charset="0"/>
              </a:rPr>
              <a:t> happy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22536" name="文本框 9"/>
          <p:cNvSpPr txBox="1">
            <a:spLocks noChangeArrowheads="1"/>
          </p:cNvSpPr>
          <p:nvPr/>
        </p:nvSpPr>
        <p:spPr bwMode="auto">
          <a:xfrm>
            <a:off x="4080273" y="2116932"/>
            <a:ext cx="4855369" cy="21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I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3000" b="1">
                <a:latin typeface="Times New Roman" panose="02020603050405020304" pitchFamily="18" charset="0"/>
              </a:rPr>
              <a:t> very nervous.</a:t>
            </a:r>
            <a:endParaRPr lang="en-US" altLang="zh-CN" sz="30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At the end everyone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clapped</a:t>
            </a:r>
            <a:r>
              <a:rPr lang="en-US" altLang="zh-CN" sz="3000" b="1">
                <a:latin typeface="Times New Roman" panose="02020603050405020304" pitchFamily="18" charset="0"/>
              </a:rPr>
              <a:t>.</a:t>
            </a:r>
            <a:endParaRPr lang="en-US" altLang="zh-CN" sz="3000" b="1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</a:rPr>
              <a:t>And I </a:t>
            </a:r>
            <a:r>
              <a:rPr lang="en-US" altLang="zh-CN" sz="3000" b="1">
                <a:solidFill>
                  <a:srgbClr val="FF0000"/>
                </a:solidFill>
                <a:latin typeface="Times New Roman" panose="02020603050405020304" pitchFamily="18" charset="0"/>
              </a:rPr>
              <a:t>was</a:t>
            </a:r>
            <a:r>
              <a:rPr lang="en-US" altLang="zh-CN" sz="3000" b="1">
                <a:latin typeface="Times New Roman" panose="02020603050405020304" pitchFamily="18" charset="0"/>
              </a:rPr>
              <a:t> very proud.</a:t>
            </a:r>
            <a:endParaRPr lang="zh-CN" altLang="en-US" sz="3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822848" y="226218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30054" y="1748653"/>
            <a:ext cx="4930378" cy="2851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文本框 3"/>
          <p:cNvSpPr txBox="1">
            <a:spLocks noChangeArrowheads="1"/>
          </p:cNvSpPr>
          <p:nvPr/>
        </p:nvSpPr>
        <p:spPr bwMode="auto">
          <a:xfrm>
            <a:off x="3611167" y="729854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>
                <a:latin typeface="Times New Roman" panose="02020603050405020304" pitchFamily="18" charset="0"/>
              </a:rPr>
              <a:t>Let’s chant!</a:t>
            </a:r>
            <a:endParaRPr lang="zh-CN" altLang="en-US" sz="33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21569" y="1584722"/>
            <a:ext cx="3458766" cy="239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654279" y="2139554"/>
            <a:ext cx="1698991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rPr>
              <a:t>before</a:t>
            </a:r>
            <a:endParaRPr lang="zh-CN" altLang="en-US" sz="45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2134048" y="4225584"/>
            <a:ext cx="514987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Before, before, before the concert.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10244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1137048" y="3957638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I’m nervous.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11266" name="文本框 3"/>
          <p:cNvSpPr txBox="1">
            <a:spLocks noChangeArrowheads="1"/>
          </p:cNvSpPr>
          <p:nvPr/>
        </p:nvSpPr>
        <p:spPr bwMode="auto">
          <a:xfrm>
            <a:off x="1745457" y="897731"/>
            <a:ext cx="6869906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When you play in a concert,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7048" y="1955006"/>
            <a:ext cx="1769269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08885" y="1955006"/>
            <a:ext cx="2430065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文本框 3"/>
          <p:cNvSpPr txBox="1">
            <a:spLocks noChangeArrowheads="1"/>
          </p:cNvSpPr>
          <p:nvPr/>
        </p:nvSpPr>
        <p:spPr bwMode="auto">
          <a:xfrm>
            <a:off x="4408885" y="3957638"/>
            <a:ext cx="2664619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I’m not nervous.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3"/>
          <p:cNvSpPr txBox="1">
            <a:spLocks noChangeArrowheads="1"/>
          </p:cNvSpPr>
          <p:nvPr/>
        </p:nvSpPr>
        <p:spPr bwMode="auto">
          <a:xfrm>
            <a:off x="1960960" y="958454"/>
            <a:ext cx="6869906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b="1" dirty="0">
                <a:latin typeface="Times New Roman" panose="02020603050405020304" pitchFamily="18" charset="0"/>
              </a:rPr>
              <a:t>After you play in a concert,</a:t>
            </a:r>
            <a:endParaRPr lang="zh-CN" altLang="en-US" sz="3300" b="1" dirty="0">
              <a:latin typeface="Times New Roman" panose="02020603050405020304" pitchFamily="18" charset="0"/>
            </a:endParaRPr>
          </a:p>
        </p:txBody>
      </p:sp>
      <p:pic>
        <p:nvPicPr>
          <p:cNvPr id="12290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88256" y="1915717"/>
            <a:ext cx="1649016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文本框 3"/>
          <p:cNvSpPr txBox="1">
            <a:spLocks noChangeArrowheads="1"/>
          </p:cNvSpPr>
          <p:nvPr/>
        </p:nvSpPr>
        <p:spPr bwMode="auto">
          <a:xfrm>
            <a:off x="1288257" y="3915966"/>
            <a:ext cx="266461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I’m proud.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12292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913" y="1915717"/>
            <a:ext cx="1620441" cy="162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文本框 3"/>
          <p:cNvSpPr txBox="1">
            <a:spLocks noChangeArrowheads="1"/>
          </p:cNvSpPr>
          <p:nvPr/>
        </p:nvSpPr>
        <p:spPr bwMode="auto">
          <a:xfrm>
            <a:off x="5291138" y="3915966"/>
            <a:ext cx="298132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b="1" dirty="0">
                <a:latin typeface="Times New Roman" panose="02020603050405020304" pitchFamily="18" charset="0"/>
              </a:rPr>
              <a:t>People clap hands.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11"/>
          <p:cNvSpPr>
            <a:spLocks noChangeArrowheads="1"/>
          </p:cNvSpPr>
          <p:nvPr/>
        </p:nvSpPr>
        <p:spPr bwMode="auto">
          <a:xfrm>
            <a:off x="40481" y="745332"/>
            <a:ext cx="1947879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4" name="矩形 8"/>
          <p:cNvSpPr>
            <a:spLocks noChangeArrowheads="1"/>
          </p:cNvSpPr>
          <p:nvPr/>
        </p:nvSpPr>
        <p:spPr bwMode="auto">
          <a:xfrm>
            <a:off x="179785" y="1281113"/>
            <a:ext cx="1159669" cy="298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315" name="TextBox 2"/>
          <p:cNvSpPr>
            <a:spLocks noChangeArrowheads="1"/>
          </p:cNvSpPr>
          <p:nvPr/>
        </p:nvSpPr>
        <p:spPr bwMode="auto">
          <a:xfrm>
            <a:off x="2522935" y="745332"/>
            <a:ext cx="4358878" cy="48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What did Amy play ?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2381250" y="4466035"/>
            <a:ext cx="484703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en-US" altLang="zh-CN" sz="33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Amy played the piano.</a:t>
            </a:r>
            <a:endParaRPr lang="zh-CN" altLang="en-US" sz="3300" dirty="0">
              <a:latin typeface="Times New Roman" panose="02020603050405020304" pitchFamily="18" charset="0"/>
            </a:endParaRPr>
          </a:p>
        </p:txBody>
      </p:sp>
      <p:pic>
        <p:nvPicPr>
          <p:cNvPr id="1331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1251" y="1228726"/>
            <a:ext cx="4545806" cy="304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20482"/>
          <p:cNvSpPr/>
          <p:nvPr/>
        </p:nvSpPr>
        <p:spPr>
          <a:xfrm>
            <a:off x="622698" y="876300"/>
            <a:ext cx="5916215" cy="3390900"/>
          </a:xfrm>
          <a:prstGeom prst="cloudCallout">
            <a:avLst>
              <a:gd name="adj1" fmla="val 49066"/>
              <a:gd name="adj2" fmla="val 35264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>
            <a:solidFill>
              <a:srgbClr val="B2F3FC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buClr>
                <a:schemeClr val="bg1"/>
              </a:buClr>
              <a:buFontTx/>
              <a:buNone/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Amy can play piano. She played the piano in a concert. So you know what happened in the concert?</a:t>
            </a:r>
            <a:endParaRPr lang="en-US" altLang="zh-CN" sz="2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338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05601" y="2571751"/>
            <a:ext cx="2069306" cy="1946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>
            <a:spLocks noChangeArrowheads="1"/>
          </p:cNvSpPr>
          <p:nvPr/>
        </p:nvSpPr>
        <p:spPr bwMode="auto">
          <a:xfrm>
            <a:off x="1887141" y="4226719"/>
            <a:ext cx="6653213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 was very </a:t>
            </a:r>
            <a:r>
              <a:rPr lang="en-US" altLang="zh-CN" sz="2700" b="1" u="sng" dirty="0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nervous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r>
              <a:rPr lang="en-US" altLang="zh-CN" sz="2700" b="1" u="sng" dirty="0">
                <a:solidFill>
                  <a:srgbClr val="00B0F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before</a:t>
            </a:r>
            <a:r>
              <a:rPr lang="en-US" altLang="zh-CN" sz="2700" b="1" dirty="0">
                <a:solidFill>
                  <a:srgbClr val="00B0F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the concert.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92128" y="4666060"/>
            <a:ext cx="1081088" cy="43457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紧张的</a:t>
            </a:r>
            <a:endParaRPr lang="zh-CN" altLang="en-US" sz="2400" b="1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989910" y="4711304"/>
            <a:ext cx="1296590" cy="389334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>
                <a:solidFill>
                  <a:srgbClr val="99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在...之前</a:t>
            </a:r>
            <a:endParaRPr lang="zh-CN" altLang="en-US" sz="2100" b="1">
              <a:solidFill>
                <a:srgbClr val="99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13360" y="651272"/>
            <a:ext cx="4868465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 bwMode="auto">
          <a:xfrm>
            <a:off x="2113360" y="3846910"/>
            <a:ext cx="4868465" cy="361950"/>
          </a:xfrm>
          <a:prstGeom prst="rect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 bldLvl="0" animBg="1"/>
      <p:bldP spid="5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2"/>
          <p:cNvSpPr>
            <a:spLocks noChangeArrowheads="1"/>
          </p:cNvSpPr>
          <p:nvPr/>
        </p:nvSpPr>
        <p:spPr bwMode="auto">
          <a:xfrm>
            <a:off x="1970485" y="713185"/>
            <a:ext cx="538043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What happened at the end?</a:t>
            </a:r>
            <a:endParaRPr lang="en-US" altLang="zh-CN" sz="2700" b="1">
              <a:solidFill>
                <a:srgbClr val="000000"/>
              </a:solidFill>
              <a:latin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4" name="TextBox 3"/>
          <p:cNvSpPr>
            <a:spLocks noChangeArrowheads="1"/>
          </p:cNvSpPr>
          <p:nvPr/>
        </p:nvSpPr>
        <p:spPr bwMode="auto">
          <a:xfrm>
            <a:off x="1656160" y="4313635"/>
            <a:ext cx="5380434" cy="526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“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In the </a:t>
            </a:r>
            <a:r>
              <a:rPr lang="en-US" altLang="zh-CN" sz="2700" b="1" u="sng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end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 every one </a:t>
            </a:r>
            <a:r>
              <a:rPr lang="en-US" altLang="zh-CN" sz="2700" b="1" u="sng">
                <a:solidFill>
                  <a:srgbClr val="FF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clapped</a:t>
            </a:r>
            <a:r>
              <a:rPr lang="en-US" altLang="zh-CN" sz="2700" b="1">
                <a:solidFill>
                  <a:srgbClr val="000000"/>
                </a:solidFill>
                <a:latin typeface="Times New Roman" panose="02020603050405020304" pitchFamily="18" charset="0"/>
                <a:sym typeface="Calibri" panose="020F0502020204030204" pitchFamily="34" charset="0"/>
              </a:rPr>
              <a:t>.”</a:t>
            </a:r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09737" y="1439467"/>
            <a:ext cx="4758929" cy="2840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 bwMode="auto">
          <a:xfrm>
            <a:off x="1654969" y="3918347"/>
            <a:ext cx="4867275" cy="361950"/>
          </a:xfrm>
          <a:prstGeom prst="rect">
            <a:avLst/>
          </a:prstGeom>
          <a:ln>
            <a:solidFill>
              <a:schemeClr val="accent3"/>
            </a:solidFill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/>
          <a:lstStyle/>
          <a:p>
            <a:pPr>
              <a:defRPr/>
            </a:pPr>
            <a:endParaRPr lang="zh-CN" altLang="en-US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7" grpId="0" animBg="1"/>
    </p:bldLst>
  </p:timing>
</p:sld>
</file>

<file path=ppt/tags/tag1.xml><?xml version="1.0" encoding="utf-8"?>
<p:tagLst xmlns:p="http://schemas.openxmlformats.org/presentationml/2006/main">
  <p:tag name="KSO_WPP_MARK_KEY" val="de915cd6-7495-4c02-9efa-3b20233eb9c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1244</Words>
  <Application>WPS 演示</Application>
  <PresentationFormat>全屏显示(16:9)</PresentationFormat>
  <Paragraphs>120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仿宋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550</cp:revision>
  <dcterms:created xsi:type="dcterms:W3CDTF">2013-07-01T03:05:00Z</dcterms:created>
  <dcterms:modified xsi:type="dcterms:W3CDTF">2023-02-16T03:14:46Z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E184E5F4D4D2413C8CC6A405369CBDFA</vt:lpwstr>
  </property>
</Properties>
</file>