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0" r:id="rId3"/>
    <p:sldId id="483" r:id="rId5"/>
    <p:sldId id="445" r:id="rId6"/>
    <p:sldId id="492" r:id="rId7"/>
    <p:sldId id="493" r:id="rId8"/>
    <p:sldId id="378" r:id="rId9"/>
    <p:sldId id="494" r:id="rId10"/>
    <p:sldId id="495" r:id="rId11"/>
    <p:sldId id="496" r:id="rId12"/>
    <p:sldId id="497" r:id="rId13"/>
    <p:sldId id="498" r:id="rId14"/>
    <p:sldId id="499" r:id="rId15"/>
    <p:sldId id="501" r:id="rId16"/>
    <p:sldId id="500" r:id="rId17"/>
    <p:sldId id="502" r:id="rId18"/>
    <p:sldId id="503" r:id="rId19"/>
    <p:sldId id="504" r:id="rId20"/>
    <p:sldId id="505" r:id="rId21"/>
    <p:sldId id="481" r:id="rId22"/>
    <p:sldId id="396" r:id="rId23"/>
    <p:sldId id="268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3" autoAdjust="0"/>
    <p:restoredTop sz="93891" autoAdjust="0"/>
  </p:normalViewPr>
  <p:slideViewPr>
    <p:cSldViewPr snapToGrid="0">
      <p:cViewPr varScale="1">
        <p:scale>
          <a:sx n="155" d="100"/>
          <a:sy n="155" d="100"/>
        </p:scale>
        <p:origin x="-366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365AC3BD-ECF9-49DC-8870-DEE671D3044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FC4E07B8-8C8C-4AB0-A6C0-8917C0E479F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C0C8BEE-7D35-4601-AF38-6A39B8768DD5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F6A46B9-9D3F-4E97-8A3E-1BABF6027A8C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0460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0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-32148" y="1302577"/>
            <a:ext cx="6122195" cy="1416633"/>
            <a:chOff x="1159807" y="1932700"/>
            <a:chExt cx="3548062" cy="1888662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230" y="1932700"/>
              <a:ext cx="2496477" cy="738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5 Unit 1 </a:t>
              </a:r>
              <a:endPara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59807" y="2959670"/>
              <a:ext cx="3548062" cy="8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We’re having a party.</a:t>
              </a:r>
              <a:endPara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4488" y="745332"/>
            <a:ext cx="5632847" cy="424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: 圆角 2"/>
          <p:cNvSpPr>
            <a:spLocks noChangeArrowheads="1"/>
          </p:cNvSpPr>
          <p:nvPr/>
        </p:nvSpPr>
        <p:spPr bwMode="auto">
          <a:xfrm>
            <a:off x="2066925" y="3344466"/>
            <a:ext cx="1588294" cy="6191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8307" y="647700"/>
            <a:ext cx="5894785" cy="439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: 圆角 2"/>
          <p:cNvSpPr>
            <a:spLocks noChangeArrowheads="1"/>
          </p:cNvSpPr>
          <p:nvPr/>
        </p:nvSpPr>
        <p:spPr bwMode="auto">
          <a:xfrm>
            <a:off x="3106341" y="4186238"/>
            <a:ext cx="1588294" cy="6191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 descr="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35894" y="696516"/>
            <a:ext cx="5838825" cy="426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: 圆角 2"/>
          <p:cNvSpPr>
            <a:spLocks noChangeArrowheads="1"/>
          </p:cNvSpPr>
          <p:nvPr/>
        </p:nvSpPr>
        <p:spPr bwMode="auto">
          <a:xfrm>
            <a:off x="4355306" y="802481"/>
            <a:ext cx="2262188" cy="6191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"/>
          <p:cNvSpPr txBox="1">
            <a:spLocks noChangeArrowheads="1"/>
          </p:cNvSpPr>
          <p:nvPr/>
        </p:nvSpPr>
        <p:spPr bwMode="auto">
          <a:xfrm>
            <a:off x="622697" y="2450307"/>
            <a:ext cx="8148638" cy="228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accent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It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‘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s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_______________.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Sam, Amy, Lingling  and Tom are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__________________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.Tom is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____________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. Amy is 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______________________.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Sam is 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_____________________.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  Mothers are 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___________.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 They are very 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___________.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9004" y="958454"/>
            <a:ext cx="6463903" cy="11775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Mother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’s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 Day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 having a party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 playing the piano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 clapping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 playing the drums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 happy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, 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singing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49004" y="2558654"/>
            <a:ext cx="229195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Mother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’s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Day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235869" y="3043238"/>
            <a:ext cx="2336006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having a party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080397" y="3042048"/>
            <a:ext cx="1379934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singing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90588" y="3525441"/>
            <a:ext cx="3127772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Yu Gothic UI Semibold" panose="020B0700000000000000" pitchFamily="34" charset="-128"/>
                <a:sym typeface="+mn-ea"/>
              </a:rPr>
              <a:t>playing the piano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Yu Gothic UI Semibold" panose="020B0700000000000000" pitchFamily="34" charset="-128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18510" y="3526631"/>
            <a:ext cx="302537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playing the drums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536031" y="4135041"/>
            <a:ext cx="1519238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clapping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305550" y="4135041"/>
            <a:ext cx="12192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happy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 preferRelativeResize="0"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7219" y="2440782"/>
            <a:ext cx="2734866" cy="1679972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1719" y="2440782"/>
            <a:ext cx="2558654" cy="1678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6448" y="2524125"/>
            <a:ext cx="166806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214688" y="878682"/>
            <a:ext cx="2851547" cy="992981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6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role play</a:t>
            </a:r>
            <a:endParaRPr lang="en-US" altLang="zh-CN" sz="6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1509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3"/>
          <p:cNvSpPr txBox="1">
            <a:spLocks noChangeArrowheads="1"/>
          </p:cNvSpPr>
          <p:nvPr/>
        </p:nvSpPr>
        <p:spPr bwMode="auto">
          <a:xfrm>
            <a:off x="4063604" y="2208610"/>
            <a:ext cx="4254103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</a:rPr>
              <a:t>What is Tom doing?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22532" name="文本框 3"/>
          <p:cNvSpPr txBox="1">
            <a:spLocks noChangeArrowheads="1"/>
          </p:cNvSpPr>
          <p:nvPr/>
        </p:nvSpPr>
        <p:spPr bwMode="auto">
          <a:xfrm>
            <a:off x="4063604" y="3022998"/>
            <a:ext cx="4254103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</a:rPr>
              <a:t>He is running?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63128" y="878682"/>
            <a:ext cx="803672" cy="29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3888" y="1496616"/>
            <a:ext cx="2801541" cy="2577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2"/>
          <p:cNvSpPr/>
          <p:nvPr/>
        </p:nvSpPr>
        <p:spPr bwMode="auto">
          <a:xfrm>
            <a:off x="1900237" y="3908822"/>
            <a:ext cx="2272904" cy="519113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3"/>
          <p:cNvSpPr txBox="1">
            <a:spLocks noChangeArrowheads="1"/>
          </p:cNvSpPr>
          <p:nvPr/>
        </p:nvSpPr>
        <p:spPr bwMode="auto">
          <a:xfrm>
            <a:off x="4063604" y="2208610"/>
            <a:ext cx="4263628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</a:rPr>
              <a:t>What is Tom doing?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4063604" y="3307556"/>
            <a:ext cx="483989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</a:rPr>
              <a:t>He is playing football.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 r="2721"/>
          <a:stretch>
            <a:fillRect/>
          </a:stretch>
        </p:blipFill>
        <p:spPr bwMode="auto">
          <a:xfrm>
            <a:off x="794148" y="1763316"/>
            <a:ext cx="2644378" cy="230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4063604" y="2208610"/>
            <a:ext cx="4763690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</a:rPr>
              <a:t>What is </a:t>
            </a:r>
            <a:r>
              <a:rPr lang="en-US" altLang="zh-CN" sz="3300" b="1" dirty="0" err="1">
                <a:latin typeface="Times New Roman" panose="02020603050405020304" pitchFamily="18" charset="0"/>
              </a:rPr>
              <a:t>Lingling</a:t>
            </a:r>
            <a:r>
              <a:rPr lang="en-US" altLang="zh-CN" sz="3300" b="1" dirty="0">
                <a:latin typeface="Times New Roman" panose="02020603050405020304" pitchFamily="18" charset="0"/>
              </a:rPr>
              <a:t> doing?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24579" name="文本框 3"/>
          <p:cNvSpPr txBox="1">
            <a:spLocks noChangeArrowheads="1"/>
          </p:cNvSpPr>
          <p:nvPr/>
        </p:nvSpPr>
        <p:spPr bwMode="auto">
          <a:xfrm>
            <a:off x="4063603" y="3120629"/>
            <a:ext cx="5080397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</a:rPr>
              <a:t>She is playing basketball.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6060" y="1470422"/>
            <a:ext cx="2431256" cy="312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3842147" y="2208610"/>
            <a:ext cx="4599384" cy="57626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is Amy doing?</a:t>
            </a:r>
            <a:endParaRPr lang="zh-CN" altLang="en-US" sz="33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5603" name="文本框 3"/>
          <p:cNvSpPr txBox="1">
            <a:spLocks noChangeArrowheads="1"/>
          </p:cNvSpPr>
          <p:nvPr/>
        </p:nvSpPr>
        <p:spPr bwMode="auto">
          <a:xfrm>
            <a:off x="3811191" y="3620691"/>
            <a:ext cx="5253038" cy="57745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She is swimming basketball.</a:t>
            </a:r>
            <a:endParaRPr lang="zh-CN" altLang="en-US" sz="3300" b="1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7212" y="1914525"/>
            <a:ext cx="2930129" cy="218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波形 1"/>
          <p:cNvSpPr/>
          <p:nvPr/>
        </p:nvSpPr>
        <p:spPr>
          <a:xfrm>
            <a:off x="1604963" y="1101328"/>
            <a:ext cx="2070497" cy="794147"/>
          </a:xfrm>
          <a:prstGeom prst="wave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波形 2"/>
          <p:cNvSpPr/>
          <p:nvPr/>
        </p:nvSpPr>
        <p:spPr>
          <a:xfrm>
            <a:off x="5331619" y="1187054"/>
            <a:ext cx="2597944" cy="863203"/>
          </a:xfrm>
          <a:prstGeom prst="wave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26627" name="文本框 3"/>
          <p:cNvSpPr txBox="1">
            <a:spLocks noChangeArrowheads="1"/>
          </p:cNvSpPr>
          <p:nvPr/>
        </p:nvSpPr>
        <p:spPr bwMode="auto">
          <a:xfrm>
            <a:off x="1604963" y="1187053"/>
            <a:ext cx="2070497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dirty="0">
                <a:latin typeface="Times New Roman" panose="02020603050405020304" pitchFamily="18" charset="0"/>
              </a:rPr>
              <a:t>key words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26628" name="文本框 4"/>
          <p:cNvSpPr txBox="1">
            <a:spLocks noChangeArrowheads="1"/>
          </p:cNvSpPr>
          <p:nvPr/>
        </p:nvSpPr>
        <p:spPr bwMode="auto">
          <a:xfrm>
            <a:off x="5260181" y="1272778"/>
            <a:ext cx="2740819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dirty="0">
                <a:latin typeface="Times New Roman" panose="02020603050405020304" pitchFamily="18" charset="0"/>
              </a:rPr>
              <a:t>key </a:t>
            </a:r>
            <a:r>
              <a:rPr lang="en-US" altLang="zh-CN" sz="3600" dirty="0" err="1">
                <a:latin typeface="Times New Roman" panose="02020603050405020304" pitchFamily="18" charset="0"/>
              </a:rPr>
              <a:t>setencess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2662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631" name="文本框 8"/>
          <p:cNvSpPr txBox="1">
            <a:spLocks noChangeArrowheads="1"/>
          </p:cNvSpPr>
          <p:nvPr/>
        </p:nvSpPr>
        <p:spPr bwMode="auto">
          <a:xfrm>
            <a:off x="1595438" y="2249091"/>
            <a:ext cx="2607469" cy="21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play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700" b="1" dirty="0">
                <a:latin typeface="Times New Roman" panose="02020603050405020304" pitchFamily="18" charset="0"/>
              </a:rPr>
              <a:t>pla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ying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have-hav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ing 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run--run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ning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clap--clap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ping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sing--sing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2" name="文本框 9"/>
          <p:cNvSpPr txBox="1">
            <a:spLocks noChangeArrowheads="1"/>
          </p:cNvSpPr>
          <p:nvPr/>
        </p:nvSpPr>
        <p:spPr bwMode="auto">
          <a:xfrm>
            <a:off x="4202906" y="2636044"/>
            <a:ext cx="4855369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</a:rPr>
              <a:t>What are you doing?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</a:rPr>
              <a:t>What’s happening now?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  <p:bldP spid="266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506141" y="4130279"/>
            <a:ext cx="665321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The second Sunday in May is Mother’s Day.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9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50344" y="1101328"/>
            <a:ext cx="3374231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3469" y="1101329"/>
            <a:ext cx="1977629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b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3082" y="2301478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"/>
          <p:cNvSpPr txBox="1">
            <a:spLocks noChangeArrowheads="1"/>
          </p:cNvSpPr>
          <p:nvPr/>
        </p:nvSpPr>
        <p:spPr bwMode="auto">
          <a:xfrm>
            <a:off x="1137048" y="3957638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presents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137048" y="922735"/>
            <a:ext cx="6869906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</a:rPr>
              <a:t>On Mother’s day,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10244" name="文本框 3"/>
          <p:cNvSpPr txBox="1">
            <a:spLocks noChangeArrowheads="1"/>
          </p:cNvSpPr>
          <p:nvPr/>
        </p:nvSpPr>
        <p:spPr bwMode="auto">
          <a:xfrm>
            <a:off x="4408885" y="3957638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>
                <a:latin typeface="Times New Roman" panose="02020603050405020304" pitchFamily="18" charset="0"/>
              </a:rPr>
              <a:t>surprise party</a:t>
            </a:r>
            <a:endParaRPr lang="zh-CN" altLang="en-US" sz="2700" b="1">
              <a:latin typeface="Times New Roman" panose="02020603050405020304" pitchFamily="18" charset="0"/>
            </a:endParaRPr>
          </a:p>
        </p:txBody>
      </p:sp>
      <p:pic>
        <p:nvPicPr>
          <p:cNvPr id="1024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7047" y="1953817"/>
            <a:ext cx="2647950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08885" y="1953817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"/>
          <p:cNvSpPr txBox="1">
            <a:spLocks noChangeArrowheads="1"/>
          </p:cNvSpPr>
          <p:nvPr/>
        </p:nvSpPr>
        <p:spPr bwMode="auto">
          <a:xfrm>
            <a:off x="1137048" y="3957638"/>
            <a:ext cx="371236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He’s play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2700" b="1" dirty="0">
                <a:latin typeface="Times New Roman" panose="02020603050405020304" pitchFamily="18" charset="0"/>
              </a:rPr>
              <a:t> the piano.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137048" y="922735"/>
            <a:ext cx="6869906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>
                <a:latin typeface="Times New Roman" panose="02020603050405020304" pitchFamily="18" charset="0"/>
              </a:rPr>
              <a:t>On Mother’s day,</a:t>
            </a:r>
            <a:endParaRPr lang="zh-CN" altLang="en-US" sz="3300" b="1">
              <a:latin typeface="Times New Roman" panose="02020603050405020304" pitchFamily="18" charset="0"/>
            </a:endParaRPr>
          </a:p>
        </p:txBody>
      </p:sp>
      <p:sp>
        <p:nvSpPr>
          <p:cNvPr id="11268" name="文本框 3"/>
          <p:cNvSpPr txBox="1">
            <a:spLocks noChangeArrowheads="1"/>
          </p:cNvSpPr>
          <p:nvPr/>
        </p:nvSpPr>
        <p:spPr bwMode="auto">
          <a:xfrm>
            <a:off x="5262563" y="3957638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She’s sing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ing.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3988" y="1709738"/>
            <a:ext cx="2612231" cy="1816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62563" y="1709738"/>
            <a:ext cx="2115741" cy="1816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"/>
          <p:cNvSpPr txBox="1">
            <a:spLocks noChangeArrowheads="1"/>
          </p:cNvSpPr>
          <p:nvPr/>
        </p:nvSpPr>
        <p:spPr bwMode="auto">
          <a:xfrm>
            <a:off x="872729" y="4186238"/>
            <a:ext cx="3858815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He’s play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2700" b="1" dirty="0">
                <a:latin typeface="Times New Roman" panose="02020603050405020304" pitchFamily="18" charset="0"/>
              </a:rPr>
              <a:t> the violin.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754857" y="885825"/>
            <a:ext cx="6869906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</a:rPr>
              <a:t>On Mother’s day,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12292" name="文本框 3"/>
          <p:cNvSpPr txBox="1">
            <a:spLocks noChangeArrowheads="1"/>
          </p:cNvSpPr>
          <p:nvPr/>
        </p:nvSpPr>
        <p:spPr bwMode="auto">
          <a:xfrm>
            <a:off x="5066110" y="4186238"/>
            <a:ext cx="394692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They’re clap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ping hands</a:t>
            </a:r>
            <a:r>
              <a:rPr lang="en-US" altLang="zh-CN" sz="2700" b="1" dirty="0">
                <a:latin typeface="Times New Roman" panose="02020603050405020304" pitchFamily="18" charset="0"/>
              </a:rPr>
              <a:t>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66110" y="1953816"/>
            <a:ext cx="1624013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6097" y="1953816"/>
            <a:ext cx="2390775" cy="161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1"/>
          <p:cNvSpPr>
            <a:spLocks noChangeArrowheads="1"/>
          </p:cNvSpPr>
          <p:nvPr/>
        </p:nvSpPr>
        <p:spPr bwMode="auto">
          <a:xfrm>
            <a:off x="40481" y="745332"/>
            <a:ext cx="1917194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4" name="矩形 8"/>
          <p:cNvSpPr>
            <a:spLocks noChangeArrowheads="1"/>
          </p:cNvSpPr>
          <p:nvPr/>
        </p:nvSpPr>
        <p:spPr bwMode="auto">
          <a:xfrm>
            <a:off x="179785" y="1281113"/>
            <a:ext cx="1159669" cy="29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1822847" y="4230291"/>
            <a:ext cx="484703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0" hangingPunct="0"/>
            <a:r>
              <a:rPr lang="en-US" altLang="zh-CN" sz="33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They are hav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ing</a:t>
            </a:r>
            <a:r>
              <a:rPr lang="en-US" altLang="zh-CN" sz="33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a party.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  <p:pic>
        <p:nvPicPr>
          <p:cNvPr id="13316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90862" y="1089423"/>
            <a:ext cx="2311004" cy="296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 descr="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1182" y="979885"/>
            <a:ext cx="4927997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: 圆角 2"/>
          <p:cNvSpPr>
            <a:spLocks noChangeArrowheads="1"/>
          </p:cNvSpPr>
          <p:nvPr/>
        </p:nvSpPr>
        <p:spPr bwMode="auto">
          <a:xfrm>
            <a:off x="2312194" y="3330179"/>
            <a:ext cx="1887141" cy="101084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0619" y="1187054"/>
            <a:ext cx="2437210" cy="361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2290"/>
          <p:cNvSpPr>
            <a:spLocks noGrp="1" noChangeArrowheads="1"/>
          </p:cNvSpPr>
          <p:nvPr/>
        </p:nvSpPr>
        <p:spPr bwMode="auto">
          <a:xfrm>
            <a:off x="2971800" y="2239566"/>
            <a:ext cx="6172200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hear, hear, </a:t>
            </a:r>
            <a:b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hear the drums,</a:t>
            </a:r>
            <a:b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hearing the drums</a:t>
            </a:r>
            <a:endParaRPr lang="zh-CN" altLang="en-US" sz="3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2885" y="775097"/>
            <a:ext cx="5054203" cy="4089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: 圆角 2"/>
          <p:cNvSpPr>
            <a:spLocks noChangeArrowheads="1"/>
          </p:cNvSpPr>
          <p:nvPr/>
        </p:nvSpPr>
        <p:spPr bwMode="auto">
          <a:xfrm>
            <a:off x="4037410" y="775098"/>
            <a:ext cx="1887140" cy="101084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KSO_WPP_MARK_KEY" val="4c9c11d6-bb5f-4214-a83a-74efa375a8c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1056</Words>
  <Application>WPS 演示</Application>
  <PresentationFormat>全屏显示(16:9)</PresentationFormat>
  <Paragraphs>95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Yu Gothic UI Semibold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554</cp:revision>
  <dcterms:created xsi:type="dcterms:W3CDTF">2013-07-01T03:05:00Z</dcterms:created>
  <dcterms:modified xsi:type="dcterms:W3CDTF">2023-02-16T03:15:29Z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A308EDB2A50C4209860D3FC2AC88316D</vt:lpwstr>
  </property>
</Properties>
</file>