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80" r:id="rId3"/>
    <p:sldId id="483" r:id="rId5"/>
    <p:sldId id="445" r:id="rId6"/>
    <p:sldId id="506" r:id="rId7"/>
    <p:sldId id="507" r:id="rId8"/>
    <p:sldId id="508" r:id="rId9"/>
    <p:sldId id="509" r:id="rId10"/>
    <p:sldId id="378" r:id="rId11"/>
    <p:sldId id="510" r:id="rId12"/>
    <p:sldId id="511" r:id="rId13"/>
    <p:sldId id="512" r:id="rId14"/>
    <p:sldId id="513" r:id="rId15"/>
    <p:sldId id="514" r:id="rId16"/>
    <p:sldId id="515" r:id="rId17"/>
    <p:sldId id="516" r:id="rId18"/>
    <p:sldId id="517" r:id="rId19"/>
    <p:sldId id="518" r:id="rId20"/>
    <p:sldId id="519" r:id="rId21"/>
    <p:sldId id="481" r:id="rId22"/>
    <p:sldId id="396" r:id="rId23"/>
    <p:sldId id="268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3" autoAdjust="0"/>
    <p:restoredTop sz="93891" autoAdjust="0"/>
  </p:normalViewPr>
  <p:slideViewPr>
    <p:cSldViewPr snapToGrid="0">
      <p:cViewPr>
        <p:scale>
          <a:sx n="130" d="100"/>
          <a:sy n="130" d="100"/>
        </p:scale>
        <p:origin x="-1086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477DFF14-ED83-4B36-8268-A9BFB56E7DF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271716DB-A8CD-4060-857F-E0D52FC7D62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AF59909-F5D3-4498-92E8-28386ED5B9C6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90667ED-7433-4F1D-BA31-8F471BD0B231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0460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98" y="1325165"/>
            <a:ext cx="6122194" cy="1373147"/>
            <a:chOff x="1181324" y="2105678"/>
            <a:chExt cx="3548062" cy="183068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278" y="2105678"/>
              <a:ext cx="2496478" cy="738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0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5 Unit 2 </a:t>
              </a:r>
              <a:endParaRPr lang="en-US" altLang="zh-CN" sz="30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81324" y="3197772"/>
              <a:ext cx="3548062" cy="738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He’s drawing books and birds.</a:t>
              </a:r>
              <a:endParaRPr lang="en-US" altLang="zh-CN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7191" y="1156098"/>
            <a:ext cx="3046809" cy="39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1675210" y="878681"/>
            <a:ext cx="6471047" cy="4015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100" b="1" i="1" dirty="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Read</a:t>
            </a:r>
            <a:r>
              <a:rPr lang="zh-CN" altLang="en-US" sz="4100" b="1" i="1" dirty="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 &amp; Answer</a:t>
            </a:r>
            <a:endParaRPr lang="zh-CN" altLang="en-US" sz="4100" b="1" i="1" dirty="0">
              <a:solidFill>
                <a:srgbClr val="0000FF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700" dirty="0">
                <a:latin typeface="Times New Roman" panose="02020603050405020304" pitchFamily="18" charset="0"/>
                <a:sym typeface="+mn-ea"/>
              </a:rPr>
              <a:t>1.What is Daming doing?</a:t>
            </a:r>
            <a:endParaRPr lang="zh-CN" altLang="en-US" sz="2700" dirty="0">
              <a:latin typeface="Times New Roman" panose="02020603050405020304" pitchFamily="18" charset="0"/>
            </a:endParaRPr>
          </a:p>
          <a:p>
            <a:r>
              <a:rPr lang="zh-CN" altLang="en-US" sz="2700" dirty="0">
                <a:latin typeface="Times New Roman" panose="02020603050405020304" pitchFamily="18" charset="0"/>
                <a:sym typeface="+mn-ea"/>
              </a:rPr>
              <a:t>  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Daming is making a card.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700" dirty="0">
                <a:latin typeface="Times New Roman" panose="02020603050405020304" pitchFamily="18" charset="0"/>
                <a:sym typeface="+mn-ea"/>
              </a:rPr>
              <a:t>2.What is he drawing?</a:t>
            </a:r>
            <a:endParaRPr lang="zh-CN" altLang="en-US" sz="2700" dirty="0">
              <a:latin typeface="Times New Roman" panose="02020603050405020304" pitchFamily="18" charset="0"/>
            </a:endParaRPr>
          </a:p>
          <a:p>
            <a:r>
              <a:rPr lang="zh-CN" altLang="en-US" sz="2700" dirty="0">
                <a:latin typeface="Times New Roman" panose="02020603050405020304" pitchFamily="18" charset="0"/>
                <a:sym typeface="+mn-ea"/>
              </a:rPr>
              <a:t>  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He is drawing books and birds.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700" dirty="0">
                <a:latin typeface="Times New Roman" panose="02020603050405020304" pitchFamily="18" charset="0"/>
                <a:sym typeface="+mn-ea"/>
              </a:rPr>
              <a:t>3.What are his father</a:t>
            </a:r>
            <a:r>
              <a:rPr lang="en-US" altLang="zh-CN" sz="2700" dirty="0">
                <a:latin typeface="Times New Roman" panose="02020603050405020304" pitchFamily="18" charset="0"/>
                <a:sym typeface="+mn-ea"/>
              </a:rPr>
              <a:t>’</a:t>
            </a:r>
            <a:r>
              <a:rPr lang="zh-CN" altLang="en-US" sz="2700" dirty="0">
                <a:latin typeface="Times New Roman" panose="02020603050405020304" pitchFamily="18" charset="0"/>
                <a:sym typeface="+mn-ea"/>
              </a:rPr>
              <a:t>s favourite things?</a:t>
            </a:r>
            <a:endParaRPr lang="zh-CN" altLang="en-US" sz="2700" dirty="0">
              <a:latin typeface="Times New Roman" panose="02020603050405020304" pitchFamily="18" charset="0"/>
            </a:endParaRPr>
          </a:p>
          <a:p>
            <a:r>
              <a:rPr lang="zh-CN" altLang="en-US" sz="2700" dirty="0">
                <a:latin typeface="Times New Roman" panose="02020603050405020304" pitchFamily="18" charset="0"/>
                <a:sym typeface="+mn-ea"/>
              </a:rPr>
              <a:t>  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Books and birds.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700" dirty="0">
                <a:latin typeface="Times New Roman" panose="02020603050405020304" pitchFamily="18" charset="0"/>
                <a:sym typeface="+mn-ea"/>
              </a:rPr>
              <a:t>4.What is he writing? </a:t>
            </a:r>
            <a:endParaRPr lang="zh-CN" altLang="en-US" sz="2700" dirty="0">
              <a:latin typeface="Times New Roman" panose="02020603050405020304" pitchFamily="18" charset="0"/>
            </a:endParaRPr>
          </a:p>
          <a:p>
            <a:r>
              <a:rPr lang="zh-CN" altLang="en-US" sz="2700" dirty="0">
                <a:latin typeface="Times New Roman" panose="02020603050405020304" pitchFamily="18" charset="0"/>
                <a:sym typeface="+mn-ea"/>
              </a:rPr>
              <a:t>  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He is writing a 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message</a:t>
            </a:r>
            <a:r>
              <a:rPr lang="zh-CN" altLang="en-US" sz="2700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.</a:t>
            </a:r>
            <a:endParaRPr lang="zh-CN" alt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22119" y="1415654"/>
            <a:ext cx="2596754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文本框 2"/>
          <p:cNvSpPr txBox="1">
            <a:spLocks noChangeArrowheads="1"/>
          </p:cNvSpPr>
          <p:nvPr/>
        </p:nvSpPr>
        <p:spPr bwMode="auto">
          <a:xfrm>
            <a:off x="2028826" y="740569"/>
            <a:ext cx="5785247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300" b="1">
                <a:latin typeface="Times New Roman" panose="02020603050405020304" pitchFamily="18" charset="0"/>
              </a:rPr>
              <a:t>Can you read the message?</a:t>
            </a:r>
            <a:endParaRPr lang="zh-CN" altLang="en-US" sz="3300" b="1">
              <a:latin typeface="Times New Roman" panose="02020603050405020304" pitchFamily="18" charset="0"/>
            </a:endParaRPr>
          </a:p>
        </p:txBody>
      </p:sp>
      <p:sp>
        <p:nvSpPr>
          <p:cNvPr id="18435" name="直接连接符 3"/>
          <p:cNvSpPr>
            <a:spLocks noChangeShapeType="1"/>
          </p:cNvSpPr>
          <p:nvPr/>
        </p:nvSpPr>
        <p:spPr bwMode="auto">
          <a:xfrm>
            <a:off x="4624388" y="1969294"/>
            <a:ext cx="17145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37" name="文本框 5"/>
          <p:cNvSpPr txBox="1">
            <a:spLocks noChangeArrowheads="1"/>
          </p:cNvSpPr>
          <p:nvPr/>
        </p:nvSpPr>
        <p:spPr bwMode="auto">
          <a:xfrm>
            <a:off x="1193006" y="1653779"/>
            <a:ext cx="3843338" cy="28384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Dear Dad,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You are so special.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Thank you for everything.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Love,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Daming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458" name="TextBox 5"/>
          <p:cNvSpPr txBox="1">
            <a:spLocks noChangeArrowheads="1"/>
          </p:cNvSpPr>
          <p:nvPr/>
        </p:nvSpPr>
        <p:spPr bwMode="auto">
          <a:xfrm>
            <a:off x="900112" y="1101329"/>
            <a:ext cx="155852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</a:rPr>
              <a:t>Let’s say!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023247" y="2544366"/>
            <a:ext cx="3346847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</a:rPr>
              <a:t>Amy is playing the flute for her dad.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pic>
        <p:nvPicPr>
          <p:cNvPr id="19460" name="图片 1"/>
          <p:cNvPicPr>
            <a:picLocks noChangeAspect="1" noChangeArrowheads="1"/>
          </p:cNvPicPr>
          <p:nvPr/>
        </p:nvPicPr>
        <p:blipFill>
          <a:blip r:embed="rId1" cstate="email"/>
          <a:srcRect r="3555" b="4744"/>
          <a:stretch>
            <a:fillRect/>
          </a:stretch>
        </p:blipFill>
        <p:spPr bwMode="auto">
          <a:xfrm>
            <a:off x="803673" y="1999060"/>
            <a:ext cx="3496865" cy="2331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187554" y="2438400"/>
            <a:ext cx="3515915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</a:rPr>
              <a:t>Tom is writing a message to her dad.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pic>
        <p:nvPicPr>
          <p:cNvPr id="2048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14413" y="1619250"/>
            <a:ext cx="3296841" cy="2416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 bwMode="auto">
          <a:xfrm>
            <a:off x="3661173" y="1284685"/>
            <a:ext cx="1139428" cy="453628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129213" y="2668191"/>
            <a:ext cx="3650456" cy="9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 err="1">
                <a:latin typeface="Times New Roman" panose="02020603050405020304" pitchFamily="18" charset="0"/>
              </a:rPr>
              <a:t>Dawei</a:t>
            </a:r>
            <a:r>
              <a:rPr lang="en-US" altLang="zh-CN" sz="2700" b="1" dirty="0">
                <a:latin typeface="Times New Roman" panose="02020603050405020304" pitchFamily="18" charset="0"/>
              </a:rPr>
              <a:t> is cleaning the room.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pic>
        <p:nvPicPr>
          <p:cNvPr id="2150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17973" y="1822847"/>
            <a:ext cx="3530203" cy="2399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942285" y="2661047"/>
            <a:ext cx="4201715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 err="1">
                <a:latin typeface="Times New Roman" panose="02020603050405020304" pitchFamily="18" charset="0"/>
              </a:rPr>
              <a:t>Lingling</a:t>
            </a:r>
            <a:r>
              <a:rPr lang="en-US" altLang="zh-CN" sz="2700" b="1" dirty="0">
                <a:latin typeface="Times New Roman" panose="02020603050405020304" pitchFamily="18" charset="0"/>
              </a:rPr>
              <a:t> is making a cake.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pic>
        <p:nvPicPr>
          <p:cNvPr id="22530" name="图片 1"/>
          <p:cNvPicPr>
            <a:picLocks noChangeAspect="1" noChangeArrowheads="1"/>
          </p:cNvPicPr>
          <p:nvPr/>
        </p:nvPicPr>
        <p:blipFill>
          <a:blip r:embed="rId1" cstate="email"/>
          <a:srcRect l="3732" b="488"/>
          <a:stretch>
            <a:fillRect/>
          </a:stretch>
        </p:blipFill>
        <p:spPr bwMode="auto">
          <a:xfrm>
            <a:off x="502444" y="1475185"/>
            <a:ext cx="4439841" cy="2842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 bwMode="auto">
          <a:xfrm>
            <a:off x="4037410" y="4173141"/>
            <a:ext cx="1216819" cy="523875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95413" y="1444229"/>
            <a:ext cx="575191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2818210" y="694135"/>
            <a:ext cx="2906315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</a:rPr>
              <a:t>Let’s make a card!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5"/>
          <p:cNvSpPr txBox="1">
            <a:spLocks noChangeArrowheads="1"/>
          </p:cNvSpPr>
          <p:nvPr/>
        </p:nvSpPr>
        <p:spPr bwMode="auto">
          <a:xfrm>
            <a:off x="2303860" y="2226469"/>
            <a:ext cx="64889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" name="Rectangle 21"/>
          <p:cNvSpPr>
            <a:spLocks noChangeArrowheads="1"/>
          </p:cNvSpPr>
          <p:nvPr/>
        </p:nvSpPr>
        <p:spPr bwMode="auto">
          <a:xfrm>
            <a:off x="1787129" y="951310"/>
            <a:ext cx="2869406" cy="900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hav</a:t>
            </a:r>
            <a:r>
              <a:rPr lang="en-US" altLang="zh-CN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</a:t>
            </a:r>
            <a:r>
              <a:rPr lang="en-US" altLang="zh-CN" sz="54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</a:t>
            </a:r>
            <a:r>
              <a:rPr lang="en-US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-----</a:t>
            </a:r>
            <a:endParaRPr lang="en-US" altLang="zh-CN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4" name="Rectangle 22"/>
          <p:cNvSpPr>
            <a:spLocks noChangeArrowheads="1"/>
          </p:cNvSpPr>
          <p:nvPr/>
        </p:nvSpPr>
        <p:spPr bwMode="auto">
          <a:xfrm>
            <a:off x="4736307" y="985838"/>
            <a:ext cx="2070497" cy="8310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700" b="1" dirty="0">
                <a:sym typeface="+mn-ea"/>
              </a:rPr>
              <a:t> </a:t>
            </a:r>
            <a:r>
              <a:rPr lang="en-US" altLang="zh-CN" sz="5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hav</a:t>
            </a:r>
            <a:r>
              <a:rPr lang="en-US" altLang="zh-CN" sz="5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ing</a:t>
            </a:r>
            <a:endParaRPr lang="en-US" altLang="zh-CN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auto">
          <a:xfrm>
            <a:off x="1787128" y="1888332"/>
            <a:ext cx="2671763" cy="8310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5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writ</a:t>
            </a:r>
            <a:r>
              <a:rPr lang="en-US" altLang="zh-CN" sz="5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</a:t>
            </a:r>
            <a:r>
              <a:rPr lang="en-US" altLang="zh-CN" sz="5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5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---</a:t>
            </a:r>
            <a:endParaRPr lang="en-US" altLang="zh-CN" sz="5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4733925" y="1957388"/>
            <a:ext cx="2464594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4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writ</a:t>
            </a:r>
            <a:r>
              <a:rPr lang="en-US" altLang="zh-CN" sz="4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ing</a:t>
            </a:r>
            <a:endParaRPr lang="en-US" altLang="zh-CN" sz="4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Text Box 32"/>
          <p:cNvSpPr txBox="1">
            <a:spLocks noChangeArrowheads="1"/>
          </p:cNvSpPr>
          <p:nvPr/>
        </p:nvSpPr>
        <p:spPr bwMode="auto">
          <a:xfrm>
            <a:off x="1787128" y="2719388"/>
            <a:ext cx="2946797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4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  <a:sym typeface="+mn-ea"/>
              </a:rPr>
              <a:t>com</a:t>
            </a:r>
            <a:r>
              <a:rPr lang="en-US" altLang="zh-CN" sz="45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  <a:sym typeface="+mn-ea"/>
              </a:rPr>
              <a:t>e </a:t>
            </a:r>
            <a:r>
              <a:rPr lang="en-US" altLang="zh-CN" sz="4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----</a:t>
            </a:r>
            <a:endParaRPr lang="en-US" altLang="zh-CN" sz="4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8" name="Text Box 33"/>
          <p:cNvSpPr txBox="1">
            <a:spLocks noChangeArrowheads="1"/>
          </p:cNvSpPr>
          <p:nvPr/>
        </p:nvSpPr>
        <p:spPr bwMode="auto">
          <a:xfrm>
            <a:off x="4573191" y="2665810"/>
            <a:ext cx="2518172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4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com</a:t>
            </a:r>
            <a:r>
              <a:rPr lang="en-US" altLang="zh-CN" sz="4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ing</a:t>
            </a:r>
            <a:endParaRPr lang="en-US" altLang="zh-CN" sz="4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Text Box 42"/>
          <p:cNvSpPr txBox="1">
            <a:spLocks noChangeArrowheads="1"/>
          </p:cNvSpPr>
          <p:nvPr/>
        </p:nvSpPr>
        <p:spPr bwMode="auto">
          <a:xfrm>
            <a:off x="1626394" y="3630217"/>
            <a:ext cx="3268266" cy="8310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5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danc</a:t>
            </a:r>
            <a:r>
              <a:rPr lang="en-US" altLang="zh-CN" sz="5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</a:t>
            </a:r>
            <a:r>
              <a:rPr lang="en-US" altLang="zh-CN" sz="5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</a:t>
            </a:r>
            <a:r>
              <a:rPr lang="en-US" altLang="zh-CN" sz="5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----</a:t>
            </a:r>
            <a:endParaRPr lang="en-US" altLang="zh-CN" sz="5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10" name="Text Box 43"/>
          <p:cNvSpPr txBox="1">
            <a:spLocks noChangeArrowheads="1"/>
          </p:cNvSpPr>
          <p:nvPr/>
        </p:nvSpPr>
        <p:spPr bwMode="auto">
          <a:xfrm>
            <a:off x="4626769" y="3737372"/>
            <a:ext cx="2678906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4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danc</a:t>
            </a:r>
            <a:r>
              <a:rPr lang="en-US" altLang="zh-CN" sz="4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ing</a:t>
            </a:r>
            <a:endParaRPr lang="en-US" altLang="zh-CN" sz="4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586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5"/>
          <p:cNvSpPr txBox="1">
            <a:spLocks noChangeArrowheads="1"/>
          </p:cNvSpPr>
          <p:nvPr/>
        </p:nvSpPr>
        <p:spPr bwMode="auto">
          <a:xfrm>
            <a:off x="2762250" y="1653779"/>
            <a:ext cx="64889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" name="Rectangle 27"/>
          <p:cNvSpPr>
            <a:spLocks noChangeArrowheads="1"/>
          </p:cNvSpPr>
          <p:nvPr/>
        </p:nvSpPr>
        <p:spPr bwMode="auto">
          <a:xfrm>
            <a:off x="2138363" y="807244"/>
            <a:ext cx="2221706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4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clap  </a:t>
            </a:r>
            <a:r>
              <a:rPr lang="en-US" altLang="zh-CN" sz="4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----</a:t>
            </a:r>
            <a:endParaRPr lang="en-US" altLang="zh-CN" sz="4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4549379" y="860822"/>
            <a:ext cx="225385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4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clap</a:t>
            </a:r>
            <a:r>
              <a:rPr lang="en-US" altLang="zh-CN" sz="45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</a:t>
            </a:r>
            <a:r>
              <a:rPr lang="en-US" altLang="zh-CN" sz="4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ing</a:t>
            </a:r>
            <a:endParaRPr lang="en-US" altLang="zh-CN" sz="4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Text Box 29"/>
          <p:cNvSpPr txBox="1">
            <a:spLocks noChangeArrowheads="1"/>
          </p:cNvSpPr>
          <p:nvPr/>
        </p:nvSpPr>
        <p:spPr bwMode="auto">
          <a:xfrm>
            <a:off x="2084785" y="1872854"/>
            <a:ext cx="2652713" cy="7001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Times New Roman" panose="02020603050405020304" pitchFamily="18" charset="0"/>
                <a:sym typeface="+mn-ea"/>
              </a:rPr>
              <a:t>swim  -</a:t>
            </a:r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----</a:t>
            </a:r>
            <a:endParaRPr lang="en-US" altLang="zh-CN" sz="4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6" name="Text Box 30"/>
          <p:cNvSpPr txBox="1">
            <a:spLocks noChangeArrowheads="1"/>
          </p:cNvSpPr>
          <p:nvPr/>
        </p:nvSpPr>
        <p:spPr bwMode="auto">
          <a:xfrm>
            <a:off x="4656535" y="1928813"/>
            <a:ext cx="2839640" cy="7001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swim</a:t>
            </a:r>
            <a:r>
              <a:rPr lang="en-US" altLang="zh-CN" sz="41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</a:t>
            </a:r>
            <a:r>
              <a:rPr lang="en-US" altLang="zh-CN" sz="4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ing</a:t>
            </a:r>
            <a:endParaRPr lang="en-US" altLang="zh-CN" sz="41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Text Box 34"/>
          <p:cNvSpPr txBox="1">
            <a:spLocks noChangeArrowheads="1"/>
          </p:cNvSpPr>
          <p:nvPr/>
        </p:nvSpPr>
        <p:spPr bwMode="auto">
          <a:xfrm>
            <a:off x="2137173" y="2815829"/>
            <a:ext cx="2250281" cy="7001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run</a:t>
            </a:r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   ----</a:t>
            </a:r>
            <a:endParaRPr lang="en-US" altLang="zh-CN" sz="4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8" name="Text Box 35"/>
          <p:cNvSpPr txBox="1">
            <a:spLocks noChangeArrowheads="1"/>
          </p:cNvSpPr>
          <p:nvPr/>
        </p:nvSpPr>
        <p:spPr bwMode="auto">
          <a:xfrm>
            <a:off x="4656535" y="2893219"/>
            <a:ext cx="2678906" cy="7001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run</a:t>
            </a:r>
            <a:r>
              <a:rPr lang="en-US" altLang="zh-CN" sz="41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4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ing</a:t>
            </a:r>
            <a:endParaRPr lang="en-US" altLang="zh-CN" sz="41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Text Box 36"/>
          <p:cNvSpPr txBox="1">
            <a:spLocks noChangeArrowheads="1"/>
          </p:cNvSpPr>
          <p:nvPr/>
        </p:nvSpPr>
        <p:spPr bwMode="auto">
          <a:xfrm>
            <a:off x="2084785" y="3776663"/>
            <a:ext cx="2732484" cy="7001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stop</a:t>
            </a:r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 ----</a:t>
            </a:r>
            <a:endParaRPr lang="en-US" altLang="zh-CN" sz="4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10" name="Text Box 37"/>
          <p:cNvSpPr txBox="1">
            <a:spLocks noChangeArrowheads="1"/>
          </p:cNvSpPr>
          <p:nvPr/>
        </p:nvSpPr>
        <p:spPr bwMode="auto">
          <a:xfrm>
            <a:off x="4737497" y="3776663"/>
            <a:ext cx="2518172" cy="6226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sym typeface="+mn-ea"/>
              </a:rPr>
              <a:t> 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stop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ing</a:t>
            </a:r>
            <a:endParaRPr lang="en-US" altLang="zh-CN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波形 1"/>
          <p:cNvSpPr/>
          <p:nvPr/>
        </p:nvSpPr>
        <p:spPr>
          <a:xfrm>
            <a:off x="1624013" y="652463"/>
            <a:ext cx="2070497" cy="794147"/>
          </a:xfrm>
          <a:prstGeom prst="wave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波形 2"/>
          <p:cNvSpPr/>
          <p:nvPr/>
        </p:nvSpPr>
        <p:spPr>
          <a:xfrm>
            <a:off x="5350669" y="738187"/>
            <a:ext cx="2597944" cy="863204"/>
          </a:xfrm>
          <a:prstGeom prst="wave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sp>
        <p:nvSpPr>
          <p:cNvPr id="26627" name="文本框 3"/>
          <p:cNvSpPr txBox="1">
            <a:spLocks noChangeArrowheads="1"/>
          </p:cNvSpPr>
          <p:nvPr/>
        </p:nvSpPr>
        <p:spPr bwMode="auto">
          <a:xfrm>
            <a:off x="1624013" y="738188"/>
            <a:ext cx="2070497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latin typeface="Times New Roman" panose="02020603050405020304" pitchFamily="18" charset="0"/>
              </a:rPr>
              <a:t>key words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6628" name="文本框 4"/>
          <p:cNvSpPr txBox="1">
            <a:spLocks noChangeArrowheads="1"/>
          </p:cNvSpPr>
          <p:nvPr/>
        </p:nvSpPr>
        <p:spPr bwMode="auto">
          <a:xfrm>
            <a:off x="5279232" y="823913"/>
            <a:ext cx="2740819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latin typeface="Times New Roman" panose="02020603050405020304" pitchFamily="18" charset="0"/>
              </a:rPr>
              <a:t>key setencess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6629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631" name="文本框 8"/>
          <p:cNvSpPr txBox="1">
            <a:spLocks noChangeArrowheads="1"/>
          </p:cNvSpPr>
          <p:nvPr/>
        </p:nvSpPr>
        <p:spPr bwMode="auto">
          <a:xfrm>
            <a:off x="1295401" y="1930003"/>
            <a:ext cx="2727722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000" b="1" dirty="0">
                <a:latin typeface="Times New Roman" panose="02020603050405020304" pitchFamily="18" charset="0"/>
              </a:rPr>
              <a:t>Father’s Day</a:t>
            </a:r>
            <a:endParaRPr lang="en-US" altLang="zh-CN" sz="30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Times New Roman" panose="02020603050405020304" pitchFamily="18" charset="0"/>
              </a:rPr>
              <a:t>message</a:t>
            </a:r>
            <a:endParaRPr lang="en-US" altLang="zh-CN" sz="30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Times New Roman" panose="02020603050405020304" pitchFamily="18" charset="0"/>
              </a:rPr>
              <a:t> draw</a:t>
            </a:r>
            <a:endParaRPr lang="en-US" altLang="zh-CN" sz="30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Times New Roman" panose="02020603050405020304" pitchFamily="18" charset="0"/>
              </a:rPr>
              <a:t> special</a:t>
            </a:r>
            <a:endParaRPr lang="zh-CN" altLang="en-US" sz="3000" b="1" dirty="0">
              <a:latin typeface="Times New Roman" panose="02020603050405020304" pitchFamily="18" charset="0"/>
            </a:endParaRPr>
          </a:p>
        </p:txBody>
      </p:sp>
      <p:sp>
        <p:nvSpPr>
          <p:cNvPr id="26632" name="文本框 9"/>
          <p:cNvSpPr txBox="1">
            <a:spLocks noChangeArrowheads="1"/>
          </p:cNvSpPr>
          <p:nvPr/>
        </p:nvSpPr>
        <p:spPr bwMode="auto">
          <a:xfrm>
            <a:off x="3932635" y="2089547"/>
            <a:ext cx="5087540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700" b="1">
                <a:latin typeface="Times New Roman" panose="02020603050405020304" pitchFamily="18" charset="0"/>
                <a:sym typeface="+mn-ea"/>
              </a:rPr>
              <a:t>1. Daming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is drawing</a:t>
            </a:r>
            <a:r>
              <a:rPr lang="en-US" altLang="zh-CN" sz="2700" b="1">
                <a:latin typeface="Times New Roman" panose="02020603050405020304" pitchFamily="18" charset="0"/>
                <a:sym typeface="+mn-ea"/>
              </a:rPr>
              <a:t> books and birds for his father.</a:t>
            </a:r>
            <a:endParaRPr lang="en-US" altLang="zh-CN" sz="2700" b="1">
              <a:latin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700" b="1">
                <a:latin typeface="Times New Roman" panose="02020603050405020304" pitchFamily="18" charset="0"/>
                <a:sym typeface="+mn-ea"/>
              </a:rPr>
              <a:t>2.He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is painting</a:t>
            </a:r>
            <a:r>
              <a:rPr lang="en-US" altLang="zh-CN" sz="2700" b="1">
                <a:latin typeface="Times New Roman" panose="02020603050405020304" pitchFamily="18" charset="0"/>
                <a:sym typeface="+mn-ea"/>
              </a:rPr>
              <a:t> flowers and birds.</a:t>
            </a:r>
            <a:endParaRPr lang="en-US" altLang="zh-CN" sz="2700" b="1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  <p:bldP spid="266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408510" y="4042172"/>
            <a:ext cx="632698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</a:rPr>
              <a:t>The third Sunday in June is Father’s Day.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1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71775" y="1101328"/>
            <a:ext cx="3600450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818085" y="2353866"/>
            <a:ext cx="60221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抄写本课生词三遍，并造句。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3"/>
          <p:cNvSpPr txBox="1">
            <a:spLocks noChangeArrowheads="1"/>
          </p:cNvSpPr>
          <p:nvPr/>
        </p:nvSpPr>
        <p:spPr bwMode="auto">
          <a:xfrm>
            <a:off x="1042988" y="991791"/>
            <a:ext cx="6869906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latin typeface="Times New Roman" panose="02020603050405020304" pitchFamily="18" charset="0"/>
              </a:rPr>
              <a:t>What can we do for Father’s Day?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sp>
        <p:nvSpPr>
          <p:cNvPr id="10243" name="文本框 3"/>
          <p:cNvSpPr txBox="1">
            <a:spLocks noChangeArrowheads="1"/>
          </p:cNvSpPr>
          <p:nvPr/>
        </p:nvSpPr>
        <p:spPr bwMode="auto">
          <a:xfrm>
            <a:off x="4774407" y="1801416"/>
            <a:ext cx="266461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write a message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4" name="文本框 7"/>
          <p:cNvSpPr txBox="1">
            <a:spLocks noChangeArrowheads="1"/>
          </p:cNvSpPr>
          <p:nvPr/>
        </p:nvSpPr>
        <p:spPr bwMode="auto">
          <a:xfrm>
            <a:off x="1042987" y="1950243"/>
            <a:ext cx="2700338" cy="26539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My dear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fa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ther: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want to say thanks for your year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love.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Sophia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8"/>
          <p:cNvSpPr txBox="1">
            <a:spLocks noChangeArrowheads="1"/>
          </p:cNvSpPr>
          <p:nvPr/>
        </p:nvSpPr>
        <p:spPr bwMode="auto">
          <a:xfrm>
            <a:off x="1042988" y="2565797"/>
            <a:ext cx="2970610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b="1"/>
              <a:t>  </a:t>
            </a:r>
            <a:endParaRPr lang="zh-CN" altLang="en-US" sz="2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5" name="文本框 9"/>
          <p:cNvSpPr txBox="1">
            <a:spLocks noChangeArrowheads="1"/>
          </p:cNvSpPr>
          <p:nvPr/>
        </p:nvSpPr>
        <p:spPr bwMode="auto">
          <a:xfrm>
            <a:off x="2170510" y="3634978"/>
            <a:ext cx="270033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500" b="1">
                <a:latin typeface="Times New Roman" panose="02020603050405020304" pitchFamily="18" charset="0"/>
              </a:rPr>
              <a:t>  </a:t>
            </a:r>
            <a:endParaRPr lang="zh-CN" altLang="en-US" sz="15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49417" y="2440781"/>
            <a:ext cx="2297906" cy="216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3"/>
          <p:cNvSpPr txBox="1">
            <a:spLocks noChangeArrowheads="1"/>
          </p:cNvSpPr>
          <p:nvPr/>
        </p:nvSpPr>
        <p:spPr bwMode="auto">
          <a:xfrm>
            <a:off x="1137048" y="922735"/>
            <a:ext cx="6869906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latin typeface="Times New Roman" panose="02020603050405020304" pitchFamily="18" charset="0"/>
              </a:rPr>
              <a:t>What can we do for Father’s Day?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sp>
        <p:nvSpPr>
          <p:cNvPr id="11267" name="文本框 3"/>
          <p:cNvSpPr txBox="1">
            <a:spLocks noChangeArrowheads="1"/>
          </p:cNvSpPr>
          <p:nvPr/>
        </p:nvSpPr>
        <p:spPr bwMode="auto">
          <a:xfrm>
            <a:off x="4417219" y="1647825"/>
            <a:ext cx="266461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make a card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7047" y="1709738"/>
            <a:ext cx="2351484" cy="304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69556" y="2280048"/>
            <a:ext cx="2919413" cy="2188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3"/>
          <p:cNvSpPr txBox="1">
            <a:spLocks noChangeArrowheads="1"/>
          </p:cNvSpPr>
          <p:nvPr/>
        </p:nvSpPr>
        <p:spPr bwMode="auto">
          <a:xfrm>
            <a:off x="1137048" y="922735"/>
            <a:ext cx="6869906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>
                <a:latin typeface="Times New Roman" panose="02020603050405020304" pitchFamily="18" charset="0"/>
              </a:rPr>
              <a:t>What can we do for Father’s Day?</a:t>
            </a:r>
            <a:endParaRPr lang="zh-CN" altLang="en-US" sz="3300" b="1">
              <a:latin typeface="Times New Roman" panose="02020603050405020304" pitchFamily="18" charset="0"/>
            </a:endParaRPr>
          </a:p>
        </p:txBody>
      </p:sp>
      <p:sp>
        <p:nvSpPr>
          <p:cNvPr id="12291" name="文本框 3"/>
          <p:cNvSpPr txBox="1">
            <a:spLocks noChangeArrowheads="1"/>
          </p:cNvSpPr>
          <p:nvPr/>
        </p:nvSpPr>
        <p:spPr bwMode="auto">
          <a:xfrm>
            <a:off x="5523310" y="2581275"/>
            <a:ext cx="266461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play the flute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5862" y="1940719"/>
            <a:ext cx="3386138" cy="2250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3"/>
          <p:cNvSpPr txBox="1">
            <a:spLocks noChangeArrowheads="1"/>
          </p:cNvSpPr>
          <p:nvPr/>
        </p:nvSpPr>
        <p:spPr bwMode="auto">
          <a:xfrm>
            <a:off x="1137048" y="922735"/>
            <a:ext cx="6869906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>
                <a:latin typeface="Times New Roman" panose="02020603050405020304" pitchFamily="18" charset="0"/>
              </a:rPr>
              <a:t>What can we do for Father’s Day?</a:t>
            </a:r>
            <a:endParaRPr lang="zh-CN" altLang="en-US" sz="3300" b="1">
              <a:latin typeface="Times New Roman" panose="02020603050405020304" pitchFamily="18" charset="0"/>
            </a:endParaRPr>
          </a:p>
        </p:txBody>
      </p:sp>
      <p:sp>
        <p:nvSpPr>
          <p:cNvPr id="13315" name="文本框 3"/>
          <p:cNvSpPr txBox="1">
            <a:spLocks noChangeArrowheads="1"/>
          </p:cNvSpPr>
          <p:nvPr/>
        </p:nvSpPr>
        <p:spPr bwMode="auto">
          <a:xfrm>
            <a:off x="4572000" y="2759869"/>
            <a:ext cx="266461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clean the room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94235" y="2224088"/>
            <a:ext cx="2405063" cy="2039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3"/>
          <p:cNvSpPr txBox="1">
            <a:spLocks noChangeArrowheads="1"/>
          </p:cNvSpPr>
          <p:nvPr/>
        </p:nvSpPr>
        <p:spPr bwMode="auto">
          <a:xfrm>
            <a:off x="1137048" y="922735"/>
            <a:ext cx="6869906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>
                <a:latin typeface="Times New Roman" panose="02020603050405020304" pitchFamily="18" charset="0"/>
              </a:rPr>
              <a:t>What can we do for Father’s Day?</a:t>
            </a:r>
            <a:endParaRPr lang="zh-CN" altLang="en-US" sz="3300" b="1">
              <a:latin typeface="Times New Roman" panose="02020603050405020304" pitchFamily="18" charset="0"/>
            </a:endParaRPr>
          </a:p>
        </p:txBody>
      </p:sp>
      <p:sp>
        <p:nvSpPr>
          <p:cNvPr id="14339" name="文本框 3"/>
          <p:cNvSpPr txBox="1">
            <a:spLocks noChangeArrowheads="1"/>
          </p:cNvSpPr>
          <p:nvPr/>
        </p:nvSpPr>
        <p:spPr bwMode="auto">
          <a:xfrm>
            <a:off x="4572000" y="2599135"/>
            <a:ext cx="266461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make a cake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44216" y="1582341"/>
            <a:ext cx="2176463" cy="269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1"/>
          <p:cNvSpPr>
            <a:spLocks noChangeArrowheads="1"/>
          </p:cNvSpPr>
          <p:nvPr/>
        </p:nvSpPr>
        <p:spPr bwMode="auto">
          <a:xfrm>
            <a:off x="40481" y="745332"/>
            <a:ext cx="1547813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362" name="矩形 8"/>
          <p:cNvSpPr>
            <a:spLocks noChangeArrowheads="1"/>
          </p:cNvSpPr>
          <p:nvPr/>
        </p:nvSpPr>
        <p:spPr bwMode="auto">
          <a:xfrm>
            <a:off x="179785" y="1281113"/>
            <a:ext cx="1159669" cy="298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88294" y="1579960"/>
            <a:ext cx="6563916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93007" y="1484710"/>
            <a:ext cx="6565106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文本框 2"/>
          <p:cNvSpPr txBox="1">
            <a:spLocks noChangeArrowheads="1"/>
          </p:cNvSpPr>
          <p:nvPr/>
        </p:nvSpPr>
        <p:spPr bwMode="auto">
          <a:xfrm>
            <a:off x="2291953" y="785813"/>
            <a:ext cx="4367213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700" b="1">
                <a:latin typeface="Times New Roman" panose="02020603050405020304" pitchFamily="18" charset="0"/>
              </a:rPr>
              <a:t>Please find the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-ing</a:t>
            </a:r>
            <a:r>
              <a:rPr lang="en-US" altLang="zh-CN" sz="2700" b="1">
                <a:latin typeface="Times New Roman" panose="02020603050405020304" pitchFamily="18" charset="0"/>
              </a:rPr>
              <a:t>.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435894" y="2612231"/>
            <a:ext cx="1459706" cy="510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368029" y="2101454"/>
            <a:ext cx="1458515" cy="510778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234804" y="3595687"/>
            <a:ext cx="1459706" cy="509588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PP_MARK_KEY" val="f0c30eab-9a3f-48ad-bf75-ba4bf74d01f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1241</Words>
  <Application>WPS 演示</Application>
  <PresentationFormat>全屏显示(16:9)</PresentationFormat>
  <Paragraphs>130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Yu Gothic Medium</vt:lpstr>
      <vt:lpstr>隶书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557</cp:revision>
  <dcterms:created xsi:type="dcterms:W3CDTF">2013-07-01T03:05:00Z</dcterms:created>
  <dcterms:modified xsi:type="dcterms:W3CDTF">2023-02-16T03:16:18Z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044B3A0069334B09A4A6E8CEC5918975</vt:lpwstr>
  </property>
</Properties>
</file>