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0"/>
  </p:handoutMasterIdLst>
  <p:sldIdLst>
    <p:sldId id="280" r:id="rId3"/>
    <p:sldId id="483" r:id="rId5"/>
    <p:sldId id="520" r:id="rId6"/>
    <p:sldId id="543" r:id="rId7"/>
    <p:sldId id="378" r:id="rId8"/>
    <p:sldId id="544" r:id="rId9"/>
    <p:sldId id="545" r:id="rId10"/>
    <p:sldId id="546" r:id="rId11"/>
    <p:sldId id="534" r:id="rId12"/>
    <p:sldId id="547" r:id="rId13"/>
    <p:sldId id="548" r:id="rId14"/>
    <p:sldId id="549" r:id="rId15"/>
    <p:sldId id="513" r:id="rId16"/>
    <p:sldId id="481" r:id="rId17"/>
    <p:sldId id="396" r:id="rId18"/>
    <p:sldId id="268" r:id="rId19"/>
  </p:sldIdLst>
  <p:sldSz cx="9144000" cy="5143500" type="screen16x9"/>
  <p:notesSz cx="6858000" cy="9144000"/>
  <p:custDataLst>
    <p:tags r:id="rId24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3429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685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0287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17145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0574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24003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27432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E6FBFE"/>
    <a:srgbClr val="57D2E3"/>
    <a:srgbClr val="21B1C5"/>
    <a:srgbClr val="B2F3FC"/>
    <a:srgbClr val="4BCFE1"/>
    <a:srgbClr val="5BADF7"/>
    <a:srgbClr val="6A56AD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74" autoAdjust="0"/>
    <p:restoredTop sz="93891" autoAdjust="0"/>
  </p:normalViewPr>
  <p:slideViewPr>
    <p:cSldViewPr snapToGrid="0">
      <p:cViewPr varScale="1">
        <p:scale>
          <a:sx n="155" d="100"/>
          <a:sy n="155" d="100"/>
        </p:scale>
        <p:origin x="-354" y="-7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12" d="100"/>
        <a:sy n="112" d="100"/>
      </p:scale>
      <p:origin x="0" y="-618"/>
    </p:cViewPr>
  </p:sorter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 dirty="0"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0" hangingPunct="0">
              <a:defRPr sz="1200"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</a:lstStyle>
          <a:p>
            <a:fld id="{19116686-35C0-4078-8418-E19796579EE3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 dirty="0"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dirty="0"/>
              <a:t>单击此处编辑母版文本样式</a:t>
            </a:r>
            <a:endParaRPr lang="zh-CN" altLang="en-US" noProof="0" dirty="0"/>
          </a:p>
          <a:p>
            <a:pPr lvl="1"/>
            <a:r>
              <a:rPr lang="zh-CN" altLang="en-US" noProof="0" dirty="0"/>
              <a:t>第二级</a:t>
            </a:r>
            <a:endParaRPr lang="zh-CN" altLang="en-US" noProof="0" dirty="0"/>
          </a:p>
          <a:p>
            <a:pPr lvl="2"/>
            <a:r>
              <a:rPr lang="zh-CN" altLang="en-US" noProof="0" dirty="0"/>
              <a:t>第三级</a:t>
            </a:r>
            <a:endParaRPr lang="zh-CN" altLang="en-US" noProof="0" dirty="0"/>
          </a:p>
          <a:p>
            <a:pPr lvl="3"/>
            <a:r>
              <a:rPr lang="zh-CN" altLang="en-US" noProof="0" dirty="0"/>
              <a:t>第四级</a:t>
            </a:r>
            <a:endParaRPr lang="zh-CN" altLang="en-US" noProof="0" dirty="0"/>
          </a:p>
          <a:p>
            <a:pPr lvl="4"/>
            <a:r>
              <a:rPr lang="zh-CN" altLang="en-US" noProof="0" dirty="0"/>
              <a:t>第五级</a:t>
            </a:r>
            <a:endParaRPr lang="zh-CN" altLang="en-US" noProof="0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0" hangingPunct="0">
              <a:defRPr sz="1200"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</a:lstStyle>
          <a:p>
            <a:fld id="{4DFD3B12-8F9A-43AC-A2F1-44C78E5E12AA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1pPr>
    <a:lvl2pPr marL="3429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2pPr>
    <a:lvl3pPr marL="6858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3pPr>
    <a:lvl4pPr marL="10287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4pPr>
    <a:lvl5pPr marL="13716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8194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en-US" altLang="zh-CN" smtClean="0"/>
          </a:p>
          <a:p>
            <a:endParaRPr lang="zh-CN" altLang="en-US" smtClean="0"/>
          </a:p>
        </p:txBody>
      </p:sp>
      <p:sp>
        <p:nvSpPr>
          <p:cNvPr id="8195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16EA7431-BFE9-426F-8A75-C9B1185012AB}" type="slidenum">
              <a:rPr lang="zh-CN" altLang="en-US">
                <a:latin typeface="Times New Roman" panose="02020603050405020304" pitchFamily="18" charset="0"/>
                <a:ea typeface="微软雅黑" panose="020B0503020204020204" pitchFamily="34" charset="-122"/>
              </a:rPr>
            </a:fld>
            <a:endParaRPr lang="zh-CN" altLang="en-US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24578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4579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4E083A3B-9C5C-44BC-A407-84A2E55A6220}" type="slidenum">
              <a:rPr lang="zh-CN" altLang="en-US">
                <a:latin typeface="Times New Roman" panose="02020603050405020304" pitchFamily="18" charset="0"/>
                <a:ea typeface="微软雅黑" panose="020B0503020204020204" pitchFamily="34" charset="-122"/>
              </a:rPr>
            </a:fld>
            <a:endParaRPr lang="zh-CN" altLang="en-US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四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下册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28"/>
          <p:cNvPicPr>
            <a:picLocks noChangeAspect="1" noChangeArrowheads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504635" y="189310"/>
            <a:ext cx="392906" cy="2726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外语教学与研究出版社 四年级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8"/>
          <p:cNvSpPr>
            <a:spLocks noChangeArrowheads="1"/>
          </p:cNvSpPr>
          <p:nvPr/>
        </p:nvSpPr>
        <p:spPr bwMode="auto">
          <a:xfrm>
            <a:off x="1984772" y="1779985"/>
            <a:ext cx="5828109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buFontTx/>
              <a:buNone/>
              <a:defRPr/>
            </a:pPr>
            <a:r>
              <a:rPr lang="zh-CN" altLang="en-US" sz="4100" b="1" spc="4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谢谢观看！</a:t>
            </a:r>
            <a:endParaRPr lang="zh-CN" altLang="en-US" sz="4100" b="1" spc="45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+mj-lt"/>
          <a:ea typeface="+mj-ea"/>
          <a:cs typeface="+mj-cs"/>
          <a:sym typeface="Calibri Light" panose="020F0302020204030204" pitchFamily="34" charset="0"/>
        </a:defRPr>
      </a:lvl1pPr>
      <a:lvl2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2pPr>
      <a:lvl3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3pPr>
      <a:lvl4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4pPr>
      <a:lvl5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5pPr>
      <a:lvl6pPr marL="1028700" indent="-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6pPr>
      <a:lvl7pPr marL="1371600" indent="-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7pPr>
      <a:lvl8pPr marL="1714500" indent="-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8pPr>
      <a:lvl9pPr marL="2057400" indent="-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9pPr>
    </p:titleStyle>
    <p:bodyStyle>
      <a:lvl1pPr marL="171450" indent="-171450" algn="l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5143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8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8572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2001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15430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18859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6pPr>
      <a:lvl7pPr marL="22288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7pPr>
      <a:lvl8pPr marL="25717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8pPr>
      <a:lvl9pPr marL="29146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4.emf"/><Relationship Id="rId1" Type="http://schemas.openxmlformats.org/officeDocument/2006/relationships/image" Target="../media/image13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6.emf"/><Relationship Id="rId1" Type="http://schemas.openxmlformats.org/officeDocument/2006/relationships/image" Target="../media/image15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8.emf"/><Relationship Id="rId1" Type="http://schemas.openxmlformats.org/officeDocument/2006/relationships/image" Target="../media/image17.emf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14"/>
          <p:cNvSpPr>
            <a:spLocks noChangeArrowheads="1"/>
          </p:cNvSpPr>
          <p:nvPr/>
        </p:nvSpPr>
        <p:spPr bwMode="auto">
          <a:xfrm>
            <a:off x="4898" y="630226"/>
            <a:ext cx="9144000" cy="4513274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grpSp>
        <p:nvGrpSpPr>
          <p:cNvPr id="7170" name="组合 8"/>
          <p:cNvGrpSpPr/>
          <p:nvPr/>
        </p:nvGrpSpPr>
        <p:grpSpPr bwMode="auto">
          <a:xfrm>
            <a:off x="4899" y="1327293"/>
            <a:ext cx="6122194" cy="1245730"/>
            <a:chOff x="1181237" y="1965672"/>
            <a:chExt cx="3548062" cy="1660539"/>
          </a:xfrm>
        </p:grpSpPr>
        <p:sp>
          <p:nvSpPr>
            <p:cNvPr id="25" name="矩形 24"/>
            <p:cNvSpPr>
              <a:spLocks noChangeArrowheads="1"/>
            </p:cNvSpPr>
            <p:nvPr/>
          </p:nvSpPr>
          <p:spPr bwMode="auto">
            <a:xfrm>
              <a:off x="1707029" y="1965672"/>
              <a:ext cx="2496478" cy="5538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en-US" altLang="zh-CN" sz="2100" b="1" spc="225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+mn-ea"/>
                </a:rPr>
                <a:t>Module 7 Unit 1 </a:t>
              </a:r>
              <a:endParaRPr lang="en-US" altLang="zh-CN" sz="2100" b="1" spc="225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endParaRPr>
            </a:p>
          </p:txBody>
        </p:sp>
        <p:sp>
          <p:nvSpPr>
            <p:cNvPr id="26" name="TextBox 2"/>
            <p:cNvSpPr txBox="1">
              <a:spLocks noChangeArrowheads="1"/>
            </p:cNvSpPr>
            <p:nvPr/>
          </p:nvSpPr>
          <p:spPr bwMode="auto">
            <a:xfrm>
              <a:off x="1181237" y="2764661"/>
              <a:ext cx="3548062" cy="861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en-US" altLang="zh-CN" sz="3600" b="1" spc="225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+mn-ea"/>
                </a:rPr>
                <a:t>What’s the time?</a:t>
              </a:r>
              <a:endParaRPr lang="en-US" altLang="zh-CN" sz="3600" b="1" spc="225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endParaRPr>
            </a:p>
          </p:txBody>
        </p:sp>
      </p:grpSp>
      <p:pic>
        <p:nvPicPr>
          <p:cNvPr id="7174" name="图片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087666" y="1156098"/>
            <a:ext cx="3056334" cy="39874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矩形 4"/>
          <p:cNvSpPr>
            <a:spLocks noChangeArrowheads="1"/>
          </p:cNvSpPr>
          <p:nvPr/>
        </p:nvSpPr>
        <p:spPr bwMode="auto">
          <a:xfrm>
            <a:off x="263129" y="938212"/>
            <a:ext cx="810815" cy="30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15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Practice</a:t>
            </a:r>
            <a:endParaRPr lang="en-US" altLang="zh-CN" sz="1500" b="1" dirty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17410" name="图片 5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498997" y="1569244"/>
            <a:ext cx="1824038" cy="1735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5"/>
          <p:cNvSpPr txBox="1">
            <a:spLocks noChangeArrowheads="1"/>
          </p:cNvSpPr>
          <p:nvPr/>
        </p:nvSpPr>
        <p:spPr bwMode="auto">
          <a:xfrm>
            <a:off x="1498997" y="3700463"/>
            <a:ext cx="2165747" cy="392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100" b="1">
                <a:latin typeface="Times New Roman" panose="02020603050405020304" pitchFamily="18" charset="0"/>
              </a:rPr>
              <a:t>What is the time?</a:t>
            </a:r>
            <a:endParaRPr lang="zh-CN" altLang="en-US" sz="2100" b="1">
              <a:latin typeface="Times New Roman" panose="02020603050405020304" pitchFamily="18" charset="0"/>
            </a:endParaRPr>
          </a:p>
        </p:txBody>
      </p:sp>
      <p:sp>
        <p:nvSpPr>
          <p:cNvPr id="8" name="TextBox 5"/>
          <p:cNvSpPr txBox="1">
            <a:spLocks noChangeArrowheads="1"/>
          </p:cNvSpPr>
          <p:nvPr/>
        </p:nvSpPr>
        <p:spPr bwMode="auto">
          <a:xfrm>
            <a:off x="1498998" y="4093369"/>
            <a:ext cx="1854994" cy="391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100" b="1">
                <a:latin typeface="Times New Roman" panose="02020603050405020304" pitchFamily="18" charset="0"/>
              </a:rPr>
              <a:t>It’s six </a:t>
            </a:r>
            <a:r>
              <a:rPr lang="en-US" altLang="zh-CN" sz="2100" b="1">
                <a:solidFill>
                  <a:srgbClr val="FF0000"/>
                </a:solidFill>
                <a:latin typeface="Times New Roman" panose="02020603050405020304" pitchFamily="18" charset="0"/>
              </a:rPr>
              <a:t>o’clock</a:t>
            </a:r>
            <a:r>
              <a:rPr lang="en-US" altLang="zh-CN" sz="2100" b="1">
                <a:latin typeface="Times New Roman" panose="02020603050405020304" pitchFamily="18" charset="0"/>
              </a:rPr>
              <a:t>.</a:t>
            </a:r>
            <a:endParaRPr lang="zh-CN" altLang="en-US" sz="2100" b="1">
              <a:latin typeface="Times New Roman" panose="02020603050405020304" pitchFamily="18" charset="0"/>
            </a:endParaRPr>
          </a:p>
        </p:txBody>
      </p:sp>
      <p:pic>
        <p:nvPicPr>
          <p:cNvPr id="17413" name="图片 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17344" y="1625203"/>
            <a:ext cx="1751410" cy="16799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5"/>
          <p:cNvSpPr txBox="1">
            <a:spLocks noChangeArrowheads="1"/>
          </p:cNvSpPr>
          <p:nvPr/>
        </p:nvSpPr>
        <p:spPr bwMode="auto">
          <a:xfrm>
            <a:off x="5417344" y="3700463"/>
            <a:ext cx="2165747" cy="392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100" b="1">
                <a:latin typeface="Times New Roman" panose="02020603050405020304" pitchFamily="18" charset="0"/>
              </a:rPr>
              <a:t>What is the time?</a:t>
            </a:r>
            <a:endParaRPr lang="zh-CN" altLang="en-US" sz="2100" b="1">
              <a:latin typeface="Times New Roman" panose="02020603050405020304" pitchFamily="18" charset="0"/>
            </a:endParaRPr>
          </a:p>
        </p:txBody>
      </p:sp>
      <p:sp>
        <p:nvSpPr>
          <p:cNvPr id="11" name="TextBox 5"/>
          <p:cNvSpPr txBox="1">
            <a:spLocks noChangeArrowheads="1"/>
          </p:cNvSpPr>
          <p:nvPr/>
        </p:nvSpPr>
        <p:spPr bwMode="auto">
          <a:xfrm>
            <a:off x="5417344" y="4093369"/>
            <a:ext cx="1901429" cy="391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100" b="1">
                <a:latin typeface="Times New Roman" panose="02020603050405020304" pitchFamily="18" charset="0"/>
              </a:rPr>
              <a:t>It’s ten </a:t>
            </a:r>
            <a:r>
              <a:rPr lang="en-US" altLang="zh-CN" sz="2100" b="1">
                <a:solidFill>
                  <a:srgbClr val="FF0000"/>
                </a:solidFill>
                <a:latin typeface="Times New Roman" panose="02020603050405020304" pitchFamily="18" charset="0"/>
              </a:rPr>
              <a:t>o’clock</a:t>
            </a:r>
            <a:r>
              <a:rPr lang="en-US" altLang="zh-CN" sz="2100" b="1">
                <a:latin typeface="Times New Roman" panose="02020603050405020304" pitchFamily="18" charset="0"/>
              </a:rPr>
              <a:t>.</a:t>
            </a:r>
            <a:endParaRPr lang="zh-CN" altLang="en-US" sz="2100" b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0" grpId="0"/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5"/>
          <p:cNvSpPr txBox="1">
            <a:spLocks noChangeArrowheads="1"/>
          </p:cNvSpPr>
          <p:nvPr/>
        </p:nvSpPr>
        <p:spPr bwMode="auto">
          <a:xfrm>
            <a:off x="1498997" y="3700463"/>
            <a:ext cx="2165747" cy="392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100" b="1" dirty="0">
                <a:latin typeface="Times New Roman" panose="02020603050405020304" pitchFamily="18" charset="0"/>
              </a:rPr>
              <a:t>What is the time?</a:t>
            </a:r>
            <a:endParaRPr lang="zh-CN" altLang="en-US" sz="2100" b="1" dirty="0">
              <a:latin typeface="Times New Roman" panose="02020603050405020304" pitchFamily="18" charset="0"/>
            </a:endParaRPr>
          </a:p>
        </p:txBody>
      </p:sp>
      <p:sp>
        <p:nvSpPr>
          <p:cNvPr id="8" name="TextBox 5"/>
          <p:cNvSpPr txBox="1">
            <a:spLocks noChangeArrowheads="1"/>
          </p:cNvSpPr>
          <p:nvPr/>
        </p:nvSpPr>
        <p:spPr bwMode="auto">
          <a:xfrm>
            <a:off x="1498998" y="4093369"/>
            <a:ext cx="2134790" cy="391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100" b="1">
                <a:latin typeface="Times New Roman" panose="02020603050405020304" pitchFamily="18" charset="0"/>
              </a:rPr>
              <a:t>It’s three </a:t>
            </a:r>
            <a:r>
              <a:rPr lang="en-US" altLang="zh-CN" sz="2100" b="1">
                <a:solidFill>
                  <a:srgbClr val="FF0000"/>
                </a:solidFill>
                <a:latin typeface="Times New Roman" panose="02020603050405020304" pitchFamily="18" charset="0"/>
              </a:rPr>
              <a:t>o’clock</a:t>
            </a:r>
            <a:r>
              <a:rPr lang="en-US" altLang="zh-CN" sz="2100" b="1">
                <a:latin typeface="Times New Roman" panose="02020603050405020304" pitchFamily="18" charset="0"/>
              </a:rPr>
              <a:t>.</a:t>
            </a:r>
            <a:endParaRPr lang="zh-CN" altLang="en-US" sz="2100" b="1">
              <a:latin typeface="Times New Roman" panose="02020603050405020304" pitchFamily="18" charset="0"/>
            </a:endParaRPr>
          </a:p>
        </p:txBody>
      </p:sp>
      <p:sp>
        <p:nvSpPr>
          <p:cNvPr id="10" name="TextBox 5"/>
          <p:cNvSpPr txBox="1">
            <a:spLocks noChangeArrowheads="1"/>
          </p:cNvSpPr>
          <p:nvPr/>
        </p:nvSpPr>
        <p:spPr bwMode="auto">
          <a:xfrm>
            <a:off x="5417344" y="3700463"/>
            <a:ext cx="2165747" cy="392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100" b="1">
                <a:latin typeface="Times New Roman" panose="02020603050405020304" pitchFamily="18" charset="0"/>
              </a:rPr>
              <a:t>What is the time?</a:t>
            </a:r>
            <a:endParaRPr lang="zh-CN" altLang="en-US" sz="2100" b="1">
              <a:latin typeface="Times New Roman" panose="02020603050405020304" pitchFamily="18" charset="0"/>
            </a:endParaRPr>
          </a:p>
        </p:txBody>
      </p:sp>
      <p:sp>
        <p:nvSpPr>
          <p:cNvPr id="11" name="TextBox 5"/>
          <p:cNvSpPr txBox="1">
            <a:spLocks noChangeArrowheads="1"/>
          </p:cNvSpPr>
          <p:nvPr/>
        </p:nvSpPr>
        <p:spPr bwMode="auto">
          <a:xfrm>
            <a:off x="5417344" y="4093369"/>
            <a:ext cx="2035969" cy="391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100" b="1">
                <a:latin typeface="Times New Roman" panose="02020603050405020304" pitchFamily="18" charset="0"/>
              </a:rPr>
              <a:t>It’s nine </a:t>
            </a:r>
            <a:r>
              <a:rPr lang="en-US" altLang="zh-CN" sz="2100" b="1">
                <a:solidFill>
                  <a:srgbClr val="FF0000"/>
                </a:solidFill>
                <a:latin typeface="Times New Roman" panose="02020603050405020304" pitchFamily="18" charset="0"/>
              </a:rPr>
              <a:t>o’clock</a:t>
            </a:r>
            <a:r>
              <a:rPr lang="en-US" altLang="zh-CN" sz="2100" b="1">
                <a:latin typeface="Times New Roman" panose="02020603050405020304" pitchFamily="18" charset="0"/>
              </a:rPr>
              <a:t>.</a:t>
            </a:r>
            <a:endParaRPr lang="zh-CN" altLang="en-US" sz="2100" b="1">
              <a:latin typeface="Times New Roman" panose="02020603050405020304" pitchFamily="18" charset="0"/>
            </a:endParaRPr>
          </a:p>
        </p:txBody>
      </p:sp>
      <p:pic>
        <p:nvPicPr>
          <p:cNvPr id="18437" name="图片 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498997" y="1490662"/>
            <a:ext cx="1751409" cy="1949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8" name="图片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17344" y="1490663"/>
            <a:ext cx="1751410" cy="186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0" grpId="0"/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5"/>
          <p:cNvSpPr txBox="1">
            <a:spLocks noChangeArrowheads="1"/>
          </p:cNvSpPr>
          <p:nvPr/>
        </p:nvSpPr>
        <p:spPr bwMode="auto">
          <a:xfrm>
            <a:off x="1498997" y="3700463"/>
            <a:ext cx="2165747" cy="392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100" b="1">
                <a:latin typeface="Times New Roman" panose="02020603050405020304" pitchFamily="18" charset="0"/>
              </a:rPr>
              <a:t>What is the time?</a:t>
            </a:r>
            <a:endParaRPr lang="zh-CN" altLang="en-US" sz="2100" b="1">
              <a:latin typeface="Times New Roman" panose="02020603050405020304" pitchFamily="18" charset="0"/>
            </a:endParaRPr>
          </a:p>
        </p:txBody>
      </p:sp>
      <p:sp>
        <p:nvSpPr>
          <p:cNvPr id="8" name="TextBox 5"/>
          <p:cNvSpPr txBox="1">
            <a:spLocks noChangeArrowheads="1"/>
          </p:cNvSpPr>
          <p:nvPr/>
        </p:nvSpPr>
        <p:spPr bwMode="auto">
          <a:xfrm>
            <a:off x="1498998" y="4093369"/>
            <a:ext cx="2258615" cy="391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100" b="1">
                <a:latin typeface="Times New Roman" panose="02020603050405020304" pitchFamily="18" charset="0"/>
              </a:rPr>
              <a:t>It’s eleven </a:t>
            </a:r>
            <a:r>
              <a:rPr lang="en-US" altLang="zh-CN" sz="2100" b="1">
                <a:solidFill>
                  <a:srgbClr val="FF0000"/>
                </a:solidFill>
                <a:latin typeface="Times New Roman" panose="02020603050405020304" pitchFamily="18" charset="0"/>
              </a:rPr>
              <a:t>o’clock</a:t>
            </a:r>
            <a:r>
              <a:rPr lang="en-US" altLang="zh-CN" sz="2100" b="1">
                <a:latin typeface="Times New Roman" panose="02020603050405020304" pitchFamily="18" charset="0"/>
              </a:rPr>
              <a:t>.</a:t>
            </a:r>
            <a:endParaRPr lang="zh-CN" altLang="en-US" sz="2100" b="1">
              <a:latin typeface="Times New Roman" panose="02020603050405020304" pitchFamily="18" charset="0"/>
            </a:endParaRPr>
          </a:p>
        </p:txBody>
      </p:sp>
      <p:sp>
        <p:nvSpPr>
          <p:cNvPr id="10" name="TextBox 5"/>
          <p:cNvSpPr txBox="1">
            <a:spLocks noChangeArrowheads="1"/>
          </p:cNvSpPr>
          <p:nvPr/>
        </p:nvSpPr>
        <p:spPr bwMode="auto">
          <a:xfrm>
            <a:off x="5417344" y="3700463"/>
            <a:ext cx="2165747" cy="392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100" b="1">
                <a:latin typeface="Times New Roman" panose="02020603050405020304" pitchFamily="18" charset="0"/>
              </a:rPr>
              <a:t>What is the time?</a:t>
            </a:r>
            <a:endParaRPr lang="zh-CN" altLang="en-US" sz="2100" b="1">
              <a:latin typeface="Times New Roman" panose="02020603050405020304" pitchFamily="18" charset="0"/>
            </a:endParaRPr>
          </a:p>
        </p:txBody>
      </p:sp>
      <p:sp>
        <p:nvSpPr>
          <p:cNvPr id="11" name="TextBox 5"/>
          <p:cNvSpPr txBox="1">
            <a:spLocks noChangeArrowheads="1"/>
          </p:cNvSpPr>
          <p:nvPr/>
        </p:nvSpPr>
        <p:spPr bwMode="auto">
          <a:xfrm>
            <a:off x="5417344" y="4093369"/>
            <a:ext cx="2169319" cy="391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100" b="1">
                <a:latin typeface="Times New Roman" panose="02020603050405020304" pitchFamily="18" charset="0"/>
              </a:rPr>
              <a:t>It’s seven </a:t>
            </a:r>
            <a:r>
              <a:rPr lang="en-US" altLang="zh-CN" sz="2100" b="1">
                <a:solidFill>
                  <a:srgbClr val="FF0000"/>
                </a:solidFill>
                <a:latin typeface="Times New Roman" panose="02020603050405020304" pitchFamily="18" charset="0"/>
              </a:rPr>
              <a:t>o’clock</a:t>
            </a:r>
            <a:r>
              <a:rPr lang="en-US" altLang="zh-CN" sz="2100" b="1">
                <a:latin typeface="Times New Roman" panose="02020603050405020304" pitchFamily="18" charset="0"/>
              </a:rPr>
              <a:t>.</a:t>
            </a:r>
            <a:endParaRPr lang="zh-CN" altLang="en-US" sz="2100" b="1">
              <a:latin typeface="Times New Roman" panose="02020603050405020304" pitchFamily="18" charset="0"/>
            </a:endParaRPr>
          </a:p>
        </p:txBody>
      </p:sp>
      <p:pic>
        <p:nvPicPr>
          <p:cNvPr id="19461" name="图片 3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498998" y="1371601"/>
            <a:ext cx="1644253" cy="19371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2" name="图片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41132" y="1704976"/>
            <a:ext cx="1746647" cy="16037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0" grpId="0"/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矩形 9"/>
          <p:cNvSpPr>
            <a:spLocks noChangeArrowheads="1"/>
          </p:cNvSpPr>
          <p:nvPr/>
        </p:nvSpPr>
        <p:spPr bwMode="auto">
          <a:xfrm>
            <a:off x="2382" y="688182"/>
            <a:ext cx="1254919" cy="4131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0" hangingPunct="0"/>
            <a:r>
              <a:rPr lang="zh-CN" altLang="en-US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协作交流</a:t>
            </a:r>
            <a:endParaRPr lang="zh-CN" altLang="en-US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7" name="TextBox 5"/>
          <p:cNvSpPr txBox="1">
            <a:spLocks noChangeArrowheads="1"/>
          </p:cNvSpPr>
          <p:nvPr/>
        </p:nvSpPr>
        <p:spPr bwMode="auto">
          <a:xfrm>
            <a:off x="5026819" y="2415779"/>
            <a:ext cx="3445669" cy="8084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latin typeface="Times New Roman" panose="02020603050405020304" pitchFamily="18" charset="0"/>
              </a:rPr>
              <a:t>Let’s role-play the conversation!</a:t>
            </a:r>
            <a:endParaRPr lang="zh-CN" altLang="en-US" sz="2400" b="1">
              <a:latin typeface="Times New Roman" panose="02020603050405020304" pitchFamily="18" charset="0"/>
            </a:endParaRPr>
          </a:p>
        </p:txBody>
      </p:sp>
      <p:pic>
        <p:nvPicPr>
          <p:cNvPr id="20483" name="图片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71525" y="1506141"/>
            <a:ext cx="3723085" cy="24824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矩形 8"/>
          <p:cNvSpPr>
            <a:spLocks noChangeArrowheads="1"/>
          </p:cNvSpPr>
          <p:nvPr/>
        </p:nvSpPr>
        <p:spPr bwMode="auto">
          <a:xfrm>
            <a:off x="2382" y="688182"/>
            <a:ext cx="1254919" cy="4131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0" hangingPunct="0"/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总结提高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3013473" y="1601391"/>
            <a:ext cx="3325415" cy="14537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US" altLang="zh-CN" sz="3000" b="1" dirty="0">
                <a:solidFill>
                  <a:srgbClr val="FF33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What time is it?</a:t>
            </a:r>
            <a:endParaRPr lang="en-US" altLang="zh-CN" sz="3000" b="1" dirty="0">
              <a:solidFill>
                <a:srgbClr val="FF33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000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或</a:t>
            </a:r>
            <a:r>
              <a:rPr lang="en-US" altLang="zh-CN" sz="3000" b="1" dirty="0">
                <a:solidFill>
                  <a:srgbClr val="FF33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What's the time?</a:t>
            </a:r>
            <a:endParaRPr lang="en-US" altLang="zh-CN" sz="3000" b="1" dirty="0">
              <a:solidFill>
                <a:srgbClr val="FF33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21507" name="文本框 7"/>
          <p:cNvSpPr txBox="1">
            <a:spLocks noChangeArrowheads="1"/>
          </p:cNvSpPr>
          <p:nvPr/>
        </p:nvSpPr>
        <p:spPr bwMode="auto">
          <a:xfrm>
            <a:off x="3479006" y="990600"/>
            <a:ext cx="2767013" cy="529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0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现在几点了</a:t>
            </a:r>
            <a:r>
              <a:rPr lang="en-US" altLang="zh-CN" sz="30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?</a:t>
            </a:r>
            <a:endParaRPr lang="zh-CN" altLang="en-US" sz="3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508" name="文本框 12"/>
          <p:cNvSpPr txBox="1">
            <a:spLocks noChangeArrowheads="1"/>
          </p:cNvSpPr>
          <p:nvPr/>
        </p:nvSpPr>
        <p:spPr bwMode="auto">
          <a:xfrm>
            <a:off x="2807494" y="3168254"/>
            <a:ext cx="3736181" cy="15918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US" altLang="zh-CN" sz="3300" b="1" dirty="0">
                <a:solidFill>
                  <a:srgbClr val="FF33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It is + </a:t>
            </a:r>
            <a:r>
              <a:rPr lang="zh-CN" altLang="en-US" sz="33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时间     </a:t>
            </a:r>
            <a:endParaRPr lang="zh-CN" altLang="en-US" sz="3300" dirty="0">
              <a:solidFill>
                <a:srgbClr val="FF00FF"/>
              </a:solidFill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3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例</a:t>
            </a:r>
            <a:r>
              <a:rPr lang="en-US" altLang="zh-CN" sz="33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:It is 8:00.</a:t>
            </a:r>
            <a:endParaRPr lang="zh-CN" altLang="en-US" sz="33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37047" y="1101329"/>
            <a:ext cx="1870472" cy="531019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 eaLnBrk="0" hangingPunct="0">
              <a:buFontTx/>
              <a:buNone/>
              <a:defRPr/>
            </a:pPr>
            <a:r>
              <a:rPr lang="en-US" altLang="zh-CN" sz="3000" dirty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Homework</a:t>
            </a:r>
            <a:endParaRPr lang="zh-CN" altLang="en-US" sz="3000" dirty="0">
              <a:ln w="0"/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1528763" y="1879997"/>
            <a:ext cx="6022181" cy="1176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1.</a:t>
            </a:r>
            <a:r>
              <a:rPr lang="zh-CN" altLang="en-US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完成 配套练习。</a:t>
            </a:r>
            <a:endParaRPr lang="en-US" altLang="zh-CN" sz="24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endParaRPr lang="en-US" altLang="zh-CN" sz="24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2.</a:t>
            </a:r>
            <a:r>
              <a:rPr lang="zh-CN" altLang="en-US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抄写本课生词三遍，并造句。</a:t>
            </a:r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 </a:t>
            </a:r>
            <a:endParaRPr lang="en-US" altLang="zh-CN" sz="12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5"/>
          <p:cNvSpPr txBox="1">
            <a:spLocks noChangeArrowheads="1"/>
          </p:cNvSpPr>
          <p:nvPr/>
        </p:nvSpPr>
        <p:spPr bwMode="auto">
          <a:xfrm>
            <a:off x="2453879" y="4380310"/>
            <a:ext cx="1754981" cy="484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700" b="1" dirty="0">
                <a:latin typeface="Times New Roman" panose="02020603050405020304" pitchFamily="18" charset="0"/>
              </a:rPr>
              <a:t>What is it?</a:t>
            </a:r>
            <a:endParaRPr lang="zh-CN" altLang="en-US" sz="2700" b="1" dirty="0">
              <a:latin typeface="Times New Roman" panose="02020603050405020304" pitchFamily="18" charset="0"/>
            </a:endParaRPr>
          </a:p>
        </p:txBody>
      </p:sp>
      <p:sp>
        <p:nvSpPr>
          <p:cNvPr id="9218" name="矩形 8"/>
          <p:cNvSpPr>
            <a:spLocks noChangeArrowheads="1"/>
          </p:cNvSpPr>
          <p:nvPr/>
        </p:nvSpPr>
        <p:spPr bwMode="auto">
          <a:xfrm>
            <a:off x="2382" y="688182"/>
            <a:ext cx="1254919" cy="4131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0" hangingPunct="0"/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启发思考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9219" name="图片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453879" y="983456"/>
            <a:ext cx="4236244" cy="3176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4572000" y="4380310"/>
            <a:ext cx="1827610" cy="484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700" b="1" dirty="0">
                <a:latin typeface="Times New Roman" panose="02020603050405020304" pitchFamily="18" charset="0"/>
              </a:rPr>
              <a:t>It’s a clock.</a:t>
            </a:r>
            <a:endParaRPr lang="zh-CN" altLang="en-US" sz="2700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5"/>
          <p:cNvSpPr txBox="1">
            <a:spLocks noChangeArrowheads="1"/>
          </p:cNvSpPr>
          <p:nvPr/>
        </p:nvSpPr>
        <p:spPr bwMode="auto">
          <a:xfrm>
            <a:off x="866775" y="3948113"/>
            <a:ext cx="2166938" cy="392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100" b="1" dirty="0">
                <a:latin typeface="Times New Roman" panose="02020603050405020304" pitchFamily="18" charset="0"/>
              </a:rPr>
              <a:t>What is the time?</a:t>
            </a:r>
            <a:endParaRPr lang="zh-CN" altLang="en-US" sz="2100" b="1" dirty="0">
              <a:latin typeface="Times New Roman" panose="02020603050405020304" pitchFamily="18" charset="0"/>
            </a:endParaRPr>
          </a:p>
        </p:txBody>
      </p:sp>
      <p:sp>
        <p:nvSpPr>
          <p:cNvPr id="5" name="TextBox 5"/>
          <p:cNvSpPr txBox="1">
            <a:spLocks noChangeArrowheads="1"/>
          </p:cNvSpPr>
          <p:nvPr/>
        </p:nvSpPr>
        <p:spPr bwMode="auto">
          <a:xfrm>
            <a:off x="866775" y="4341019"/>
            <a:ext cx="2110979" cy="391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100" b="1" dirty="0">
                <a:latin typeface="Times New Roman" panose="02020603050405020304" pitchFamily="18" charset="0"/>
              </a:rPr>
              <a:t>It’s eight 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o’clock</a:t>
            </a:r>
            <a:r>
              <a:rPr lang="en-US" altLang="zh-CN" sz="2100" b="1" dirty="0">
                <a:latin typeface="Times New Roman" panose="02020603050405020304" pitchFamily="18" charset="0"/>
              </a:rPr>
              <a:t>.</a:t>
            </a:r>
            <a:endParaRPr lang="zh-CN" altLang="en-US" sz="2100" b="1" dirty="0">
              <a:latin typeface="Times New Roman" panose="02020603050405020304" pitchFamily="18" charset="0"/>
            </a:endParaRPr>
          </a:p>
        </p:txBody>
      </p:sp>
      <p:pic>
        <p:nvPicPr>
          <p:cNvPr id="10243" name="图片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866775" y="881063"/>
            <a:ext cx="2487216" cy="2770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5"/>
          <p:cNvSpPr txBox="1">
            <a:spLocks noChangeArrowheads="1"/>
          </p:cNvSpPr>
          <p:nvPr/>
        </p:nvSpPr>
        <p:spPr bwMode="auto">
          <a:xfrm>
            <a:off x="5397103" y="3948113"/>
            <a:ext cx="2166938" cy="392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100" b="1" dirty="0">
                <a:latin typeface="Times New Roman" panose="02020603050405020304" pitchFamily="18" charset="0"/>
              </a:rPr>
              <a:t>What is the time?</a:t>
            </a:r>
            <a:endParaRPr lang="zh-CN" altLang="en-US" sz="2100" b="1" dirty="0">
              <a:latin typeface="Times New Roman" panose="02020603050405020304" pitchFamily="18" charset="0"/>
            </a:endParaRPr>
          </a:p>
        </p:txBody>
      </p:sp>
      <p:sp>
        <p:nvSpPr>
          <p:cNvPr id="8" name="TextBox 5"/>
          <p:cNvSpPr txBox="1">
            <a:spLocks noChangeArrowheads="1"/>
          </p:cNvSpPr>
          <p:nvPr/>
        </p:nvSpPr>
        <p:spPr bwMode="auto">
          <a:xfrm>
            <a:off x="5397104" y="4341019"/>
            <a:ext cx="1962150" cy="391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100" b="1" dirty="0">
                <a:latin typeface="Times New Roman" panose="02020603050405020304" pitchFamily="18" charset="0"/>
              </a:rPr>
              <a:t>It’s two 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o’clock</a:t>
            </a:r>
            <a:r>
              <a:rPr lang="en-US" altLang="zh-CN" sz="2100" b="1" dirty="0">
                <a:latin typeface="Times New Roman" panose="02020603050405020304" pitchFamily="18" charset="0"/>
              </a:rPr>
              <a:t>.</a:t>
            </a:r>
            <a:endParaRPr lang="zh-CN" altLang="en-US" sz="2100" b="1" dirty="0">
              <a:latin typeface="Times New Roman" panose="02020603050405020304" pitchFamily="18" charset="0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861322" y="1148954"/>
            <a:ext cx="2646759" cy="25026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5"/>
          <p:cNvSpPr txBox="1">
            <a:spLocks noChangeArrowheads="1"/>
          </p:cNvSpPr>
          <p:nvPr/>
        </p:nvSpPr>
        <p:spPr bwMode="auto">
          <a:xfrm>
            <a:off x="866775" y="3948113"/>
            <a:ext cx="2166938" cy="392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100" b="1" dirty="0">
                <a:latin typeface="Times New Roman" panose="02020603050405020304" pitchFamily="18" charset="0"/>
              </a:rPr>
              <a:t>What is the time?</a:t>
            </a:r>
            <a:endParaRPr lang="zh-CN" altLang="en-US" sz="2100" b="1" dirty="0">
              <a:latin typeface="Times New Roman" panose="02020603050405020304" pitchFamily="18" charset="0"/>
            </a:endParaRPr>
          </a:p>
        </p:txBody>
      </p:sp>
      <p:sp>
        <p:nvSpPr>
          <p:cNvPr id="5" name="TextBox 5"/>
          <p:cNvSpPr txBox="1">
            <a:spLocks noChangeArrowheads="1"/>
          </p:cNvSpPr>
          <p:nvPr/>
        </p:nvSpPr>
        <p:spPr bwMode="auto">
          <a:xfrm>
            <a:off x="866775" y="4341019"/>
            <a:ext cx="2134791" cy="391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100" b="1" dirty="0">
                <a:latin typeface="Times New Roman" panose="02020603050405020304" pitchFamily="18" charset="0"/>
              </a:rPr>
              <a:t>It’s three 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o’clock</a:t>
            </a:r>
            <a:r>
              <a:rPr lang="en-US" altLang="zh-CN" sz="2100" b="1" dirty="0">
                <a:latin typeface="Times New Roman" panose="02020603050405020304" pitchFamily="18" charset="0"/>
              </a:rPr>
              <a:t>.</a:t>
            </a:r>
            <a:endParaRPr lang="zh-CN" altLang="en-US" sz="2100" b="1" dirty="0">
              <a:latin typeface="Times New Roman" panose="02020603050405020304" pitchFamily="18" charset="0"/>
            </a:endParaRPr>
          </a:p>
        </p:txBody>
      </p:sp>
      <p:sp>
        <p:nvSpPr>
          <p:cNvPr id="7" name="TextBox 5"/>
          <p:cNvSpPr txBox="1">
            <a:spLocks noChangeArrowheads="1"/>
          </p:cNvSpPr>
          <p:nvPr/>
        </p:nvSpPr>
        <p:spPr bwMode="auto">
          <a:xfrm>
            <a:off x="5397103" y="3948113"/>
            <a:ext cx="2166938" cy="392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100" b="1" dirty="0">
                <a:latin typeface="Times New Roman" panose="02020603050405020304" pitchFamily="18" charset="0"/>
              </a:rPr>
              <a:t>What is the time?</a:t>
            </a:r>
            <a:endParaRPr lang="zh-CN" altLang="en-US" sz="2100" b="1" dirty="0">
              <a:latin typeface="Times New Roman" panose="02020603050405020304" pitchFamily="18" charset="0"/>
            </a:endParaRPr>
          </a:p>
        </p:txBody>
      </p:sp>
      <p:sp>
        <p:nvSpPr>
          <p:cNvPr id="8" name="TextBox 5"/>
          <p:cNvSpPr txBox="1">
            <a:spLocks noChangeArrowheads="1"/>
          </p:cNvSpPr>
          <p:nvPr/>
        </p:nvSpPr>
        <p:spPr bwMode="auto">
          <a:xfrm>
            <a:off x="5397104" y="4341019"/>
            <a:ext cx="1856184" cy="391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100" b="1" dirty="0">
                <a:latin typeface="Times New Roman" panose="02020603050405020304" pitchFamily="18" charset="0"/>
              </a:rPr>
              <a:t>It’s six 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o’clock</a:t>
            </a:r>
            <a:r>
              <a:rPr lang="en-US" altLang="zh-CN" sz="2100" b="1" dirty="0">
                <a:latin typeface="Times New Roman" panose="02020603050405020304" pitchFamily="18" charset="0"/>
              </a:rPr>
              <a:t>.</a:t>
            </a:r>
            <a:endParaRPr lang="zh-CN" altLang="en-US" sz="2100" b="1" dirty="0">
              <a:latin typeface="Times New Roman" panose="02020603050405020304" pitchFamily="18" charset="0"/>
            </a:endParaRPr>
          </a:p>
        </p:txBody>
      </p:sp>
      <p:pic>
        <p:nvPicPr>
          <p:cNvPr id="11269" name="图片 2"/>
          <p:cNvPicPr>
            <a:picLocks noChangeAspect="1" noChangeArrowheads="1"/>
          </p:cNvPicPr>
          <p:nvPr/>
        </p:nvPicPr>
        <p:blipFill>
          <a:blip r:embed="rId1" cstate="email"/>
          <a:srcRect t="16229"/>
          <a:stretch>
            <a:fillRect/>
          </a:stretch>
        </p:blipFill>
        <p:spPr bwMode="auto">
          <a:xfrm>
            <a:off x="866775" y="1248966"/>
            <a:ext cx="2265760" cy="24824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0" name="图片 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397104" y="1181100"/>
            <a:ext cx="3401615" cy="25503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矩形 11"/>
          <p:cNvSpPr>
            <a:spLocks noChangeArrowheads="1"/>
          </p:cNvSpPr>
          <p:nvPr/>
        </p:nvSpPr>
        <p:spPr bwMode="auto">
          <a:xfrm>
            <a:off x="40481" y="745332"/>
            <a:ext cx="1996974" cy="3369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0" hangingPunct="0"/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自主或小组探究</a:t>
            </a:r>
            <a:endParaRPr lang="en-US" altLang="zh-CN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2290" name="矩形 4"/>
          <p:cNvSpPr>
            <a:spLocks noChangeArrowheads="1"/>
          </p:cNvSpPr>
          <p:nvPr/>
        </p:nvSpPr>
        <p:spPr bwMode="auto">
          <a:xfrm>
            <a:off x="263129" y="938212"/>
            <a:ext cx="1159669" cy="30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1500" b="1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Presentation</a:t>
            </a:r>
            <a:endParaRPr lang="en-US" altLang="zh-CN" sz="1500" b="1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12291" name="图片 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690812" y="2050257"/>
            <a:ext cx="4148138" cy="26884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2" name="文本框 6"/>
          <p:cNvSpPr txBox="1">
            <a:spLocks noChangeArrowheads="1"/>
          </p:cNvSpPr>
          <p:nvPr/>
        </p:nvSpPr>
        <p:spPr bwMode="auto">
          <a:xfrm>
            <a:off x="1894285" y="722710"/>
            <a:ext cx="5741194" cy="10834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3300" dirty="0">
                <a:latin typeface="Times New Roman" panose="02020603050405020304" pitchFamily="18" charset="0"/>
              </a:rPr>
              <a:t>Who are they?</a:t>
            </a:r>
            <a:endParaRPr lang="en-US" altLang="zh-CN" sz="3300" dirty="0">
              <a:latin typeface="Times New Roman" panose="02020603050405020304" pitchFamily="18" charset="0"/>
            </a:endParaRPr>
          </a:p>
          <a:p>
            <a:pPr algn="ctr"/>
            <a:r>
              <a:rPr lang="en-US" altLang="zh-CN" sz="3300" dirty="0">
                <a:latin typeface="Times New Roman" panose="02020603050405020304" pitchFamily="18" charset="0"/>
              </a:rPr>
              <a:t>What are they talking about?</a:t>
            </a:r>
            <a:endParaRPr lang="en-US" altLang="zh-CN" sz="33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图片 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877491" y="1050131"/>
            <a:ext cx="7899797" cy="37397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: 圆角 2"/>
          <p:cNvSpPr>
            <a:spLocks noChangeArrowheads="1"/>
          </p:cNvSpPr>
          <p:nvPr/>
        </p:nvSpPr>
        <p:spPr bwMode="auto">
          <a:xfrm>
            <a:off x="1301354" y="1901428"/>
            <a:ext cx="1922859" cy="26193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</a:ln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4" name="矩形: 圆角 3"/>
          <p:cNvSpPr>
            <a:spLocks noChangeArrowheads="1"/>
          </p:cNvSpPr>
          <p:nvPr/>
        </p:nvSpPr>
        <p:spPr bwMode="auto">
          <a:xfrm>
            <a:off x="5728098" y="2309812"/>
            <a:ext cx="1440656" cy="26193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</a:ln>
        </p:spPr>
        <p:txBody>
          <a:bodyPr lIns="68580" tIns="34290" rIns="68580" bIns="34290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图片 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153716" y="772716"/>
            <a:ext cx="2989659" cy="419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38" name="图片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24313" y="772717"/>
            <a:ext cx="3661172" cy="42219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矩形: 圆角 6"/>
          <p:cNvSpPr>
            <a:spLocks noChangeArrowheads="1"/>
          </p:cNvSpPr>
          <p:nvPr/>
        </p:nvSpPr>
        <p:spPr bwMode="auto">
          <a:xfrm>
            <a:off x="2649141" y="2752725"/>
            <a:ext cx="1253728" cy="245269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</a:ln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8" name="矩形: 圆角 7"/>
          <p:cNvSpPr>
            <a:spLocks noChangeArrowheads="1"/>
          </p:cNvSpPr>
          <p:nvPr/>
        </p:nvSpPr>
        <p:spPr bwMode="auto">
          <a:xfrm>
            <a:off x="5762625" y="2336007"/>
            <a:ext cx="1109663" cy="235744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</a:ln>
        </p:spPr>
        <p:txBody>
          <a:bodyPr lIns="68580" tIns="34290" rIns="68580" bIns="34290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图片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625204" y="1098947"/>
            <a:ext cx="6161484" cy="3967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: 圆角 3"/>
          <p:cNvSpPr>
            <a:spLocks noChangeArrowheads="1"/>
          </p:cNvSpPr>
          <p:nvPr/>
        </p:nvSpPr>
        <p:spPr bwMode="auto">
          <a:xfrm>
            <a:off x="4706542" y="1619250"/>
            <a:ext cx="850106" cy="275035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</a:ln>
        </p:spPr>
        <p:txBody>
          <a:bodyPr lIns="68580" tIns="34290" rIns="68580" bIns="34290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386953" y="685800"/>
            <a:ext cx="2203847" cy="391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100" b="1" dirty="0">
                <a:latin typeface="Times New Roman" panose="02020603050405020304" pitchFamily="18" charset="0"/>
              </a:rPr>
              <a:t>Read and answer!</a:t>
            </a:r>
            <a:endParaRPr lang="en-US" altLang="zh-CN" sz="2100" b="1" dirty="0">
              <a:latin typeface="Times New Roman" panose="02020603050405020304" pitchFamily="18" charset="0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1489472" y="1171575"/>
            <a:ext cx="6166247" cy="38088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700" dirty="0">
                <a:latin typeface="Times New Roman" panose="02020603050405020304" pitchFamily="18" charset="0"/>
              </a:rPr>
              <a:t>Why is Sam so happy?</a:t>
            </a:r>
            <a:endParaRPr lang="en-US" altLang="zh-CN" sz="2700" dirty="0"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700" dirty="0">
                <a:solidFill>
                  <a:srgbClr val="FF0000"/>
                </a:solidFill>
                <a:latin typeface="Times New Roman" panose="02020603050405020304" pitchFamily="18" charset="0"/>
              </a:rPr>
              <a:t>Sam will watch cartoon at 8 o'clock.</a:t>
            </a:r>
            <a:endParaRPr lang="en-US" altLang="zh-CN" sz="2700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700" dirty="0">
                <a:latin typeface="Times New Roman" panose="02020603050405020304" pitchFamily="18" charset="0"/>
              </a:rPr>
              <a:t>Does Sam like cartoon?</a:t>
            </a:r>
            <a:endParaRPr lang="en-US" altLang="zh-CN" sz="2700" dirty="0"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700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Yes.He</a:t>
            </a:r>
            <a:r>
              <a:rPr lang="en-US" altLang="zh-CN" sz="2700" dirty="0">
                <a:solidFill>
                  <a:srgbClr val="FF0000"/>
                </a:solidFill>
                <a:latin typeface="Times New Roman" panose="02020603050405020304" pitchFamily="18" charset="0"/>
              </a:rPr>
              <a:t> says: “</a:t>
            </a:r>
            <a:r>
              <a:rPr lang="en-US" altLang="zh-CN" sz="2700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Hooray!I</a:t>
            </a:r>
            <a:r>
              <a:rPr lang="en-US" altLang="zh-CN" sz="2700" dirty="0">
                <a:solidFill>
                  <a:srgbClr val="FF0000"/>
                </a:solidFill>
                <a:latin typeface="Times New Roman" panose="02020603050405020304" pitchFamily="18" charset="0"/>
              </a:rPr>
              <a:t> like it very much.”</a:t>
            </a:r>
            <a:endParaRPr lang="en-US" altLang="zh-CN" sz="2700" dirty="0"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700" dirty="0">
                <a:latin typeface="Times New Roman" panose="02020603050405020304" pitchFamily="18" charset="0"/>
              </a:rPr>
              <a:t>Is Sam watching cartoon at 8 o’clock?</a:t>
            </a:r>
            <a:endParaRPr lang="en-US" altLang="zh-CN" sz="2700" dirty="0"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700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No,he</a:t>
            </a:r>
            <a:r>
              <a:rPr lang="en-US" altLang="zh-CN" sz="2700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700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isn't.He</a:t>
            </a:r>
            <a:r>
              <a:rPr lang="en-US" altLang="zh-CN" sz="2700" dirty="0">
                <a:solidFill>
                  <a:srgbClr val="FF0000"/>
                </a:solidFill>
                <a:latin typeface="Times New Roman" panose="02020603050405020304" pitchFamily="18" charset="0"/>
              </a:rPr>
              <a:t> is so tired.</a:t>
            </a:r>
            <a:endParaRPr lang="en-US" altLang="zh-CN" sz="27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ags/tag1.xml><?xml version="1.0" encoding="utf-8"?>
<p:tagLst xmlns:p="http://schemas.openxmlformats.org/presentationml/2006/main">
  <p:tag name="KSO_WPP_MARK_KEY" val="14be20b3-39b6-4b97-996e-ef692d4bad4f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822</Words>
  <Application>WPS 演示</Application>
  <PresentationFormat>全屏显示(16:9)</PresentationFormat>
  <Paragraphs>88</Paragraphs>
  <Slides>16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7" baseType="lpstr">
      <vt:lpstr>Arial</vt:lpstr>
      <vt:lpstr>宋体</vt:lpstr>
      <vt:lpstr>Wingdings</vt:lpstr>
      <vt:lpstr>Calibri Light</vt:lpstr>
      <vt:lpstr>Calibri</vt:lpstr>
      <vt:lpstr>微软雅黑</vt:lpstr>
      <vt:lpstr>Calibri</vt:lpstr>
      <vt:lpstr>Times New Roman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572</cp:revision>
  <dcterms:created xsi:type="dcterms:W3CDTF">2013-07-01T03:05:00Z</dcterms:created>
  <dcterms:modified xsi:type="dcterms:W3CDTF">2023-02-16T03:18:43Z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F2829262E5FB4F4AA4394B1F14C14D99</vt:lpwstr>
  </property>
</Properties>
</file>