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520" r:id="rId5"/>
    <p:sldId id="550" r:id="rId6"/>
    <p:sldId id="378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13" r:id="rId17"/>
    <p:sldId id="560" r:id="rId18"/>
    <p:sldId id="481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4" autoAdjust="0"/>
    <p:restoredTop sz="93891" autoAdjust="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EE01E67-94C5-4E24-819F-90DAB8B6BC0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DA8F3BA0-D5CC-48E6-980D-397F628B571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96F5931-FEB7-4224-BD64-2088FD10D01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352542"/>
            <a:ext cx="6122194" cy="1158978"/>
            <a:chOff x="1178398" y="1999332"/>
            <a:chExt cx="3548062" cy="154490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99332"/>
              <a:ext cx="2496478" cy="492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7 Unit 2 </a:t>
              </a:r>
              <a:endParaRPr lang="en-US" altLang="zh-CN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764737"/>
              <a:ext cx="3548062" cy="77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It’s 6:30 am in New York.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7"/>
          <p:cNvSpPr txBox="1">
            <a:spLocks noChangeArrowheads="1"/>
          </p:cNvSpPr>
          <p:nvPr/>
        </p:nvSpPr>
        <p:spPr bwMode="auto">
          <a:xfrm>
            <a:off x="451248" y="1832372"/>
            <a:ext cx="8692753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100" dirty="0" err="1">
                <a:latin typeface="Times New Roman" panose="02020603050405020304" pitchFamily="18" charset="0"/>
              </a:rPr>
              <a:t>It’s____am</a:t>
            </a:r>
            <a:r>
              <a:rPr lang="en-US" altLang="zh-CN" sz="4100" dirty="0">
                <a:latin typeface="Times New Roman" panose="02020603050405020304" pitchFamily="18" charset="0"/>
              </a:rPr>
              <a:t> in </a:t>
            </a:r>
            <a:r>
              <a:rPr lang="en-US" altLang="zh-CN" sz="4100" dirty="0" err="1">
                <a:latin typeface="Times New Roman" panose="02020603050405020304" pitchFamily="18" charset="0"/>
              </a:rPr>
              <a:t>London.It’s</a:t>
            </a:r>
            <a:r>
              <a:rPr lang="en-US" altLang="zh-CN" sz="4100" dirty="0" err="1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altLang="zh-CN" sz="4100" dirty="0" err="1">
                <a:latin typeface="Times New Roman" panose="02020603050405020304" pitchFamily="18" charset="0"/>
              </a:rPr>
              <a:t>time</a:t>
            </a:r>
            <a:r>
              <a:rPr lang="en-US" altLang="zh-CN" sz="4100" dirty="0">
                <a:latin typeface="Times New Roman" panose="02020603050405020304" pitchFamily="18" charset="0"/>
              </a:rPr>
              <a:t>.</a:t>
            </a:r>
            <a:endParaRPr lang="en-US" altLang="zh-CN" sz="4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 err="1">
                <a:latin typeface="Times New Roman" panose="02020603050405020304" pitchFamily="18" charset="0"/>
              </a:rPr>
              <a:t>It’s</a:t>
            </a:r>
            <a:r>
              <a:rPr lang="en-US" altLang="zh-CN" sz="4100" dirty="0" err="1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altLang="zh-CN" sz="4100" dirty="0" err="1">
                <a:latin typeface="Times New Roman" panose="02020603050405020304" pitchFamily="18" charset="0"/>
              </a:rPr>
              <a:t>am</a:t>
            </a:r>
            <a:r>
              <a:rPr lang="en-US" altLang="zh-CN" sz="4100" dirty="0">
                <a:latin typeface="Times New Roman" panose="02020603050405020304" pitchFamily="18" charset="0"/>
              </a:rPr>
              <a:t> in New </a:t>
            </a:r>
            <a:r>
              <a:rPr lang="en-US" altLang="zh-CN" sz="4100" dirty="0" err="1">
                <a:latin typeface="Times New Roman" panose="02020603050405020304" pitchFamily="18" charset="0"/>
              </a:rPr>
              <a:t>York.It’s</a:t>
            </a:r>
            <a:r>
              <a:rPr lang="en-US" altLang="zh-CN" sz="4100" dirty="0" err="1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altLang="zh-CN" sz="4100" dirty="0" err="1">
                <a:latin typeface="Times New Roman" panose="02020603050405020304" pitchFamily="18" charset="0"/>
              </a:rPr>
              <a:t>time</a:t>
            </a:r>
            <a:r>
              <a:rPr lang="en-US" altLang="zh-CN" sz="4100" dirty="0">
                <a:latin typeface="Times New Roman" panose="02020603050405020304" pitchFamily="18" charset="0"/>
              </a:rPr>
              <a:t>.</a:t>
            </a:r>
            <a:endParaRPr lang="zh-CN" altLang="en-US" sz="4100" dirty="0">
              <a:latin typeface="Times New Roman" panose="02020603050405020304" pitchFamily="18" charset="0"/>
            </a:endParaRPr>
          </a:p>
        </p:txBody>
      </p:sp>
      <p:sp>
        <p:nvSpPr>
          <p:cNvPr id="17410" name="文本框 8"/>
          <p:cNvSpPr txBox="1">
            <a:spLocks noChangeArrowheads="1"/>
          </p:cNvSpPr>
          <p:nvPr/>
        </p:nvSpPr>
        <p:spPr bwMode="auto">
          <a:xfrm>
            <a:off x="2789635" y="878681"/>
            <a:ext cx="40647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Read and answer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文本框 9"/>
          <p:cNvSpPr txBox="1">
            <a:spLocks noChangeArrowheads="1"/>
          </p:cNvSpPr>
          <p:nvPr/>
        </p:nvSpPr>
        <p:spPr bwMode="auto">
          <a:xfrm>
            <a:off x="1193007" y="2174081"/>
            <a:ext cx="114181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11:30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412" name="文本框 10"/>
          <p:cNvSpPr txBox="1">
            <a:spLocks noChangeArrowheads="1"/>
          </p:cNvSpPr>
          <p:nvPr/>
        </p:nvSpPr>
        <p:spPr bwMode="auto">
          <a:xfrm>
            <a:off x="5967412" y="2174081"/>
            <a:ext cx="112871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lunch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文本框 11"/>
          <p:cNvSpPr txBox="1">
            <a:spLocks noChangeArrowheads="1"/>
          </p:cNvSpPr>
          <p:nvPr/>
        </p:nvSpPr>
        <p:spPr bwMode="auto">
          <a:xfrm>
            <a:off x="1262062" y="3082529"/>
            <a:ext cx="995363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6:30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文本框 12"/>
          <p:cNvSpPr txBox="1">
            <a:spLocks noChangeArrowheads="1"/>
          </p:cNvSpPr>
          <p:nvPr/>
        </p:nvSpPr>
        <p:spPr bwMode="auto">
          <a:xfrm>
            <a:off x="6341269" y="3128963"/>
            <a:ext cx="175855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breakfast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7731" y="1381125"/>
            <a:ext cx="7030641" cy="175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092994" y="3375423"/>
            <a:ext cx="1518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four o’clock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980135" y="3375423"/>
            <a:ext cx="143232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eight thirty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572000" y="3371850"/>
            <a:ext cx="174426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eleven o’clock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75810" y="3371850"/>
            <a:ext cx="1223963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ten thirty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8438" name="矩形 6"/>
          <p:cNvSpPr>
            <a:spLocks noChangeArrowheads="1"/>
          </p:cNvSpPr>
          <p:nvPr/>
        </p:nvSpPr>
        <p:spPr bwMode="auto">
          <a:xfrm>
            <a:off x="263128" y="878682"/>
            <a:ext cx="803672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092994" y="3375423"/>
            <a:ext cx="160615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half past one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980135" y="3375423"/>
            <a:ext cx="134183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six o’clock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572001" y="3371850"/>
            <a:ext cx="162163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half past two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23435" y="3371850"/>
            <a:ext cx="162163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three o’clock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9461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0341" y="1343025"/>
            <a:ext cx="7324725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350169"/>
            <a:ext cx="74485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263129" y="878681"/>
            <a:ext cx="10548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78857" y="1156098"/>
            <a:ext cx="3956447" cy="166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57300" y="3078956"/>
            <a:ext cx="6819900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请一位同学到黑板前面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表演动作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其余同学依据其表情或动作猜是什么时间。</a:t>
            </a:r>
            <a:endParaRPr lang="en-US" altLang="zh-CN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矩形 7"/>
          <p:cNvSpPr>
            <a:spLocks noChangeArrowheads="1"/>
          </p:cNvSpPr>
          <p:nvPr/>
        </p:nvSpPr>
        <p:spPr bwMode="auto">
          <a:xfrm>
            <a:off x="227410" y="1076325"/>
            <a:ext cx="14620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Mime and guess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1729" y="965598"/>
            <a:ext cx="4980384" cy="373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1429" y="3313510"/>
            <a:ext cx="324683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小组探究北京的时间对应外国的几点？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2286000" y="1481137"/>
            <a:ext cx="45720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重点句型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What’s the time now?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It’s…o’clock.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It's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half past eight!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It's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eight thirty!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6" y="3948113"/>
            <a:ext cx="15740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6:00 am.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66775" y="4341019"/>
            <a:ext cx="23169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breakfast time.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17085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12:00 am.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397104" y="4341019"/>
            <a:ext cx="187285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lunch time.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922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2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2013" y="1494235"/>
            <a:ext cx="1972866" cy="187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www.enet.com.cn/eschool/includes/zhuanti/book/200410/flash/image/8-1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104" y="1570435"/>
            <a:ext cx="1885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158948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6:00 pm.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66775" y="4341019"/>
            <a:ext cx="198715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dinner time.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15740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8:00 am.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397103" y="4341019"/>
            <a:ext cx="194667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school time.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3691" y="1520429"/>
            <a:ext cx="2540794" cy="190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4" y="1670448"/>
            <a:ext cx="1807369" cy="180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1"/>
          <p:cNvSpPr>
            <a:spLocks noChangeArrowheads="1"/>
          </p:cNvSpPr>
          <p:nvPr/>
        </p:nvSpPr>
        <p:spPr bwMode="auto">
          <a:xfrm>
            <a:off x="40481" y="601265"/>
            <a:ext cx="1861962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263129" y="93821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739503" y="759619"/>
            <a:ext cx="586144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en-US" altLang="zh-CN" sz="3300" dirty="0">
                <a:latin typeface="Times New Roman" panose="02020603050405020304" pitchFamily="18" charset="0"/>
              </a:rPr>
              <a:t>What’s the time?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4738" y="1665685"/>
            <a:ext cx="191452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505201" y="3761185"/>
            <a:ext cx="334565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Times New Roman" panose="02020603050405020304" pitchFamily="18" charset="0"/>
              </a:rPr>
              <a:t>It’s 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</a:rPr>
              <a:t>half past ten</a:t>
            </a:r>
            <a:r>
              <a:rPr lang="en-US" altLang="zh-CN" sz="3300" dirty="0">
                <a:latin typeface="Times New Roman" panose="02020603050405020304" pitchFamily="18" charset="0"/>
              </a:rPr>
              <a:t>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614738" y="4311254"/>
            <a:ext cx="2402681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Times New Roman" panose="02020603050405020304" pitchFamily="18" charset="0"/>
              </a:rPr>
              <a:t>It’s 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</a:rPr>
              <a:t>ten thirty</a:t>
            </a:r>
            <a:r>
              <a:rPr lang="en-US" altLang="zh-CN" sz="3300" dirty="0">
                <a:latin typeface="Times New Roman" panose="02020603050405020304" pitchFamily="18" charset="0"/>
              </a:rPr>
              <a:t>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/>
        </p:nvSpPr>
        <p:spPr bwMode="auto">
          <a:xfrm>
            <a:off x="2630091" y="535781"/>
            <a:ext cx="417790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en-US" altLang="zh-CN" sz="3300">
                <a:latin typeface="Times New Roman" panose="02020603050405020304" pitchFamily="18" charset="0"/>
              </a:rPr>
              <a:t>What’s the time?</a:t>
            </a:r>
            <a:endParaRPr lang="zh-CN" altLang="en-US" sz="3300">
              <a:latin typeface="Times New Roman" panose="02020603050405020304" pitchFamily="18" charset="0"/>
            </a:endParaRPr>
          </a:p>
        </p:txBody>
      </p:sp>
      <p:pic>
        <p:nvPicPr>
          <p:cNvPr id="3" name="Picture 2" descr="http://ihouse.hkedcity.net/%7Eec468280/clock/12dim-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3478" y="1463278"/>
            <a:ext cx="2852738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11067" y="3949304"/>
            <a:ext cx="3402806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</a:rPr>
              <a:t>It’s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half past twelve</a:t>
            </a:r>
            <a:r>
              <a:rPr lang="en-US" altLang="zh-CN" sz="3000" b="1">
                <a:latin typeface="Times New Roman" panose="02020603050405020304" pitchFamily="18" charset="0"/>
              </a:rPr>
              <a:t>.</a:t>
            </a:r>
            <a:endParaRPr lang="zh-CN" altLang="en-US" sz="30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063479" y="4564857"/>
            <a:ext cx="264914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It’s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twelve thirty</a:t>
            </a:r>
            <a:r>
              <a:rPr lang="en-US" altLang="zh-CN" sz="2700" b="1">
                <a:latin typeface="Times New Roman" panose="02020603050405020304" pitchFamily="18" charset="0"/>
              </a:rPr>
              <a:t>.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u=2745147257,2050014425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2347" y="777479"/>
            <a:ext cx="5509022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4" name="Group 4"/>
          <p:cNvGrpSpPr/>
          <p:nvPr/>
        </p:nvGrpSpPr>
        <p:grpSpPr bwMode="auto">
          <a:xfrm>
            <a:off x="5986463" y="1910954"/>
            <a:ext cx="1641872" cy="369094"/>
            <a:chOff x="0" y="0"/>
            <a:chExt cx="1379" cy="310"/>
          </a:xfrm>
        </p:grpSpPr>
        <p:sp>
          <p:nvSpPr>
            <p:cNvPr id="13315" name="Text Box 5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b="1">
                  <a:solidFill>
                    <a:srgbClr val="FF0000"/>
                  </a:solidFill>
                  <a:latin typeface="Short Hand"/>
                </a:rPr>
                <a:t>New York</a:t>
              </a:r>
              <a:endParaRPr lang="zh-CN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3316" name="Oval 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grpSp>
        <p:nvGrpSpPr>
          <p:cNvPr id="13317" name="Group 7"/>
          <p:cNvGrpSpPr/>
          <p:nvPr/>
        </p:nvGrpSpPr>
        <p:grpSpPr bwMode="auto">
          <a:xfrm>
            <a:off x="3555206" y="1856185"/>
            <a:ext cx="1643063" cy="369094"/>
            <a:chOff x="0" y="0"/>
            <a:chExt cx="1379" cy="310"/>
          </a:xfrm>
        </p:grpSpPr>
        <p:sp>
          <p:nvSpPr>
            <p:cNvPr id="13318" name="Text Box 8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Short Hand"/>
                </a:rPr>
                <a:t>Beijing</a:t>
              </a:r>
              <a:endParaRPr lang="en-US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3319" name="Oval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grpSp>
        <p:nvGrpSpPr>
          <p:cNvPr id="13320" name="Group 10"/>
          <p:cNvGrpSpPr/>
          <p:nvPr/>
        </p:nvGrpSpPr>
        <p:grpSpPr bwMode="auto">
          <a:xfrm>
            <a:off x="1935957" y="1640681"/>
            <a:ext cx="1641872" cy="369094"/>
            <a:chOff x="0" y="0"/>
            <a:chExt cx="1379" cy="310"/>
          </a:xfrm>
        </p:grpSpPr>
        <p:sp>
          <p:nvSpPr>
            <p:cNvPr id="13321" name="Text Box 1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Short Hand"/>
                </a:rPr>
                <a:t>London</a:t>
              </a:r>
              <a:endParaRPr lang="en-US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3322" name="Oval 12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sp>
        <p:nvSpPr>
          <p:cNvPr id="13323" name="箭头 101"/>
          <p:cNvSpPr>
            <a:spLocks noChangeShapeType="1"/>
          </p:cNvSpPr>
          <p:nvPr/>
        </p:nvSpPr>
        <p:spPr bwMode="auto">
          <a:xfrm>
            <a:off x="2259806" y="2072878"/>
            <a:ext cx="0" cy="156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324" name="箭头 103"/>
          <p:cNvSpPr>
            <a:spLocks noChangeShapeType="1"/>
          </p:cNvSpPr>
          <p:nvPr/>
        </p:nvSpPr>
        <p:spPr bwMode="auto">
          <a:xfrm flipH="1">
            <a:off x="3880248" y="2181225"/>
            <a:ext cx="53578" cy="16740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325" name="箭头 104"/>
          <p:cNvSpPr>
            <a:spLocks noChangeShapeType="1"/>
          </p:cNvSpPr>
          <p:nvPr/>
        </p:nvSpPr>
        <p:spPr bwMode="auto">
          <a:xfrm>
            <a:off x="6238876" y="2132410"/>
            <a:ext cx="288131" cy="16871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965032" y="3949304"/>
            <a:ext cx="1955006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It’s 6:30 am in New York.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14713" y="3949304"/>
            <a:ext cx="1783556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It’s 7:30 pm in Beijing.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39416" y="3949304"/>
            <a:ext cx="205740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It’s 11:30 am in London.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18" name="图片 17" descr="02bOOOPICc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2525" y="63460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112"/>
          <p:cNvSpPr>
            <a:spLocks noChangeShapeType="1"/>
          </p:cNvSpPr>
          <p:nvPr/>
        </p:nvSpPr>
        <p:spPr bwMode="auto">
          <a:xfrm rot="20873646" flipH="1">
            <a:off x="1677591" y="1091803"/>
            <a:ext cx="92869" cy="441722"/>
          </a:xfrm>
          <a:prstGeom prst="line">
            <a:avLst/>
          </a:prstGeom>
          <a:noFill/>
          <a:ln w="101600">
            <a:solidFill>
              <a:srgbClr val="FFDC45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340769" y="833438"/>
            <a:ext cx="92630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11:30 am</a:t>
            </a:r>
            <a:endParaRPr lang="en-US" altLang="zh-CN" b="1"/>
          </a:p>
        </p:txBody>
      </p:sp>
      <p:pic>
        <p:nvPicPr>
          <p:cNvPr id="21" name="图片 20" descr="02bOOOPICc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7125" y="63460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112"/>
          <p:cNvSpPr>
            <a:spLocks noChangeShapeType="1"/>
          </p:cNvSpPr>
          <p:nvPr/>
        </p:nvSpPr>
        <p:spPr bwMode="auto">
          <a:xfrm rot="20873646" flipH="1">
            <a:off x="4181475" y="1206103"/>
            <a:ext cx="92869" cy="441722"/>
          </a:xfrm>
          <a:prstGeom prst="line">
            <a:avLst/>
          </a:prstGeom>
          <a:noFill/>
          <a:ln w="101600">
            <a:solidFill>
              <a:srgbClr val="FFDC45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3" name="直接连接符 22"/>
          <p:cNvSpPr>
            <a:spLocks noChangeShapeType="1"/>
          </p:cNvSpPr>
          <p:nvPr/>
        </p:nvSpPr>
        <p:spPr bwMode="auto">
          <a:xfrm flipH="1" flipV="1">
            <a:off x="1609725" y="806053"/>
            <a:ext cx="101204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直接连接符 23"/>
          <p:cNvSpPr>
            <a:spLocks noChangeShapeType="1"/>
          </p:cNvSpPr>
          <p:nvPr/>
        </p:nvSpPr>
        <p:spPr bwMode="auto">
          <a:xfrm flipH="1">
            <a:off x="4010025" y="1206104"/>
            <a:ext cx="215504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867275" y="806054"/>
            <a:ext cx="72840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19:30</a:t>
            </a:r>
            <a:endParaRPr lang="en-US" altLang="zh-CN" b="1"/>
          </a:p>
        </p:txBody>
      </p:sp>
      <p:pic>
        <p:nvPicPr>
          <p:cNvPr id="26" name="图片 25" descr="02bOOOPICc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38875" y="63460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直接连接符 26"/>
          <p:cNvSpPr>
            <a:spLocks noChangeShapeType="1"/>
          </p:cNvSpPr>
          <p:nvPr/>
        </p:nvSpPr>
        <p:spPr bwMode="auto">
          <a:xfrm>
            <a:off x="6810375" y="1148954"/>
            <a:ext cx="0" cy="400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 flipH="1">
            <a:off x="6753225" y="1148954"/>
            <a:ext cx="57150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153275" y="1663304"/>
            <a:ext cx="8572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6:30 am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 animBg="1"/>
      <p:bldP spid="20" grpId="0"/>
      <p:bldP spid="22" grpId="0" animBg="1"/>
      <p:bldP spid="23" grpId="0" animBg="1"/>
      <p:bldP spid="24" grpId="0" animBg="1"/>
      <p:bldP spid="25" grpId="0"/>
      <p:bldP spid="27" grpId="0" animBg="1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>
            <a:spLocks noChangeArrowheads="1"/>
          </p:cNvSpPr>
          <p:nvPr/>
        </p:nvSpPr>
        <p:spPr bwMode="auto">
          <a:xfrm>
            <a:off x="1585913" y="1668066"/>
            <a:ext cx="1553766" cy="21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45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am</a:t>
            </a:r>
            <a:endParaRPr lang="en-US" altLang="zh-CN" sz="45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500">
                <a:latin typeface="Times New Roman" panose="02020603050405020304" pitchFamily="18" charset="0"/>
                <a:ea typeface="微软雅黑" panose="020B0503020204020204" pitchFamily="34" charset="-122"/>
              </a:rPr>
              <a:t>上午</a:t>
            </a:r>
            <a:endParaRPr lang="zh-CN" altLang="en-US" sz="45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副标题 5123" descr="two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2754" y="1009650"/>
            <a:ext cx="2114550" cy="224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5099447" y="3423047"/>
            <a:ext cx="1847301" cy="97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2:00 </a:t>
            </a:r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am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1246585" y="1739503"/>
            <a:ext cx="2002631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pm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100">
                <a:latin typeface="Times New Roman" panose="02020603050405020304" pitchFamily="18" charset="0"/>
                <a:ea typeface="微软雅黑" panose="020B0503020204020204" pitchFamily="34" charset="-122"/>
              </a:rPr>
              <a:t>下午</a:t>
            </a:r>
            <a:endParaRPr lang="zh-CN" altLang="en-US" sz="4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 descr="fiv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3228" y="1191816"/>
            <a:ext cx="2013347" cy="212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16104" y="3575448"/>
            <a:ext cx="2106215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5:00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pm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u=2745147257,2050014425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03785" y="689373"/>
            <a:ext cx="5509022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Group 4"/>
          <p:cNvGrpSpPr/>
          <p:nvPr/>
        </p:nvGrpSpPr>
        <p:grpSpPr bwMode="auto">
          <a:xfrm>
            <a:off x="5966222" y="1965722"/>
            <a:ext cx="1641872" cy="369094"/>
            <a:chOff x="0" y="0"/>
            <a:chExt cx="1379" cy="310"/>
          </a:xfrm>
        </p:grpSpPr>
        <p:sp>
          <p:nvSpPr>
            <p:cNvPr id="16387" name="Text Box 5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b="1">
                  <a:solidFill>
                    <a:srgbClr val="FF0000"/>
                  </a:solidFill>
                  <a:latin typeface="Short Hand"/>
                </a:rPr>
                <a:t>New York</a:t>
              </a:r>
              <a:endParaRPr lang="zh-CN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6388" name="Oval 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grpSp>
        <p:nvGrpSpPr>
          <p:cNvPr id="16389" name="Group 7"/>
          <p:cNvGrpSpPr/>
          <p:nvPr/>
        </p:nvGrpSpPr>
        <p:grpSpPr bwMode="auto">
          <a:xfrm>
            <a:off x="3534966" y="1910954"/>
            <a:ext cx="1643063" cy="369094"/>
            <a:chOff x="0" y="0"/>
            <a:chExt cx="1379" cy="310"/>
          </a:xfrm>
        </p:grpSpPr>
        <p:sp>
          <p:nvSpPr>
            <p:cNvPr id="16390" name="Text Box 8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Short Hand"/>
                </a:rPr>
                <a:t>Beijing</a:t>
              </a:r>
              <a:endParaRPr lang="en-US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6391" name="Oval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grpSp>
        <p:nvGrpSpPr>
          <p:cNvPr id="16392" name="Group 10"/>
          <p:cNvGrpSpPr/>
          <p:nvPr/>
        </p:nvGrpSpPr>
        <p:grpSpPr bwMode="auto">
          <a:xfrm>
            <a:off x="1915716" y="1695450"/>
            <a:ext cx="1641872" cy="369094"/>
            <a:chOff x="0" y="0"/>
            <a:chExt cx="1379" cy="310"/>
          </a:xfrm>
        </p:grpSpPr>
        <p:sp>
          <p:nvSpPr>
            <p:cNvPr id="16393" name="Text Box 1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27" y="0"/>
              <a:ext cx="115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Short Hand"/>
                </a:rPr>
                <a:t>London</a:t>
              </a:r>
              <a:endParaRPr lang="en-US" altLang="zh-CN" b="1">
                <a:solidFill>
                  <a:srgbClr val="FF0000"/>
                </a:solidFill>
                <a:latin typeface="Short Hand"/>
              </a:endParaRPr>
            </a:p>
          </p:txBody>
        </p:sp>
        <p:sp>
          <p:nvSpPr>
            <p:cNvPr id="16394" name="Oval 12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0" y="90"/>
              <a:ext cx="141" cy="14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zh-CN"/>
            </a:p>
          </p:txBody>
        </p:sp>
      </p:grpSp>
      <p:sp>
        <p:nvSpPr>
          <p:cNvPr id="16395" name="箭头 101"/>
          <p:cNvSpPr>
            <a:spLocks noChangeShapeType="1"/>
          </p:cNvSpPr>
          <p:nvPr/>
        </p:nvSpPr>
        <p:spPr bwMode="auto">
          <a:xfrm>
            <a:off x="2491978" y="2072878"/>
            <a:ext cx="0" cy="156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6" name="箭头 103"/>
          <p:cNvSpPr>
            <a:spLocks noChangeShapeType="1"/>
          </p:cNvSpPr>
          <p:nvPr/>
        </p:nvSpPr>
        <p:spPr bwMode="auto">
          <a:xfrm flipH="1">
            <a:off x="3986212" y="2241948"/>
            <a:ext cx="53579" cy="16740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7" name="箭头 104"/>
          <p:cNvSpPr>
            <a:spLocks noChangeShapeType="1"/>
          </p:cNvSpPr>
          <p:nvPr/>
        </p:nvSpPr>
        <p:spPr bwMode="auto">
          <a:xfrm>
            <a:off x="6376988" y="2241947"/>
            <a:ext cx="325041" cy="18359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41710" y="4213622"/>
            <a:ext cx="291584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Times New Roman" panose="02020603050405020304" pitchFamily="18" charset="0"/>
              </a:rPr>
              <a:t>It’s 11:30 am in London. It’s lunch time.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177779" y="4213622"/>
            <a:ext cx="2788444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Times New Roman" panose="02020603050405020304" pitchFamily="18" charset="0"/>
              </a:rPr>
              <a:t>It’s 7:30 pm in Beijing. It’s dinner time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966223" y="4348163"/>
            <a:ext cx="304442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latin typeface="Times New Roman" panose="02020603050405020304" pitchFamily="18" charset="0"/>
              </a:rPr>
              <a:t>It’s 6:30 am in New York. It’s breakfast time.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e8fad393-d6fc-4837-a50a-c1017dedb8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993</Words>
  <Application>WPS 演示</Application>
  <PresentationFormat>全屏显示(16:9)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Short Hand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578</cp:revision>
  <dcterms:created xsi:type="dcterms:W3CDTF">2013-07-01T03:05:00Z</dcterms:created>
  <dcterms:modified xsi:type="dcterms:W3CDTF">2023-02-16T03:19:30Z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E12544B21CA14E6C9B07D8BAAAA8EF44</vt:lpwstr>
  </property>
</Properties>
</file>