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520" r:id="rId5"/>
    <p:sldId id="583" r:id="rId6"/>
    <p:sldId id="584" r:id="rId7"/>
    <p:sldId id="585" r:id="rId8"/>
    <p:sldId id="586" r:id="rId9"/>
    <p:sldId id="378" r:id="rId10"/>
    <p:sldId id="587" r:id="rId11"/>
    <p:sldId id="588" r:id="rId12"/>
    <p:sldId id="589" r:id="rId13"/>
    <p:sldId id="590" r:id="rId14"/>
    <p:sldId id="591" r:id="rId15"/>
    <p:sldId id="592" r:id="rId16"/>
    <p:sldId id="513" r:id="rId17"/>
    <p:sldId id="582" r:id="rId18"/>
    <p:sldId id="568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91" autoAdjust="0"/>
  </p:normalViewPr>
  <p:slideViewPr>
    <p:cSldViewPr snapToGrid="0">
      <p:cViewPr>
        <p:scale>
          <a:sx n="140" d="100"/>
          <a:sy n="140" d="100"/>
        </p:scale>
        <p:origin x="-810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E928A1CC-AF8F-4EC8-B6E5-9638ACF5B4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754F92F2-3A3C-44B4-A674-1D268AFA8AC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CE5F014-9DC0-45AE-B020-E5EAD83DF9AA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282305"/>
            <a:ext cx="6122194" cy="1361939"/>
            <a:chOff x="1181237" y="1905728"/>
            <a:chExt cx="3548062" cy="181524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728"/>
              <a:ext cx="2496478" cy="553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9 Unit 1 </a:t>
              </a:r>
              <a:endParaRPr lang="en-US" altLang="zh-CN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7" y="2921048"/>
              <a:ext cx="3548062" cy="799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Why do you like Australia?</a:t>
              </a:r>
              <a:endPara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4191" y="1260873"/>
            <a:ext cx="6654403" cy="304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1278732" y="1894285"/>
            <a:ext cx="1726406" cy="40362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 noChangeShapeType="1" noTextEdit="1"/>
          </p:cNvSpPr>
          <p:nvPr/>
        </p:nvSpPr>
        <p:spPr bwMode="auto">
          <a:xfrm>
            <a:off x="1646635" y="989410"/>
            <a:ext cx="5663803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100" b="1" i="1" dirty="0">
                <a:latin typeface="Times New Roman" panose="02020603050405020304"/>
                <a:cs typeface="Times New Roman" panose="02020603050405020304"/>
              </a:rPr>
              <a:t>1.Will </a:t>
            </a:r>
            <a:r>
              <a:rPr lang="en-US" altLang="zh-CN" sz="2100" b="1" i="1" dirty="0" err="1">
                <a:latin typeface="Times New Roman" panose="02020603050405020304"/>
                <a:cs typeface="Times New Roman" panose="02020603050405020304"/>
              </a:rPr>
              <a:t>Lingling</a:t>
            </a:r>
            <a:r>
              <a:rPr lang="en-US" altLang="zh-CN" sz="2100" b="1" i="1" dirty="0">
                <a:latin typeface="Times New Roman" panose="02020603050405020304"/>
                <a:cs typeface="Times New Roman" panose="02020603050405020304"/>
              </a:rPr>
              <a:t> go to </a:t>
            </a:r>
            <a:r>
              <a:rPr lang="en-US" altLang="zh-CN" sz="2100" b="1" i="1" dirty="0" err="1">
                <a:latin typeface="Times New Roman" panose="02020603050405020304"/>
                <a:cs typeface="Times New Roman" panose="02020603050405020304"/>
              </a:rPr>
              <a:t>Australia,one</a:t>
            </a:r>
            <a:r>
              <a:rPr lang="en-US" altLang="zh-CN" sz="2100" b="1" i="1" dirty="0">
                <a:latin typeface="Times New Roman" panose="02020603050405020304"/>
                <a:cs typeface="Times New Roman" panose="02020603050405020304"/>
              </a:rPr>
              <a:t> day ?</a:t>
            </a:r>
            <a:endParaRPr lang="zh-CN" altLang="en-US" sz="2100" b="1" i="1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4" name="矩形 2"/>
          <p:cNvSpPr>
            <a:spLocks noChangeArrowheads="1" noChangeShapeType="1" noTextEdit="1"/>
          </p:cNvSpPr>
          <p:nvPr/>
        </p:nvSpPr>
        <p:spPr bwMode="auto">
          <a:xfrm>
            <a:off x="1484710" y="1853804"/>
            <a:ext cx="5994797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 dirty="0">
                <a:latin typeface="Times New Roman" panose="02020603050405020304"/>
                <a:cs typeface="Times New Roman" panose="02020603050405020304"/>
              </a:rPr>
              <a:t>2.What language do people speak in Australia ?</a:t>
            </a:r>
            <a:endParaRPr lang="zh-CN" altLang="en-US" sz="3000" b="1" i="1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5" name="矩形 3"/>
          <p:cNvSpPr>
            <a:spLocks noChangeArrowheads="1" noChangeShapeType="1" noTextEdit="1"/>
          </p:cNvSpPr>
          <p:nvPr/>
        </p:nvSpPr>
        <p:spPr bwMode="auto">
          <a:xfrm>
            <a:off x="1484710" y="2825354"/>
            <a:ext cx="5562600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 dirty="0">
                <a:latin typeface="Times New Roman" panose="02020603050405020304"/>
                <a:cs typeface="Times New Roman" panose="02020603050405020304"/>
              </a:rPr>
              <a:t>3.Why does Amy like Australia ?</a:t>
            </a:r>
            <a:endParaRPr lang="zh-CN" altLang="en-US" sz="3000" b="1" i="1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6" name="矩形 4"/>
          <p:cNvSpPr>
            <a:spLocks noChangeArrowheads="1" noChangeShapeType="1" noTextEdit="1"/>
          </p:cNvSpPr>
          <p:nvPr/>
        </p:nvSpPr>
        <p:spPr bwMode="auto">
          <a:xfrm>
            <a:off x="1484710" y="3905250"/>
            <a:ext cx="5994797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 dirty="0">
                <a:latin typeface="Times New Roman" panose="02020603050405020304"/>
                <a:cs typeface="Times New Roman" panose="02020603050405020304"/>
              </a:rPr>
              <a:t>4.Why does Amy like kangaroos and koalas ?</a:t>
            </a:r>
            <a:endParaRPr lang="zh-CN" altLang="en-US" sz="3000" b="1" i="1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8" name="矩形 5"/>
          <p:cNvSpPr>
            <a:spLocks noChangeArrowheads="1" noChangeShapeType="1" noTextEdit="1"/>
          </p:cNvSpPr>
          <p:nvPr/>
        </p:nvSpPr>
        <p:spPr bwMode="auto">
          <a:xfrm>
            <a:off x="1915716" y="1421607"/>
            <a:ext cx="2214563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Yes , she will .</a:t>
            </a:r>
            <a:endParaRPr lang="zh-CN" altLang="en-US" sz="3000" b="1" i="1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9" name="矩形 6"/>
          <p:cNvSpPr>
            <a:spLocks noChangeArrowheads="1" noChangeShapeType="1" noTextEdit="1"/>
          </p:cNvSpPr>
          <p:nvPr/>
        </p:nvSpPr>
        <p:spPr bwMode="auto">
          <a:xfrm>
            <a:off x="1862137" y="2339579"/>
            <a:ext cx="2700338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They speak English .</a:t>
            </a:r>
            <a:endParaRPr lang="zh-CN" altLang="en-US" sz="3000" b="1" i="1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40" name="矩形 7"/>
          <p:cNvSpPr>
            <a:spLocks noChangeArrowheads="1" noChangeShapeType="1" noTextEdit="1"/>
          </p:cNvSpPr>
          <p:nvPr/>
        </p:nvSpPr>
        <p:spPr bwMode="auto">
          <a:xfrm>
            <a:off x="1808560" y="3365897"/>
            <a:ext cx="5454253" cy="323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Because she loves Australian animals .</a:t>
            </a:r>
            <a:endParaRPr lang="zh-CN" altLang="en-US" sz="3000" b="1" i="1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41" name="矩形 8"/>
          <p:cNvSpPr>
            <a:spLocks noChangeArrowheads="1" noChangeShapeType="1" noTextEdit="1"/>
          </p:cNvSpPr>
          <p:nvPr/>
        </p:nvSpPr>
        <p:spPr bwMode="auto">
          <a:xfrm>
            <a:off x="1808560" y="4445794"/>
            <a:ext cx="5185172" cy="37861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i="1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Because they are very ,very cute .</a:t>
            </a:r>
            <a:endParaRPr lang="zh-CN" altLang="en-US" sz="3000" b="1" i="1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18440" grpId="0" animBg="1"/>
      <p:bldP spid="184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5832" y="1671638"/>
            <a:ext cx="2550319" cy="164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935831" y="3318273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Why do you like dogs?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5831" y="3846910"/>
            <a:ext cx="2757488" cy="71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Because they are friendly.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9461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20879" y="1515667"/>
            <a:ext cx="2606278" cy="1612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120878" y="3318273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Why do you like birds?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120878" y="3846910"/>
            <a:ext cx="2757488" cy="71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Because their sound is very beautiful.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935831" y="3318273"/>
            <a:ext cx="318611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Why do you like elephants?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5831" y="3846910"/>
            <a:ext cx="2757488" cy="71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Because they are very big.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120878" y="3318273"/>
            <a:ext cx="318492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Why do you like pandas?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120878" y="3846910"/>
            <a:ext cx="2757488" cy="71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Because they are very cute.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2048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5831" y="1599010"/>
            <a:ext cx="229552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7788" y="1200151"/>
            <a:ext cx="2416969" cy="168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268142" y="1184673"/>
            <a:ext cx="23824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Let’s act out!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21719" y="1776413"/>
            <a:ext cx="4000500" cy="282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143000" y="1134667"/>
            <a:ext cx="36778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Let’s learn about Australia!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20591" y="1527572"/>
            <a:ext cx="3090863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738188" y="1727598"/>
            <a:ext cx="2181225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重点词汇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kangaroo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koala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3965972" y="1727598"/>
            <a:ext cx="4572000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重点句型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Why do you like fruits?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Because they are healthy.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8225" y="1244204"/>
            <a:ext cx="4549379" cy="3412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953125" y="2856310"/>
            <a:ext cx="27574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Why do you like fruits?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953125" y="3670698"/>
            <a:ext cx="302027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Because they are healthy.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6541" y="1308498"/>
            <a:ext cx="4549378" cy="341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5811441" y="2919413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Why do you like fruits?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11441" y="3733800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Because they are sweet and delicious.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935141" y="2992042"/>
            <a:ext cx="31384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Why do you like </a:t>
            </a:r>
            <a:r>
              <a:rPr lang="en-US" altLang="zh-CN" sz="2100" b="1" dirty="0" err="1">
                <a:latin typeface="Times New Roman" panose="02020603050405020304" pitchFamily="18" charset="0"/>
              </a:rPr>
              <a:t>Austalia</a:t>
            </a:r>
            <a:r>
              <a:rPr lang="en-US" altLang="zh-CN" sz="2100" b="1" dirty="0">
                <a:latin typeface="Times New Roman" panose="02020603050405020304" pitchFamily="18" charset="0"/>
              </a:rPr>
              <a:t>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935141" y="3805238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Because there’re interesting animals.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3210" y="1470423"/>
            <a:ext cx="3190875" cy="305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 descr="20120609142855_eYHd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8910" y="1337072"/>
            <a:ext cx="4574381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矩形 2"/>
          <p:cNvSpPr>
            <a:spLocks noChangeArrowheads="1"/>
          </p:cNvSpPr>
          <p:nvPr/>
        </p:nvSpPr>
        <p:spPr bwMode="auto">
          <a:xfrm>
            <a:off x="5978129" y="2055019"/>
            <a:ext cx="2352675" cy="172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5400" b="1">
                <a:latin typeface="Times New Roman" panose="02020603050405020304" pitchFamily="18" charset="0"/>
              </a:rPr>
              <a:t>koalas</a:t>
            </a:r>
            <a:endParaRPr lang="en-US" altLang="zh-CN" sz="5400" b="1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5400" b="1">
                <a:latin typeface="Times New Roman" panose="02020603050405020304" pitchFamily="18" charset="0"/>
              </a:rPr>
              <a:t>考拉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Mypsd_2120_201305170815260049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7219" y="1615679"/>
            <a:ext cx="4850606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540934" y="2333625"/>
            <a:ext cx="2977033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eaLnBrk="0" hangingPunct="0"/>
            <a:r>
              <a:rPr lang="en-US" altLang="zh-CN" sz="5000" b="1">
                <a:solidFill>
                  <a:srgbClr val="FF33CC"/>
                </a:solidFill>
                <a:latin typeface="Times New Roman" panose="02020603050405020304" pitchFamily="18" charset="0"/>
              </a:rPr>
              <a:t>kangaroos</a:t>
            </a:r>
            <a:endParaRPr lang="en-US" altLang="zh-CN" sz="5000" b="1">
              <a:solidFill>
                <a:srgbClr val="FF33CC"/>
              </a:solidFill>
              <a:latin typeface="Times New Roman" panose="02020603050405020304" pitchFamily="18" charset="0"/>
            </a:endParaRPr>
          </a:p>
          <a:p>
            <a:pPr algn="ctr" eaLnBrk="0" hangingPunct="0"/>
            <a:r>
              <a:rPr lang="zh-CN" altLang="en-US" sz="5000" b="1">
                <a:solidFill>
                  <a:srgbClr val="FF33CC"/>
                </a:solidFill>
                <a:latin typeface="Times New Roman" panose="02020603050405020304" pitchFamily="18" charset="0"/>
              </a:rPr>
              <a:t>袋鼠</a:t>
            </a:r>
            <a:endParaRPr lang="zh-CN" altLang="en-US" sz="5000" b="1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1"/>
          <p:cNvSpPr>
            <a:spLocks noChangeArrowheads="1"/>
          </p:cNvSpPr>
          <p:nvPr/>
        </p:nvSpPr>
        <p:spPr bwMode="auto">
          <a:xfrm>
            <a:off x="0" y="656621"/>
            <a:ext cx="2020331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194890" y="1029447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39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32723" y="1326357"/>
            <a:ext cx="4173140" cy="319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14"/>
          <p:cNvSpPr txBox="1">
            <a:spLocks noChangeArrowheads="1"/>
          </p:cNvSpPr>
          <p:nvPr/>
        </p:nvSpPr>
        <p:spPr bwMode="auto">
          <a:xfrm>
            <a:off x="452438" y="2063353"/>
            <a:ext cx="4083844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 dirty="0">
                <a:latin typeface="Times New Roman" panose="02020603050405020304" pitchFamily="18" charset="0"/>
              </a:rPr>
              <a:t>Amy and </a:t>
            </a:r>
            <a:r>
              <a:rPr lang="en-US" altLang="zh-CN" sz="4100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4100" dirty="0">
                <a:latin typeface="Times New Roman" panose="02020603050405020304" pitchFamily="18" charset="0"/>
              </a:rPr>
              <a:t> are talking about 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Australia</a:t>
            </a:r>
            <a:r>
              <a:rPr lang="en-US" altLang="zh-CN" sz="4100" dirty="0">
                <a:latin typeface="Times New Roman" panose="02020603050405020304" pitchFamily="18" charset="0"/>
              </a:rPr>
              <a:t>.</a:t>
            </a:r>
            <a:endParaRPr lang="zh-CN" altLang="en-US" sz="4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4666" y="1279923"/>
            <a:ext cx="6466284" cy="291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: 圆角 3"/>
          <p:cNvSpPr>
            <a:spLocks noChangeArrowheads="1"/>
          </p:cNvSpPr>
          <p:nvPr/>
        </p:nvSpPr>
        <p:spPr bwMode="auto">
          <a:xfrm>
            <a:off x="5726907" y="1774032"/>
            <a:ext cx="1816894" cy="34647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2031" y="1353742"/>
            <a:ext cx="6496050" cy="303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5041106" y="1774032"/>
            <a:ext cx="2057400" cy="40362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PP_MARK_KEY" val="7ed684b0-f48b-4ced-aad3-c4a717699d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WPS 演示</Application>
  <PresentationFormat>全屏显示(16:9)</PresentationFormat>
  <Paragraphs>86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590</cp:revision>
  <dcterms:created xsi:type="dcterms:W3CDTF">2013-07-01T03:05:00Z</dcterms:created>
  <dcterms:modified xsi:type="dcterms:W3CDTF">2023-02-16T03:22:16Z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98B098D4C890455B8340F480A346A21B</vt:lpwstr>
  </property>
</Properties>
</file>