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520" r:id="rId5"/>
    <p:sldId id="583" r:id="rId6"/>
    <p:sldId id="584" r:id="rId7"/>
    <p:sldId id="593" r:id="rId8"/>
    <p:sldId id="378" r:id="rId9"/>
    <p:sldId id="594" r:id="rId10"/>
    <p:sldId id="595" r:id="rId11"/>
    <p:sldId id="596" r:id="rId12"/>
    <p:sldId id="597" r:id="rId13"/>
    <p:sldId id="598" r:id="rId14"/>
    <p:sldId id="599" r:id="rId15"/>
    <p:sldId id="513" r:id="rId16"/>
    <p:sldId id="582" r:id="rId17"/>
    <p:sldId id="568" r:id="rId18"/>
    <p:sldId id="396" r:id="rId19"/>
    <p:sldId id="268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91" autoAdjust="0"/>
  </p:normalViewPr>
  <p:slideViewPr>
    <p:cSldViewPr snapToGrid="0">
      <p:cViewPr>
        <p:scale>
          <a:sx n="130" d="100"/>
          <a:sy n="130" d="100"/>
        </p:scale>
        <p:origin x="-1080" y="-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293F4C5-02C1-47B0-89E1-875573B0DB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046EBA60-4422-47E9-8A80-C68A2DB7956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00F7C72-F6DD-4B89-82A4-86699429E014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C0EB9D7-91AF-4292-B748-063A5F7AB2F4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282304"/>
            <a:ext cx="6122194" cy="1269264"/>
            <a:chOff x="1178398" y="1905728"/>
            <a:chExt cx="3548062" cy="169171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728"/>
              <a:ext cx="2496478" cy="553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9 Unit 2 </a:t>
              </a:r>
              <a:endParaRPr lang="en-US" altLang="zh-CN" sz="2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797528"/>
              <a:ext cx="3548062" cy="799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Kangaroos live in Australia</a:t>
              </a:r>
              <a:endPara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02606" y="1624012"/>
            <a:ext cx="2396729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4788694" y="2040731"/>
            <a:ext cx="3706416" cy="145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The tigers eat meat, 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the elephants eat grass.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3550444" y="878681"/>
            <a:ext cx="2566511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3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7725" y="1457325"/>
            <a:ext cx="2103835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文本框 2"/>
          <p:cNvSpPr txBox="1">
            <a:spLocks noChangeArrowheads="1"/>
          </p:cNvSpPr>
          <p:nvPr/>
        </p:nvSpPr>
        <p:spPr bwMode="auto">
          <a:xfrm>
            <a:off x="3365898" y="1971675"/>
            <a:ext cx="4930378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Mother cat drinks water, </a:t>
            </a:r>
            <a:endParaRPr lang="en-US" altLang="zh-CN" sz="30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>
                <a:latin typeface="Times New Roman" panose="02020603050405020304" pitchFamily="18" charset="0"/>
              </a:rPr>
              <a:t>baby cats drink mother’s milk.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2723242" y="878681"/>
            <a:ext cx="2566511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3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64532" y="1350169"/>
            <a:ext cx="5389960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63129" y="878681"/>
            <a:ext cx="1054894" cy="3000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标题 1"/>
          <p:cNvSpPr>
            <a:spLocks noGrp="1" noChangeArrowheads="1"/>
          </p:cNvSpPr>
          <p:nvPr/>
        </p:nvSpPr>
        <p:spPr bwMode="auto">
          <a:xfrm>
            <a:off x="1513285" y="354806"/>
            <a:ext cx="61722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My favourite animal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814450">
            <a:off x="1930004" y="1350169"/>
            <a:ext cx="2580084" cy="159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203243">
            <a:off x="1468041" y="2678906"/>
            <a:ext cx="3103959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43537" y="1177528"/>
            <a:ext cx="2319338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0009836">
            <a:off x="5625704" y="3215878"/>
            <a:ext cx="1749028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3994" y="900113"/>
            <a:ext cx="5759054" cy="371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10565" y="1381125"/>
            <a:ext cx="61722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live in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Kangaroos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live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000" dirty="0" err="1">
                <a:latin typeface="Times New Roman" panose="02020603050405020304" pitchFamily="18" charset="0"/>
                <a:sym typeface="+mn-ea"/>
              </a:rPr>
              <a:t>inAustralia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jump on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They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jump on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their back legs.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eat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Kangaroos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eat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grass and leaves.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drink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They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drink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 water.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321" y="777482"/>
            <a:ext cx="2908489" cy="83099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5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sym typeface="+mn-ea"/>
              </a:rPr>
              <a:t>key points</a:t>
            </a:r>
            <a:endParaRPr lang="en-US" altLang="zh-CN" sz="5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953125" y="2856310"/>
            <a:ext cx="27574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animal are they</a:t>
            </a:r>
            <a:r>
              <a:rPr lang="zh-CN" altLang="en-US" sz="2100" b="1" dirty="0">
                <a:latin typeface="Times New Roman" panose="02020603050405020304" pitchFamily="18" charset="0"/>
              </a:rPr>
              <a:t>？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953125" y="367069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They are kangaroos.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9625" y="1234678"/>
            <a:ext cx="4323160" cy="32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32872" y="3411141"/>
            <a:ext cx="2757488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Mother kangaroo has a special bag for her babies.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28" y="1224686"/>
            <a:ext cx="42195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935141" y="2992042"/>
            <a:ext cx="31384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What do kangaroos eat?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935141" y="3805238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They eat grass and leaves.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894" y="1672829"/>
            <a:ext cx="3798094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935141" y="2992042"/>
            <a:ext cx="31384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Where do kangaroos live?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935141" y="380523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They live in Australia.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894" y="1672829"/>
            <a:ext cx="3798094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1"/>
          <p:cNvSpPr>
            <a:spLocks noChangeArrowheads="1"/>
          </p:cNvSpPr>
          <p:nvPr/>
        </p:nvSpPr>
        <p:spPr bwMode="auto">
          <a:xfrm>
            <a:off x="0" y="601265"/>
            <a:ext cx="2073612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263129" y="93821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5" name="文本框 5"/>
          <p:cNvSpPr txBox="1">
            <a:spLocks noChangeArrowheads="1"/>
          </p:cNvSpPr>
          <p:nvPr/>
        </p:nvSpPr>
        <p:spPr bwMode="auto">
          <a:xfrm>
            <a:off x="40482" y="1575777"/>
            <a:ext cx="6017419" cy="2894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Kangaroos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live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sym typeface="+mn-ea"/>
              </a:rPr>
              <a:t>inAustralia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. They jump on their back legs. The mother kangaroo has special bag for her baby. Kangaroos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eat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grass and leaves. They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drink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water. You can also see kangaroos in zoos in China.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 </a:t>
            </a:r>
            <a:endParaRPr lang="zh-CN" altLang="en-US" sz="2800" dirty="0"/>
          </a:p>
        </p:txBody>
      </p:sp>
      <p:pic>
        <p:nvPicPr>
          <p:cNvPr id="7" name="Picture 2" descr="http://a3.att.hudong.com/08/53/19300001338703133307539449375_95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7666" y="1597145"/>
            <a:ext cx="3056334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282304" y="1333501"/>
            <a:ext cx="7222331" cy="3183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</a:rPr>
              <a:t>Kangaroos _______ Australia. They jump on </a:t>
            </a:r>
            <a:endParaRPr lang="en-US" altLang="zh-CN" sz="27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</a:rPr>
              <a:t>their back legs. The mother kangaroo has </a:t>
            </a:r>
            <a:endParaRPr lang="en-US" altLang="zh-CN" sz="27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</a:rPr>
              <a:t>special bag for her baby. Kangaroos _____ grass </a:t>
            </a:r>
            <a:endParaRPr lang="en-US" altLang="zh-CN" sz="27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</a:rPr>
              <a:t>and leaves. They ______ water. You can also </a:t>
            </a:r>
            <a:endParaRPr lang="en-US" altLang="zh-CN" sz="27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</a:rPr>
              <a:t>____ kangaroos in zoos in China.  </a:t>
            </a:r>
            <a:endParaRPr lang="zh-CN" altLang="en-US" sz="270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950369" y="1489473"/>
            <a:ext cx="1133965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live in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6455569" y="2728912"/>
            <a:ext cx="6306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eat</a:t>
            </a:r>
            <a:endParaRPr lang="zh-CN" altLang="en-US" sz="3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686175" y="3334941"/>
            <a:ext cx="104775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drink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366838" y="3864769"/>
            <a:ext cx="630622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see</a:t>
            </a:r>
            <a:endParaRPr lang="zh-CN" altLang="en-US" sz="30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6689" y="733902"/>
            <a:ext cx="4748737" cy="83869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50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sym typeface="+mn-ea"/>
              </a:rPr>
              <a:t>Fill in the blanks</a:t>
            </a:r>
            <a:endParaRPr lang="en-US" altLang="zh-CN" sz="50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42875" y="510778"/>
            <a:ext cx="31861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dirty="0">
                <a:latin typeface="Times New Roman" panose="02020603050405020304" pitchFamily="18" charset="0"/>
              </a:rPr>
              <a:t>Listen and answer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833563" y="996554"/>
            <a:ext cx="376449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Where do kangaroos live?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833563" y="1481138"/>
            <a:ext cx="323562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live in Australia.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832372" y="1965722"/>
            <a:ext cx="344328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What do kangaroos eat?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833563" y="2451497"/>
            <a:ext cx="376449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eat grass and leaves.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856185" y="3037285"/>
            <a:ext cx="380296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What do kangaroos drink?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856185" y="3520678"/>
            <a:ext cx="259122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drink water.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833563" y="4005263"/>
            <a:ext cx="482247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</a:rPr>
              <a:t>Where can we see the kangaroos?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856185" y="4489847"/>
            <a:ext cx="4900572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We can see them in zoos in China.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128" y="878682"/>
            <a:ext cx="803672" cy="2988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93007" y="1488281"/>
            <a:ext cx="280749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3"/>
          <p:cNvSpPr txBox="1">
            <a:spLocks noChangeArrowheads="1"/>
          </p:cNvSpPr>
          <p:nvPr/>
        </p:nvSpPr>
        <p:spPr bwMode="auto">
          <a:xfrm>
            <a:off x="4387454" y="2132410"/>
            <a:ext cx="4441031" cy="1591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300" dirty="0">
                <a:latin typeface="Times New Roman" panose="02020603050405020304" pitchFamily="18" charset="0"/>
              </a:rPr>
              <a:t>The birds live in the tree, the fish live in the water.</a:t>
            </a:r>
            <a:endParaRPr lang="zh-CN" altLang="en-US" sz="3300" dirty="0"/>
          </a:p>
        </p:txBody>
      </p:sp>
      <p:sp>
        <p:nvSpPr>
          <p:cNvPr id="5" name="文本框 4"/>
          <p:cNvSpPr txBox="1"/>
          <p:nvPr/>
        </p:nvSpPr>
        <p:spPr>
          <a:xfrm>
            <a:off x="3550444" y="878681"/>
            <a:ext cx="2566511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Look and say</a:t>
            </a:r>
            <a:endParaRPr lang="en-US" altLang="zh-CN" sz="3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d4d835c5-3b38-4864-98e1-1f1a9be77ac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1325</Words>
  <Application>WPS 演示</Application>
  <PresentationFormat>全屏显示(16:9)</PresentationFormat>
  <Paragraphs>101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596</cp:revision>
  <dcterms:created xsi:type="dcterms:W3CDTF">2013-07-01T03:05:00Z</dcterms:created>
  <dcterms:modified xsi:type="dcterms:W3CDTF">2023-02-16T03:23:03Z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32663DDB22AE4295B56B236516851D19</vt:lpwstr>
  </property>
</Properties>
</file>