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422" r:id="rId3"/>
    <p:sldId id="377" r:id="rId5"/>
    <p:sldId id="393" r:id="rId6"/>
    <p:sldId id="394" r:id="rId7"/>
    <p:sldId id="420" r:id="rId8"/>
    <p:sldId id="302" r:id="rId9"/>
    <p:sldId id="364" r:id="rId10"/>
    <p:sldId id="388" r:id="rId11"/>
    <p:sldId id="366" r:id="rId12"/>
    <p:sldId id="374" r:id="rId13"/>
    <p:sldId id="404" r:id="rId14"/>
    <p:sldId id="415" r:id="rId15"/>
    <p:sldId id="396" r:id="rId16"/>
    <p:sldId id="398" r:id="rId17"/>
    <p:sldId id="399" r:id="rId18"/>
    <p:sldId id="419" r:id="rId19"/>
    <p:sldId id="417" r:id="rId20"/>
    <p:sldId id="406" r:id="rId21"/>
    <p:sldId id="423" r:id="rId22"/>
    <p:sldId id="424" r:id="rId23"/>
    <p:sldId id="386" r:id="rId24"/>
    <p:sldId id="412" r:id="rId25"/>
    <p:sldId id="410" r:id="rId26"/>
  </p:sldIdLst>
  <p:sldSz cx="9144000" cy="6858000" type="screen4x3"/>
  <p:notesSz cx="6858000" cy="9144000"/>
  <p:custDataLst>
    <p:tags r:id="rId30"/>
  </p:custDataLst>
  <p:defaultTextStyle>
    <a:defPPr>
      <a:defRPr lang="zh-CN"/>
    </a:defPPr>
    <a:lvl1pPr algn="ctr" rtl="0" fontAlgn="base">
      <a:spcBef>
        <a:spcPct val="0"/>
      </a:spcBef>
      <a:spcAft>
        <a:spcPct val="0"/>
      </a:spcAft>
      <a:buFont typeface="Arial" panose="020B0604020202020204" pitchFamily="34" charset="0"/>
      <a:defRPr u="sng" kern="1200">
        <a:solidFill>
          <a:schemeClr val="hlink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ctr" rtl="0" fontAlgn="base">
      <a:spcBef>
        <a:spcPct val="0"/>
      </a:spcBef>
      <a:spcAft>
        <a:spcPct val="0"/>
      </a:spcAft>
      <a:buFont typeface="Arial" panose="020B0604020202020204" pitchFamily="34" charset="0"/>
      <a:defRPr u="sng" kern="1200">
        <a:solidFill>
          <a:schemeClr val="hlink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ctr" rtl="0" fontAlgn="base">
      <a:spcBef>
        <a:spcPct val="0"/>
      </a:spcBef>
      <a:spcAft>
        <a:spcPct val="0"/>
      </a:spcAft>
      <a:buFont typeface="Arial" panose="020B0604020202020204" pitchFamily="34" charset="0"/>
      <a:defRPr u="sng" kern="1200">
        <a:solidFill>
          <a:schemeClr val="hlink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ctr" rtl="0" fontAlgn="base">
      <a:spcBef>
        <a:spcPct val="0"/>
      </a:spcBef>
      <a:spcAft>
        <a:spcPct val="0"/>
      </a:spcAft>
      <a:buFont typeface="Arial" panose="020B0604020202020204" pitchFamily="34" charset="0"/>
      <a:defRPr u="sng" kern="1200">
        <a:solidFill>
          <a:schemeClr val="hlink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ctr" rtl="0" fontAlgn="base">
      <a:spcBef>
        <a:spcPct val="0"/>
      </a:spcBef>
      <a:spcAft>
        <a:spcPct val="0"/>
      </a:spcAft>
      <a:buFont typeface="Arial" panose="020B0604020202020204" pitchFamily="34" charset="0"/>
      <a:defRPr u="sng" kern="1200">
        <a:solidFill>
          <a:schemeClr val="hlink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u="sng" kern="1200">
        <a:solidFill>
          <a:schemeClr val="hlink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u="sng" kern="1200">
        <a:solidFill>
          <a:schemeClr val="hlink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u="sng" kern="1200">
        <a:solidFill>
          <a:schemeClr val="hlink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u="sng" kern="1200">
        <a:solidFill>
          <a:schemeClr val="hlink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0000"/>
    <a:srgbClr val="FFFF00"/>
    <a:srgbClr val="CC9900"/>
    <a:srgbClr val="FFFF66"/>
    <a:srgbClr val="FFCC66"/>
    <a:srgbClr val="FF9933"/>
    <a:srgbClr val="66FFFF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507" autoAdjust="0"/>
    <p:restoredTop sz="94660"/>
  </p:normalViewPr>
  <p:slideViewPr>
    <p:cSldViewPr>
      <p:cViewPr varScale="1">
        <p:scale>
          <a:sx n="109" d="100"/>
          <a:sy n="109" d="100"/>
        </p:scale>
        <p:origin x="-16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buFont typeface="Arial" panose="020B0604020202020204" pitchFamily="34" charset="0"/>
              <a:buNone/>
              <a:defRPr sz="1200" u="none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 u="none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7652" name="Rectangle 4"/>
          <p:cNvSpPr>
            <a:spLocks noGrp="1" noRo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9221" name="Rectangle 5"/>
          <p:cNvSpPr>
            <a:spLocks noGrp="1" noRot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>
              <a:buFont typeface="Arial" panose="020B0604020202020204" pitchFamily="34" charset="0"/>
              <a:buNone/>
              <a:defRPr sz="1200" u="none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buFont typeface="Arial" panose="020B0604020202020204" pitchFamily="34" charset="0"/>
              <a:buNone/>
              <a:defRPr sz="1200" u="none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A8BA5FF2-5142-48D6-99B9-0D20A355F9CD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fld id="{01924885-970D-4488-A15C-442FC3A6CEF7}" type="slidenum">
              <a:rPr lang="en-US" altLang="zh-CN" u="none" smtClean="0">
                <a:solidFill>
                  <a:schemeClr val="tx1"/>
                </a:solidFill>
                <a:latin typeface="Arial" panose="020B0604020202020204" pitchFamily="34" charset="0"/>
              </a:rPr>
            </a:fld>
            <a:endParaRPr lang="en-US" altLang="zh-CN" u="none" smtClean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867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 lim="800000"/>
          </a:ln>
        </p:spPr>
      </p:sp>
      <p:sp>
        <p:nvSpPr>
          <p:cNvPr id="28676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zh-CN" smtClean="0">
              <a:latin typeface="Arial" panose="020B0604020202020204" pitchFamily="34" charset="0"/>
            </a:endParaRPr>
          </a:p>
        </p:txBody>
      </p:sp>
      <p:sp>
        <p:nvSpPr>
          <p:cNvPr id="28677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FE9CB00B-F842-4A4B-BEB0-5A2EFE2CC8CA}" type="slidenum">
              <a:rPr lang="en-US" altLang="zh-CN" sz="1200">
                <a:solidFill>
                  <a:schemeClr val="tx1"/>
                </a:solidFill>
                <a:latin typeface="Arial" panose="020B0604020202020204" pitchFamily="34" charset="0"/>
              </a:rPr>
            </a:fld>
            <a:endParaRPr lang="en-US" altLang="zh-CN" sz="12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3" name="Rectangle 57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370013"/>
            <a:ext cx="6965950" cy="20574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154" name="Rectangle 5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727200" y="3886200"/>
            <a:ext cx="5640388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Rectangle 59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0BD532-9CDC-451E-BBB9-5911ED506B08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9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6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3E35C8-2D59-46BD-AABE-9E904111A58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93610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27373"/>
            <a:ext cx="8229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298450" y="228600"/>
            <a:ext cx="8540750" cy="5870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59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448666-855B-4E37-99B8-55D0136937F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59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A74115-6234-4753-84C8-E15133B4667B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3.png"/><Relationship Id="rId7" Type="http://schemas.openxmlformats.org/officeDocument/2006/relationships/image" Target="../media/image2.png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57"/>
          <p:cNvSpPr>
            <a:spLocks noGrp="1" noChangeArrowheads="1"/>
          </p:cNvSpPr>
          <p:nvPr>
            <p:ph type="title"/>
          </p:nvPr>
        </p:nvSpPr>
        <p:spPr bwMode="auto">
          <a:xfrm>
            <a:off x="219075" y="227013"/>
            <a:ext cx="74771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58"/>
          <p:cNvSpPr>
            <a:spLocks noGrp="1" noChangeArrowheads="1"/>
          </p:cNvSpPr>
          <p:nvPr>
            <p:ph type="body" idx="1"/>
          </p:nvPr>
        </p:nvSpPr>
        <p:spPr bwMode="auto">
          <a:xfrm>
            <a:off x="263525" y="1598613"/>
            <a:ext cx="7386638" cy="4497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17" name="Rectangle 59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301625" y="6242050"/>
            <a:ext cx="1782763" cy="474663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l">
              <a:buFont typeface="Arial" panose="020B0604020202020204" pitchFamily="34" charset="0"/>
              <a:buNone/>
              <a:defRPr sz="1000" u="none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18" name="Rectangle 6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257425" y="6248400"/>
            <a:ext cx="3455988" cy="474663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000" u="none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19" name="Rectangle 6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867400" y="6248400"/>
            <a:ext cx="1755775" cy="474663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000" u="none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49D0F92A-36DE-46BD-8EBC-3B391F495955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80000"/>
        <a:buBlip>
          <a:blip r:embed="rId7"/>
        </a:buBlip>
        <a:defRPr sz="2800">
          <a:solidFill>
            <a:schemeClr val="tx1"/>
          </a:solidFill>
          <a:latin typeface="Arial" panose="020B0604020202020204" pitchFamily="34" charset="0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80000"/>
        <a:buBlip>
          <a:blip r:embed="rId8"/>
        </a:buBlip>
        <a:defRPr sz="2400">
          <a:solidFill>
            <a:schemeClr val="tx1"/>
          </a:solidFill>
          <a:latin typeface="Arial" panose="020B0604020202020204" pitchFamily="34" charset="0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panose="020B0604020202020204" pitchFamily="34" charset="0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anose="020B0604020202020204" pitchFamily="34" charset="0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3.png"/><Relationship Id="rId2" Type="http://schemas.microsoft.com/office/2007/relationships/media" Target="file:///H:\3.17&#26194;&#35838;&#23450;&#31295;\&#38389;&#21355;&#21326;&#36187;&#35838;&#23450;&#31295;3.16\&#38389;&#21355;&#21326;3.15&#23450;&#31295;\&#36187;&#25945;\Module%202&#35270;&#39057;_clip(1).wmv" TargetMode="External"/><Relationship Id="rId1" Type="http://schemas.openxmlformats.org/officeDocument/2006/relationships/video" Target="file:///H:\3.17&#26194;&#35838;&#23450;&#31295;\&#38389;&#21355;&#21326;&#36187;&#35838;&#23450;&#31295;3.16\&#38389;&#21355;&#21326;3.15&#23450;&#31295;\&#36187;&#25945;\Module%202&#35270;&#39057;_clip(1).wmv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21.png"/><Relationship Id="rId3" Type="http://schemas.openxmlformats.org/officeDocument/2006/relationships/image" Target="../media/image20.jpeg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7.jpeg"/><Relationship Id="rId1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8.jpeg"/><Relationship Id="rId1" Type="http://schemas.openxmlformats.org/officeDocument/2006/relationships/image" Target="../media/image25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9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组合 14"/>
          <p:cNvGrpSpPr/>
          <p:nvPr/>
        </p:nvGrpSpPr>
        <p:grpSpPr bwMode="auto">
          <a:xfrm>
            <a:off x="1515268" y="2794799"/>
            <a:ext cx="5903913" cy="1657350"/>
            <a:chOff x="1266923" y="3251938"/>
            <a:chExt cx="5904656" cy="1656711"/>
          </a:xfrm>
        </p:grpSpPr>
        <p:pic>
          <p:nvPicPr>
            <p:cNvPr id="3076" name="图片 15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331641" y="3251938"/>
              <a:ext cx="5616624" cy="16567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77" name="TextBox 16"/>
            <p:cNvSpPr txBox="1">
              <a:spLocks noChangeArrowheads="1"/>
            </p:cNvSpPr>
            <p:nvPr/>
          </p:nvSpPr>
          <p:spPr bwMode="auto">
            <a:xfrm>
              <a:off x="1266923" y="3614326"/>
              <a:ext cx="5904656" cy="8984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u="sng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u="sng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u="sng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u="sng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u="sng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u="sng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u="sng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u="sng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u="sng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en-US" altLang="zh-CN" sz="4000" b="1" u="none">
                  <a:solidFill>
                    <a:srgbClr val="FF0000"/>
                  </a:solidFill>
                  <a:cs typeface="Times New Roman" panose="02020603050405020304" pitchFamily="18" charset="0"/>
                </a:rPr>
                <a:t>London is a big city.</a:t>
              </a:r>
              <a:endParaRPr lang="zh-CN" altLang="en-US" sz="4000" b="1" u="none">
                <a:solidFill>
                  <a:srgbClr val="FF0000"/>
                </a:solidFill>
                <a:cs typeface="Times New Roman" panose="02020603050405020304" pitchFamily="18" charset="0"/>
              </a:endParaRPr>
            </a:p>
          </p:txBody>
        </p:sp>
      </p:grpSp>
      <p:sp>
        <p:nvSpPr>
          <p:cNvPr id="3075" name="TextBox 17"/>
          <p:cNvSpPr txBox="1">
            <a:spLocks noChangeArrowheads="1"/>
          </p:cNvSpPr>
          <p:nvPr/>
        </p:nvSpPr>
        <p:spPr bwMode="auto">
          <a:xfrm>
            <a:off x="344488" y="332656"/>
            <a:ext cx="8245475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4400" b="1" u="none" dirty="0">
                <a:solidFill>
                  <a:schemeClr val="tx1"/>
                </a:solidFill>
                <a:cs typeface="Times New Roman" panose="02020603050405020304" pitchFamily="18" charset="0"/>
              </a:rPr>
              <a:t>Module 2</a:t>
            </a:r>
            <a:endParaRPr lang="en-US" altLang="zh-CN" sz="4400" b="1" u="none" dirty="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4400" b="1" u="none" dirty="0">
                <a:solidFill>
                  <a:schemeClr val="tx1"/>
                </a:solidFill>
                <a:cs typeface="Times New Roman" panose="02020603050405020304" pitchFamily="18" charset="0"/>
              </a:rPr>
              <a:t>Unit 1 </a:t>
            </a:r>
            <a:endParaRPr lang="en-US" altLang="zh-CN" sz="4400" b="1" u="none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heel spokes="3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24618" y="470967"/>
            <a:ext cx="8929688" cy="1052512"/>
          </a:xfrm>
        </p:spPr>
        <p:txBody>
          <a:bodyPr/>
          <a:lstStyle/>
          <a:p>
            <a:r>
              <a:rPr lang="en-US" altLang="zh-CN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Let's watch and listen</a:t>
            </a:r>
            <a:r>
              <a:rPr lang="zh-CN" altLang="en-US" dirty="0" smtClean="0">
                <a:latin typeface="Arial" panose="020B0604020202020204" pitchFamily="34" charset="0"/>
                <a:ea typeface="宋体" panose="02010600030101010101" pitchFamily="2" charset="-122"/>
              </a:rPr>
              <a:t>！</a:t>
            </a:r>
            <a:endParaRPr lang="zh-CN" altLang="en-US" dirty="0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2535" name="Module 2视频_clip(1).wmv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050" y="1792288"/>
            <a:ext cx="5076825" cy="4221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7" name="Text Box 10"/>
          <p:cNvSpPr txBox="1">
            <a:spLocks noChangeArrowheads="1"/>
          </p:cNvSpPr>
          <p:nvPr/>
        </p:nvSpPr>
        <p:spPr bwMode="auto">
          <a:xfrm>
            <a:off x="6011863" y="1484313"/>
            <a:ext cx="13684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en-US" u="none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5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25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3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2535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16" descr="360截图20120222133521100"/>
          <p:cNvPicPr>
            <a:picLocks noGrp="1" noChangeAspect="1" noChangeArrowheads="1"/>
          </p:cNvPicPr>
          <p:nvPr>
            <p:ph idx="1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4951413" y="1211263"/>
            <a:ext cx="3135312" cy="3122612"/>
          </a:xfrm>
          <a:noFill/>
        </p:spPr>
      </p:pic>
      <p:sp>
        <p:nvSpPr>
          <p:cNvPr id="14339" name="Rectangle 5"/>
          <p:cNvSpPr>
            <a:spLocks noChangeArrowheads="1"/>
          </p:cNvSpPr>
          <p:nvPr/>
        </p:nvSpPr>
        <p:spPr bwMode="auto">
          <a:xfrm>
            <a:off x="763588" y="1763713"/>
            <a:ext cx="324167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000" b="1" u="none">
                <a:solidFill>
                  <a:schemeClr val="tx1"/>
                </a:solidFill>
              </a:rPr>
              <a:t>What’s this?</a:t>
            </a:r>
            <a:endParaRPr lang="zh-CN" altLang="en-US" sz="4000" b="1" u="none">
              <a:solidFill>
                <a:schemeClr val="tx1"/>
              </a:solidFill>
            </a:endParaRPr>
          </a:p>
        </p:txBody>
      </p:sp>
      <p:sp>
        <p:nvSpPr>
          <p:cNvPr id="116742" name="Text Box 6"/>
          <p:cNvSpPr txBox="1">
            <a:spLocks noChangeArrowheads="1"/>
          </p:cNvSpPr>
          <p:nvPr/>
        </p:nvSpPr>
        <p:spPr bwMode="auto">
          <a:xfrm>
            <a:off x="1128713" y="4857750"/>
            <a:ext cx="6840537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b="1" u="none">
                <a:solidFill>
                  <a:schemeClr val="tx2"/>
                </a:solidFill>
              </a:rPr>
              <a:t>It</a:t>
            </a:r>
            <a:r>
              <a:rPr lang="en-US" altLang="zh-CN" sz="4000" b="1" u="none">
                <a:solidFill>
                  <a:schemeClr val="tx1"/>
                </a:solidFill>
              </a:rPr>
              <a:t>’</a:t>
            </a:r>
            <a:r>
              <a:rPr lang="en-US" altLang="zh-CN" sz="4000" b="1" u="none">
                <a:solidFill>
                  <a:schemeClr val="tx2"/>
                </a:solidFill>
              </a:rPr>
              <a:t>s a book about </a:t>
            </a:r>
            <a:r>
              <a:rPr lang="en-US" altLang="zh-CN" sz="4000" b="1" u="none">
                <a:solidFill>
                  <a:srgbClr val="FF0000"/>
                </a:solidFill>
              </a:rPr>
              <a:t>London</a:t>
            </a:r>
            <a:r>
              <a:rPr lang="en-US" altLang="zh-CN" sz="4000" b="1" u="none">
                <a:solidFill>
                  <a:schemeClr val="tx1"/>
                </a:solidFill>
              </a:rPr>
              <a:t>.</a:t>
            </a:r>
            <a:endParaRPr lang="zh-CN" altLang="en-US" sz="4000" b="1" u="none">
              <a:solidFill>
                <a:schemeClr val="tx1"/>
              </a:solidFill>
            </a:endParaRPr>
          </a:p>
          <a:p>
            <a:pPr eaLnBrk="1" hangingPunct="1">
              <a:spcBef>
                <a:spcPct val="50000"/>
              </a:spcBef>
            </a:pPr>
            <a:endParaRPr lang="zh-CN" altLang="en-US" sz="4000" u="none"/>
          </a:p>
        </p:txBody>
      </p:sp>
      <p:sp>
        <p:nvSpPr>
          <p:cNvPr id="116743" name="Oval 7"/>
          <p:cNvSpPr>
            <a:spLocks noChangeArrowheads="1"/>
          </p:cNvSpPr>
          <p:nvPr/>
        </p:nvSpPr>
        <p:spPr bwMode="auto">
          <a:xfrm>
            <a:off x="5940425" y="1341438"/>
            <a:ext cx="2017713" cy="1296987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67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67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67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67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42" grpId="0"/>
      <p:bldP spid="11674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546100" y="811213"/>
            <a:ext cx="53213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eaLnBrk="0" hangingPunct="0">
              <a:buFontTx/>
              <a:buNone/>
            </a:pPr>
            <a:r>
              <a:rPr lang="en-US" altLang="zh-CN" sz="4400" b="1" u="none">
                <a:solidFill>
                  <a:schemeClr val="tx2"/>
                </a:solidFill>
                <a:latin typeface="Arial" panose="020B0604020202020204" pitchFamily="34" charset="0"/>
              </a:rPr>
              <a:t>Listen and answer!</a:t>
            </a:r>
            <a:r>
              <a:rPr lang="en-US" altLang="zh-CN" sz="4400" u="none">
                <a:solidFill>
                  <a:schemeClr val="tx2"/>
                </a:solidFill>
                <a:latin typeface="Arial" panose="020B0604020202020204" pitchFamily="34" charset="0"/>
              </a:rPr>
              <a:t>  </a:t>
            </a:r>
            <a:endParaRPr lang="en-US" altLang="zh-CN" sz="4400" u="none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sp>
        <p:nvSpPr>
          <p:cNvPr id="136195" name="Text Box 3"/>
          <p:cNvSpPr txBox="1">
            <a:spLocks noChangeArrowheads="1"/>
          </p:cNvSpPr>
          <p:nvPr/>
        </p:nvSpPr>
        <p:spPr bwMode="auto">
          <a:xfrm>
            <a:off x="900113" y="4672013"/>
            <a:ext cx="33845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 u="none">
                <a:solidFill>
                  <a:schemeClr val="tx1"/>
                </a:solidFill>
                <a:latin typeface="Arial" panose="020B0604020202020204" pitchFamily="34" charset="0"/>
              </a:rPr>
              <a:t>What's this</a:t>
            </a:r>
            <a:r>
              <a:rPr lang="zh-CN" altLang="en-US" sz="4000" b="1" u="none">
                <a:solidFill>
                  <a:schemeClr val="tx1"/>
                </a:solidFill>
                <a:latin typeface="Arial" panose="020B0604020202020204" pitchFamily="34" charset="0"/>
              </a:rPr>
              <a:t>？</a:t>
            </a:r>
            <a:endParaRPr lang="zh-CN" altLang="en-US" sz="4000" b="1" u="none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36196" name="Text Box 4"/>
          <p:cNvSpPr txBox="1">
            <a:spLocks noChangeArrowheads="1"/>
          </p:cNvSpPr>
          <p:nvPr/>
        </p:nvSpPr>
        <p:spPr bwMode="auto">
          <a:xfrm>
            <a:off x="898525" y="5300663"/>
            <a:ext cx="7777163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sz="4000" b="1" u="none">
                <a:solidFill>
                  <a:schemeClr val="tx1"/>
                </a:solidFill>
                <a:latin typeface="Arial" panose="020B0604020202020204" pitchFamily="34" charset="0"/>
              </a:rPr>
              <a:t>It’s </a:t>
            </a:r>
            <a:r>
              <a:rPr lang="en-US" altLang="zh-CN" sz="4000" b="1" u="none">
                <a:solidFill>
                  <a:srgbClr val="FF0066"/>
                </a:solidFill>
                <a:latin typeface="Arial" panose="020B0604020202020204" pitchFamily="34" charset="0"/>
              </a:rPr>
              <a:t>Buckingham Palace</a:t>
            </a:r>
            <a:r>
              <a:rPr lang="en-US" altLang="zh-CN" sz="3600" b="1" u="none">
                <a:solidFill>
                  <a:schemeClr val="tx1"/>
                </a:solidFill>
                <a:latin typeface="Arial" panose="020B0604020202020204" pitchFamily="34" charset="0"/>
              </a:rPr>
              <a:t>. </a:t>
            </a:r>
            <a:endParaRPr lang="en-US" altLang="zh-CN" sz="3600" b="1" u="none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algn="l" eaLnBrk="1" hangingPunct="1"/>
            <a:endParaRPr lang="en-US" altLang="zh-CN" sz="3600" b="1" u="none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algn="l" eaLnBrk="1" hangingPunct="1"/>
            <a:endParaRPr lang="zh-CN" altLang="en-US" sz="3600" b="1" u="none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4846638" y="3654425"/>
            <a:ext cx="3111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u="none">
                <a:solidFill>
                  <a:schemeClr val="bg2"/>
                </a:solidFill>
                <a:latin typeface="Arial" panose="020B0604020202020204" pitchFamily="34" charset="0"/>
              </a:rPr>
              <a:t>.</a:t>
            </a:r>
            <a:endParaRPr lang="zh-CN" altLang="en-US" sz="3600" u="none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pic>
        <p:nvPicPr>
          <p:cNvPr id="15366" name="Picture 11" descr="白金汉宫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23963" y="1412875"/>
            <a:ext cx="6840537" cy="316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6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6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6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6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/>
          <p:cNvPicPr>
            <a:picLocks noChangeAspect="1" noChangeArrowheads="1"/>
          </p:cNvPicPr>
          <p:nvPr/>
        </p:nvPicPr>
        <p:blipFill>
          <a:blip r:embed="rId1" cstate="email"/>
          <a:srcRect l="2386" t="8223" b="3894"/>
          <a:stretch>
            <a:fillRect/>
          </a:stretch>
        </p:blipFill>
        <p:spPr bwMode="auto">
          <a:xfrm>
            <a:off x="1476375" y="1974850"/>
            <a:ext cx="6216650" cy="440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Rectangle 6"/>
          <p:cNvSpPr>
            <a:spLocks noChangeArrowheads="1"/>
          </p:cNvSpPr>
          <p:nvPr/>
        </p:nvSpPr>
        <p:spPr bwMode="auto">
          <a:xfrm>
            <a:off x="1403350" y="836613"/>
            <a:ext cx="6408738" cy="792162"/>
          </a:xfrm>
          <a:prstGeom prst="rect">
            <a:avLst/>
          </a:prstGeom>
          <a:solidFill>
            <a:srgbClr val="FFCC66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r>
              <a:rPr lang="en-US" altLang="zh-CN" sz="4400" b="1" u="none" dirty="0">
                <a:solidFill>
                  <a:schemeClr val="bg1"/>
                </a:solidFill>
              </a:rPr>
              <a:t>Buckingham Palace</a:t>
            </a:r>
            <a:endParaRPr lang="zh-CN" altLang="en-US" sz="4400" b="1" u="none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p200411022243860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04838" y="2165350"/>
            <a:ext cx="3751262" cy="414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3" descr="95eef01f3a292df5e62a0918bd315c6035a873d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92388" y="1785938"/>
            <a:ext cx="5938837" cy="416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2" name="Rectangle 6"/>
          <p:cNvSpPr>
            <a:spLocks noChangeArrowheads="1"/>
          </p:cNvSpPr>
          <p:nvPr/>
        </p:nvSpPr>
        <p:spPr bwMode="auto">
          <a:xfrm>
            <a:off x="1403350" y="836613"/>
            <a:ext cx="6408738" cy="792162"/>
          </a:xfrm>
          <a:prstGeom prst="rect">
            <a:avLst/>
          </a:prstGeom>
          <a:solidFill>
            <a:srgbClr val="FFCC66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r>
              <a:rPr lang="en-US" altLang="zh-CN" sz="4400" b="1" u="none">
                <a:solidFill>
                  <a:schemeClr val="bg1"/>
                </a:solidFill>
              </a:rPr>
              <a:t>Buckingham Palace</a:t>
            </a:r>
            <a:endParaRPr lang="zh-CN" altLang="en-US" sz="4400" b="1" u="none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 descr="20101020105708361"/>
          <p:cNvPicPr>
            <a:picLocks noGrp="1" noChangeAspect="1" noChangeArrowheads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1512888" y="1844675"/>
            <a:ext cx="6227762" cy="4494213"/>
          </a:xfrm>
        </p:spPr>
      </p:pic>
      <p:sp>
        <p:nvSpPr>
          <p:cNvPr id="18435" name="Rectangle 6"/>
          <p:cNvSpPr>
            <a:spLocks noChangeArrowheads="1"/>
          </p:cNvSpPr>
          <p:nvPr/>
        </p:nvSpPr>
        <p:spPr bwMode="auto">
          <a:xfrm>
            <a:off x="1403350" y="836613"/>
            <a:ext cx="6408738" cy="792162"/>
          </a:xfrm>
          <a:prstGeom prst="rect">
            <a:avLst/>
          </a:prstGeom>
          <a:solidFill>
            <a:srgbClr val="FFCC66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r>
              <a:rPr lang="en-US" altLang="zh-CN" sz="4400" b="1" u="none">
                <a:solidFill>
                  <a:schemeClr val="bg1"/>
                </a:solidFill>
              </a:rPr>
              <a:t>Buckingham Palace</a:t>
            </a:r>
            <a:endParaRPr lang="zh-CN" altLang="en-US" sz="4400" b="1" u="none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694728" y="633594"/>
            <a:ext cx="6257925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eaLnBrk="0" hangingPunct="0">
              <a:buFontTx/>
              <a:buNone/>
            </a:pPr>
            <a:r>
              <a:rPr lang="en-US" altLang="zh-CN" sz="4400" b="1" u="none" dirty="0">
                <a:solidFill>
                  <a:schemeClr val="tx2"/>
                </a:solidFill>
                <a:latin typeface="Arial" panose="020B0604020202020204" pitchFamily="34" charset="0"/>
              </a:rPr>
              <a:t>Listen and answer</a:t>
            </a:r>
            <a:r>
              <a:rPr lang="en-US" altLang="zh-CN" sz="4400" u="none" dirty="0">
                <a:solidFill>
                  <a:schemeClr val="tx2"/>
                </a:solidFill>
                <a:latin typeface="Arial" panose="020B0604020202020204" pitchFamily="34" charset="0"/>
              </a:rPr>
              <a:t> ! </a:t>
            </a:r>
            <a:endParaRPr lang="en-US" altLang="zh-CN" sz="4400" u="none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1547813" y="4367213"/>
            <a:ext cx="27019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u="none" dirty="0">
                <a:solidFill>
                  <a:schemeClr val="tx1"/>
                </a:solidFill>
                <a:latin typeface="Arial" panose="020B0604020202020204" pitchFamily="34" charset="0"/>
              </a:rPr>
              <a:t>What's this?</a:t>
            </a:r>
            <a:endParaRPr lang="zh-CN" altLang="en-US" sz="2800" b="1" u="none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1506538" y="5072063"/>
            <a:ext cx="52260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sz="2800" b="1" u="none" dirty="0">
                <a:solidFill>
                  <a:schemeClr val="tx1"/>
                </a:solidFill>
                <a:latin typeface="Arial" panose="020B0604020202020204" pitchFamily="34" charset="0"/>
              </a:rPr>
              <a:t>  It’s </a:t>
            </a:r>
            <a:r>
              <a:rPr lang="en-US" altLang="zh-CN" sz="2800" b="1" u="none" dirty="0">
                <a:solidFill>
                  <a:srgbClr val="FF0066"/>
                </a:solidFill>
                <a:latin typeface="Arial" panose="020B0604020202020204" pitchFamily="34" charset="0"/>
              </a:rPr>
              <a:t>Buckingham Palace</a:t>
            </a:r>
            <a:r>
              <a:rPr lang="en-US" altLang="zh-CN" sz="2800" b="1" u="none" dirty="0">
                <a:solidFill>
                  <a:schemeClr val="tx1"/>
                </a:solidFill>
                <a:latin typeface="Arial" panose="020B0604020202020204" pitchFamily="34" charset="0"/>
              </a:rPr>
              <a:t>. </a:t>
            </a:r>
            <a:endParaRPr lang="en-US" altLang="zh-CN" sz="2800" b="1" u="none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pic>
        <p:nvPicPr>
          <p:cNvPr id="141318" name="Picture 6" descr="li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27088" y="4297363"/>
            <a:ext cx="792162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1319" name="Picture 7" descr="amy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81063" y="5013325"/>
            <a:ext cx="7381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1321" name="Rectangle 9"/>
          <p:cNvSpPr>
            <a:spLocks noChangeArrowheads="1"/>
          </p:cNvSpPr>
          <p:nvPr/>
        </p:nvSpPr>
        <p:spPr bwMode="auto">
          <a:xfrm>
            <a:off x="1042988" y="5713413"/>
            <a:ext cx="6842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 u="non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It’s very </a:t>
            </a:r>
            <a:r>
              <a:rPr lang="en-US" altLang="zh-CN" sz="2800" b="1" u="none" dirty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big</a:t>
            </a:r>
            <a:r>
              <a:rPr lang="en-US" altLang="zh-CN" sz="2800" b="1" u="non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very </a:t>
            </a:r>
            <a:r>
              <a:rPr lang="en-US" altLang="zh-CN" sz="2800" b="1" u="none" dirty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beautiful.</a:t>
            </a:r>
            <a:endParaRPr lang="zh-CN" altLang="en-US" sz="2800" b="1" u="none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9464" name="Picture 10" descr="白金汉宫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206500" y="1412875"/>
            <a:ext cx="698500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6" descr="li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93763" y="5664200"/>
            <a:ext cx="792162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1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1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1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1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1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1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2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3" name="Text Box 3"/>
          <p:cNvSpPr txBox="1">
            <a:spLocks noChangeArrowheads="1"/>
          </p:cNvSpPr>
          <p:nvPr/>
        </p:nvSpPr>
        <p:spPr bwMode="auto">
          <a:xfrm>
            <a:off x="1736725" y="4781550"/>
            <a:ext cx="50403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sz="2800" b="1" u="none">
                <a:solidFill>
                  <a:schemeClr val="tx1"/>
                </a:solidFill>
                <a:latin typeface="Arial" panose="020B0604020202020204" pitchFamily="34" charset="0"/>
              </a:rPr>
              <a:t>Whose house is it</a:t>
            </a:r>
            <a:r>
              <a:rPr lang="zh-CN" altLang="en-US" sz="2800" b="1" u="none">
                <a:solidFill>
                  <a:schemeClr val="tx1"/>
                </a:solidFill>
                <a:latin typeface="Arial" panose="020B0604020202020204" pitchFamily="34" charset="0"/>
              </a:rPr>
              <a:t>？</a:t>
            </a:r>
            <a:endParaRPr lang="zh-CN" altLang="en-US" sz="2800" b="1" u="none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38244" name="Text Box 4"/>
          <p:cNvSpPr txBox="1">
            <a:spLocks noChangeArrowheads="1"/>
          </p:cNvSpPr>
          <p:nvPr/>
        </p:nvSpPr>
        <p:spPr bwMode="auto">
          <a:xfrm>
            <a:off x="1763713" y="5354638"/>
            <a:ext cx="73453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sz="2800" b="1" u="none" dirty="0">
                <a:solidFill>
                  <a:schemeClr val="tx1"/>
                </a:solidFill>
                <a:latin typeface="Arial" panose="020B0604020202020204" pitchFamily="34" charset="0"/>
              </a:rPr>
              <a:t>It’s the </a:t>
            </a:r>
            <a:r>
              <a:rPr lang="en-US" altLang="zh-CN" sz="2800" b="1" u="none" dirty="0">
                <a:solidFill>
                  <a:srgbClr val="FF0066"/>
                </a:solidFill>
              </a:rPr>
              <a:t>Queen’s</a:t>
            </a:r>
            <a:r>
              <a:rPr lang="en-US" altLang="zh-CN" sz="2800" u="none" dirty="0"/>
              <a:t> </a:t>
            </a:r>
            <a:r>
              <a:rPr lang="en-US" altLang="zh-CN" sz="2800" b="1" u="none" dirty="0">
                <a:solidFill>
                  <a:schemeClr val="tx1"/>
                </a:solidFill>
                <a:latin typeface="Arial" panose="020B0604020202020204" pitchFamily="34" charset="0"/>
              </a:rPr>
              <a:t>house.</a:t>
            </a:r>
            <a:endParaRPr lang="en-US" altLang="zh-CN" sz="2800" b="1" u="none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0484" name="Text Box 5"/>
          <p:cNvSpPr txBox="1">
            <a:spLocks noChangeArrowheads="1"/>
          </p:cNvSpPr>
          <p:nvPr/>
        </p:nvSpPr>
        <p:spPr bwMode="auto">
          <a:xfrm>
            <a:off x="4846638" y="3654425"/>
            <a:ext cx="3111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u="none">
                <a:solidFill>
                  <a:schemeClr val="bg2"/>
                </a:solidFill>
                <a:latin typeface="Arial" panose="020B0604020202020204" pitchFamily="34" charset="0"/>
              </a:rPr>
              <a:t>.</a:t>
            </a:r>
            <a:endParaRPr lang="zh-CN" altLang="en-US" sz="3600" u="none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pic>
        <p:nvPicPr>
          <p:cNvPr id="20485" name="Picture 12" descr="白金汉宫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82625" y="1484313"/>
            <a:ext cx="7705725" cy="259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1" name="Picture 13" descr="Britain's Queen Elizabeth II is the mother of Prince Charles and reigning queen of England.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291138" y="2565400"/>
            <a:ext cx="1081087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7" name="Rectangle 2"/>
          <p:cNvSpPr>
            <a:spLocks noChangeArrowheads="1"/>
          </p:cNvSpPr>
          <p:nvPr/>
        </p:nvSpPr>
        <p:spPr bwMode="auto">
          <a:xfrm>
            <a:off x="690563" y="665163"/>
            <a:ext cx="6257925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eaLnBrk="0" hangingPunct="0">
              <a:buFontTx/>
              <a:buNone/>
            </a:pPr>
            <a:r>
              <a:rPr lang="en-US" altLang="zh-CN" sz="4400" b="1" u="none">
                <a:solidFill>
                  <a:schemeClr val="tx2"/>
                </a:solidFill>
                <a:latin typeface="Arial" panose="020B0604020202020204" pitchFamily="34" charset="0"/>
              </a:rPr>
              <a:t>Listen and answer</a:t>
            </a:r>
            <a:r>
              <a:rPr lang="en-US" altLang="zh-CN" sz="4400" u="none">
                <a:solidFill>
                  <a:schemeClr val="tx2"/>
                </a:solidFill>
                <a:latin typeface="Arial" panose="020B0604020202020204" pitchFamily="34" charset="0"/>
              </a:rPr>
              <a:t> ! </a:t>
            </a:r>
            <a:endParaRPr lang="en-US" altLang="zh-CN" sz="4400" u="none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pic>
        <p:nvPicPr>
          <p:cNvPr id="9" name="Picture 6" descr="li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73113" y="4546600"/>
            <a:ext cx="792162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7" descr="amy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27088" y="5262563"/>
            <a:ext cx="7381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8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8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8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8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 descr="360截图20120222133557872"/>
          <p:cNvPicPr>
            <a:picLocks noGrp="1" noChangeAspect="1" noChangeArrowheads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971550" y="1268413"/>
            <a:ext cx="4537075" cy="2808287"/>
          </a:xfrm>
          <a:noFill/>
        </p:spPr>
      </p:pic>
      <p:sp>
        <p:nvSpPr>
          <p:cNvPr id="122885" name="Text Box 5"/>
          <p:cNvSpPr txBox="1">
            <a:spLocks noChangeArrowheads="1"/>
          </p:cNvSpPr>
          <p:nvPr/>
        </p:nvSpPr>
        <p:spPr bwMode="auto">
          <a:xfrm>
            <a:off x="71438" y="4437063"/>
            <a:ext cx="8964612" cy="146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 u="none" dirty="0">
                <a:solidFill>
                  <a:schemeClr val="tx1"/>
                </a:solidFill>
              </a:rPr>
              <a:t>It’s </a:t>
            </a:r>
            <a:r>
              <a:rPr lang="en-US" altLang="zh-CN" sz="3600" b="1" u="none" dirty="0">
                <a:solidFill>
                  <a:srgbClr val="FF0000"/>
                </a:solidFill>
              </a:rPr>
              <a:t>Amy’s </a:t>
            </a:r>
            <a:r>
              <a:rPr lang="en-US" altLang="zh-CN" sz="3600" b="1" u="none" dirty="0">
                <a:solidFill>
                  <a:schemeClr val="tx1"/>
                </a:solidFill>
              </a:rPr>
              <a:t>house.  </a:t>
            </a:r>
            <a:endParaRPr lang="en-US" altLang="zh-CN" sz="3600" b="1" u="none" dirty="0">
              <a:solidFill>
                <a:schemeClr val="tx1"/>
              </a:solidFill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2800" b="1" u="none" dirty="0">
                <a:solidFill>
                  <a:schemeClr val="tx1"/>
                </a:solidFill>
              </a:rPr>
              <a:t>              </a:t>
            </a:r>
            <a:r>
              <a:rPr lang="en-US" altLang="zh-CN" sz="3600" b="1" u="none" dirty="0">
                <a:solidFill>
                  <a:schemeClr val="tx1"/>
                </a:solidFill>
              </a:rPr>
              <a:t>It’s </a:t>
            </a:r>
            <a:r>
              <a:rPr lang="en-US" altLang="zh-CN" sz="3600" b="1" u="none" dirty="0">
                <a:solidFill>
                  <a:srgbClr val="FF0000"/>
                </a:solidFill>
              </a:rPr>
              <a:t>small</a:t>
            </a:r>
            <a:r>
              <a:rPr lang="en-US" altLang="zh-CN" sz="3600" b="1" u="none" dirty="0">
                <a:solidFill>
                  <a:schemeClr val="tx1"/>
                </a:solidFill>
              </a:rPr>
              <a:t>. But it’s very </a:t>
            </a:r>
            <a:r>
              <a:rPr lang="en-US" altLang="zh-CN" sz="3600" b="1" u="none" dirty="0">
                <a:solidFill>
                  <a:srgbClr val="FF0000"/>
                </a:solidFill>
              </a:rPr>
              <a:t>beautiful </a:t>
            </a:r>
            <a:r>
              <a:rPr lang="en-US" altLang="zh-CN" sz="3600" b="1" u="none" dirty="0">
                <a:solidFill>
                  <a:schemeClr val="tx1"/>
                </a:solidFill>
              </a:rPr>
              <a:t>too.</a:t>
            </a:r>
            <a:endParaRPr lang="zh-CN" altLang="en-US" sz="3600" b="1" u="none" dirty="0">
              <a:solidFill>
                <a:schemeClr val="tx1"/>
              </a:solidFill>
            </a:endParaRPr>
          </a:p>
        </p:txBody>
      </p:sp>
      <p:pic>
        <p:nvPicPr>
          <p:cNvPr id="122886" name="Picture 8" descr="am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43663" y="1916113"/>
            <a:ext cx="2016125" cy="144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8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8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8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8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28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28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5795963" y="3141663"/>
            <a:ext cx="2808287" cy="132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i="1" u="none">
                <a:solidFill>
                  <a:schemeClr val="tx1"/>
                </a:solidFill>
                <a:latin typeface="Arial" panose="020B0604020202020204" pitchFamily="34" charset="0"/>
              </a:rPr>
              <a:t> the Queen’s </a:t>
            </a:r>
            <a:endParaRPr lang="en-US" altLang="zh-CN" sz="3200" b="1" i="1" u="none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i="1" u="none">
                <a:solidFill>
                  <a:schemeClr val="tx1"/>
                </a:solidFill>
                <a:latin typeface="Arial" panose="020B0604020202020204" pitchFamily="34" charset="0"/>
              </a:rPr>
              <a:t>house</a:t>
            </a:r>
            <a:endParaRPr lang="en-US" altLang="zh-CN" sz="3200" b="1" i="1" u="none">
              <a:solidFill>
                <a:schemeClr val="tx1"/>
              </a:solidFill>
            </a:endParaRPr>
          </a:p>
        </p:txBody>
      </p:sp>
      <p:pic>
        <p:nvPicPr>
          <p:cNvPr id="22531" name="Picture 7" descr="11be1a55160deba9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68313" y="1268413"/>
            <a:ext cx="4716462" cy="412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3" descr="Britain's Queen Elizabeth II is the mother of Prince Charles and reigning queen of England.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871663" y="1555750"/>
            <a:ext cx="1584325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333375"/>
            <a:ext cx="8507412" cy="1223963"/>
          </a:xfrm>
        </p:spPr>
        <p:txBody>
          <a:bodyPr/>
          <a:lstStyle/>
          <a:p>
            <a:r>
              <a:rPr lang="en-US" altLang="zh-CN" sz="36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Let</a:t>
            </a:r>
            <a:r>
              <a:rPr lang="en-US" altLang="zh-CN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’</a:t>
            </a:r>
            <a:r>
              <a:rPr lang="en-US" altLang="zh-CN" sz="36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s say the opposites.</a:t>
            </a:r>
            <a:endParaRPr lang="en-US" altLang="zh-CN" sz="3600" b="1" dirty="0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1476375" y="2060575"/>
            <a:ext cx="3024188" cy="3811588"/>
          </a:xfrm>
        </p:spPr>
        <p:txBody>
          <a:bodyPr>
            <a:normAutofit/>
          </a:bodyPr>
          <a:lstStyle/>
          <a:p>
            <a:pPr>
              <a:lnSpc>
                <a:spcPct val="70000"/>
              </a:lnSpc>
              <a:buFontTx/>
              <a:buChar char="•"/>
            </a:pPr>
            <a:r>
              <a:rPr lang="en-US" altLang="zh-CN" sz="4000" b="1" dirty="0" smtClean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big</a:t>
            </a:r>
            <a:endParaRPr lang="en-US" altLang="zh-CN" sz="4000" b="1" dirty="0" smtClean="0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70000"/>
              </a:lnSpc>
              <a:buFontTx/>
              <a:buNone/>
            </a:pPr>
            <a:endParaRPr lang="zh-CN" altLang="en-US" sz="4000" dirty="0" smtClean="0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70000"/>
              </a:lnSpc>
              <a:buFontTx/>
              <a:buChar char="•"/>
            </a:pPr>
            <a:r>
              <a:rPr lang="en-US" altLang="zh-CN" sz="4000" b="1" dirty="0" smtClean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tall</a:t>
            </a:r>
            <a:endParaRPr lang="en-US" altLang="zh-CN" sz="4000" b="1" dirty="0" smtClean="0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70000"/>
              </a:lnSpc>
              <a:buFontTx/>
              <a:buChar char="•"/>
            </a:pPr>
            <a:endParaRPr lang="zh-CN" altLang="en-US" sz="4000" b="1" dirty="0" smtClean="0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70000"/>
              </a:lnSpc>
              <a:buFontTx/>
              <a:buChar char="•"/>
            </a:pPr>
            <a:r>
              <a:rPr lang="en-US" altLang="zh-CN" sz="4000" b="1" dirty="0" smtClean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thin </a:t>
            </a:r>
            <a:endParaRPr lang="en-US" altLang="zh-CN" sz="4000" dirty="0" smtClean="0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70000"/>
              </a:lnSpc>
              <a:buFontTx/>
              <a:buChar char="•"/>
            </a:pPr>
            <a:endParaRPr lang="en-US" altLang="zh-CN" sz="4000" dirty="0" smtClean="0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70000"/>
              </a:lnSpc>
              <a:buFontTx/>
              <a:buChar char="•"/>
            </a:pPr>
            <a:r>
              <a:rPr lang="en-US" altLang="zh-CN" sz="4000" b="1" dirty="0" smtClean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this</a:t>
            </a:r>
            <a:endParaRPr lang="en-US" altLang="zh-CN" sz="4000" b="1" dirty="0" smtClean="0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6397625" y="1989138"/>
            <a:ext cx="2135188" cy="381000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8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4000" b="1" u="none" dirty="0" smtClean="0">
                <a:solidFill>
                  <a:srgbClr val="FF0066"/>
                </a:solidFill>
              </a:rPr>
              <a:t>small</a:t>
            </a:r>
            <a:endParaRPr lang="en-US" altLang="zh-CN" sz="4000" b="1" u="none" dirty="0" smtClean="0">
              <a:solidFill>
                <a:srgbClr val="FF0066"/>
              </a:solidFill>
            </a:endParaRPr>
          </a:p>
          <a:p>
            <a:pPr>
              <a:lnSpc>
                <a:spcPct val="80000"/>
              </a:lnSpc>
              <a:defRPr/>
            </a:pPr>
            <a:endParaRPr lang="zh-CN" altLang="en-US" sz="4000" u="none" dirty="0" smtClean="0">
              <a:solidFill>
                <a:srgbClr val="FF0066"/>
              </a:solidFill>
            </a:endParaRPr>
          </a:p>
          <a:p>
            <a:pPr marL="0" indent="0">
              <a:lnSpc>
                <a:spcPct val="8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4000" b="1" u="none" dirty="0" smtClean="0">
                <a:solidFill>
                  <a:srgbClr val="FF0066"/>
                </a:solidFill>
              </a:rPr>
              <a:t>short</a:t>
            </a:r>
            <a:endParaRPr lang="en-US" altLang="zh-CN" sz="4000" b="1" u="none" dirty="0" smtClean="0">
              <a:solidFill>
                <a:srgbClr val="FF0066"/>
              </a:solidFill>
            </a:endParaRPr>
          </a:p>
          <a:p>
            <a:pPr>
              <a:lnSpc>
                <a:spcPct val="80000"/>
              </a:lnSpc>
              <a:defRPr/>
            </a:pPr>
            <a:endParaRPr lang="zh-CN" altLang="en-US" sz="4000" b="1" u="none" dirty="0" smtClean="0">
              <a:solidFill>
                <a:srgbClr val="FF0066"/>
              </a:solidFill>
            </a:endParaRPr>
          </a:p>
          <a:p>
            <a:pPr marL="0" indent="0">
              <a:lnSpc>
                <a:spcPct val="8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4000" b="1" u="none" dirty="0" smtClean="0">
                <a:solidFill>
                  <a:srgbClr val="FF0066"/>
                </a:solidFill>
              </a:rPr>
              <a:t>fat </a:t>
            </a:r>
            <a:endParaRPr lang="en-US" altLang="zh-CN" sz="4000" u="none" dirty="0" smtClean="0">
              <a:solidFill>
                <a:srgbClr val="FF0066"/>
              </a:solidFill>
            </a:endParaRPr>
          </a:p>
          <a:p>
            <a:pPr>
              <a:lnSpc>
                <a:spcPct val="80000"/>
              </a:lnSpc>
              <a:defRPr/>
            </a:pPr>
            <a:endParaRPr lang="en-US" altLang="zh-CN" sz="4000" u="none" dirty="0" smtClean="0">
              <a:solidFill>
                <a:srgbClr val="FF0066"/>
              </a:solidFill>
            </a:endParaRPr>
          </a:p>
          <a:p>
            <a:pPr marL="0" indent="0">
              <a:lnSpc>
                <a:spcPct val="8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4000" b="1" u="none" dirty="0" smtClean="0">
                <a:solidFill>
                  <a:srgbClr val="FF0066"/>
                </a:solidFill>
              </a:rPr>
              <a:t>that</a:t>
            </a:r>
            <a:endParaRPr lang="en-US" altLang="zh-CN" sz="4000" b="1" u="none" dirty="0" smtClean="0">
              <a:solidFill>
                <a:srgbClr val="FF0066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11" descr="360截图2012022213355787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39750" y="1268413"/>
            <a:ext cx="4500563" cy="364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5351463" y="2782888"/>
            <a:ext cx="428466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3600" b="1" u="none">
                <a:solidFill>
                  <a:schemeClr val="tx1"/>
                </a:solidFill>
                <a:latin typeface="Arial" panose="020B0604020202020204" pitchFamily="34" charset="0"/>
              </a:rPr>
              <a:t> Amy’s house</a:t>
            </a:r>
            <a:endParaRPr lang="en-US" altLang="zh-CN" sz="3600" b="1" u="none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3556" name="Text Box 5"/>
          <p:cNvSpPr txBox="1">
            <a:spLocks noChangeArrowheads="1"/>
          </p:cNvSpPr>
          <p:nvPr/>
        </p:nvSpPr>
        <p:spPr bwMode="auto">
          <a:xfrm>
            <a:off x="0" y="5373688"/>
            <a:ext cx="37084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3600" u="none">
                <a:solidFill>
                  <a:srgbClr val="FF0066"/>
                </a:solidFill>
              </a:rPr>
              <a:t> </a:t>
            </a:r>
            <a:endParaRPr lang="en-US" altLang="zh-CN" sz="3600" u="none">
              <a:solidFill>
                <a:srgbClr val="FF0066"/>
              </a:solidFill>
            </a:endParaRPr>
          </a:p>
        </p:txBody>
      </p:sp>
      <p:sp>
        <p:nvSpPr>
          <p:cNvPr id="23557" name="Text Box 6"/>
          <p:cNvSpPr txBox="1">
            <a:spLocks noChangeArrowheads="1"/>
          </p:cNvSpPr>
          <p:nvPr/>
        </p:nvSpPr>
        <p:spPr bwMode="auto">
          <a:xfrm>
            <a:off x="4356100" y="5445125"/>
            <a:ext cx="45370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3600" u="none">
                <a:solidFill>
                  <a:srgbClr val="FF0066"/>
                </a:solidFill>
              </a:rPr>
              <a:t>     </a:t>
            </a:r>
            <a:endParaRPr lang="en-US" altLang="zh-CN" sz="3200" u="none">
              <a:solidFill>
                <a:srgbClr val="FF0066"/>
              </a:solidFill>
            </a:endParaRPr>
          </a:p>
        </p:txBody>
      </p:sp>
      <p:pic>
        <p:nvPicPr>
          <p:cNvPr id="23558" name="Picture 8" descr="amy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743325" y="1268413"/>
            <a:ext cx="1189038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1561" name="Text Box 11"/>
          <p:cNvSpPr txBox="1">
            <a:spLocks noChangeArrowheads="1"/>
          </p:cNvSpPr>
          <p:nvPr/>
        </p:nvSpPr>
        <p:spPr bwMode="auto">
          <a:xfrm>
            <a:off x="1042988" y="5229225"/>
            <a:ext cx="77057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u="none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it’s</a:t>
            </a:r>
            <a:r>
              <a:rPr lang="en-US" altLang="zh-CN" sz="3200" b="1" u="none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3200" b="1" u="none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close</a:t>
            </a:r>
            <a:r>
              <a:rPr lang="en-US" altLang="zh-CN" sz="3200" u="none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3200" b="1" u="none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the Queen’s  house.</a:t>
            </a:r>
            <a:endParaRPr lang="en-US" altLang="zh-CN" sz="3200" b="1" u="none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15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15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107950" y="720725"/>
            <a:ext cx="9010650" cy="908050"/>
          </a:xfrm>
        </p:spPr>
        <p:txBody>
          <a:bodyPr/>
          <a:lstStyle/>
          <a:p>
            <a:r>
              <a:rPr lang="en-US" altLang="zh-CN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Fill in blanks</a:t>
            </a:r>
            <a:endParaRPr lang="zh-CN" altLang="en-US" b="1" dirty="0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323850" y="2420938"/>
            <a:ext cx="8820150" cy="3168650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sz="2400" smtClean="0">
                <a:latin typeface="Arial" panose="020B0604020202020204" pitchFamily="34" charset="0"/>
                <a:ea typeface="宋体" panose="02010600030101010101" pitchFamily="2" charset="-122"/>
              </a:rPr>
              <a:t>              </a:t>
            </a:r>
            <a:endParaRPr lang="en-US" altLang="zh-CN" sz="3600" b="1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0" name="Text Box 6"/>
          <p:cNvSpPr txBox="1">
            <a:spLocks noChangeArrowheads="1"/>
          </p:cNvSpPr>
          <p:nvPr/>
        </p:nvSpPr>
        <p:spPr bwMode="auto">
          <a:xfrm>
            <a:off x="68263" y="2060575"/>
            <a:ext cx="124936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800" b="1" u="none">
                <a:solidFill>
                  <a:srgbClr val="FF0066"/>
                </a:solidFill>
              </a:rPr>
              <a:t>         </a:t>
            </a:r>
            <a:endParaRPr lang="en-US" altLang="zh-CN" sz="3600" b="1" u="none">
              <a:solidFill>
                <a:srgbClr val="0000CC"/>
              </a:solidFill>
            </a:endParaRPr>
          </a:p>
        </p:txBody>
      </p:sp>
      <p:sp>
        <p:nvSpPr>
          <p:cNvPr id="24581" name="Text Box 9"/>
          <p:cNvSpPr txBox="1">
            <a:spLocks noChangeArrowheads="1"/>
          </p:cNvSpPr>
          <p:nvPr/>
        </p:nvSpPr>
        <p:spPr bwMode="auto">
          <a:xfrm>
            <a:off x="7127875" y="2709863"/>
            <a:ext cx="20145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altLang="zh-CN" sz="4000" b="1" u="none">
              <a:solidFill>
                <a:srgbClr val="FF0066"/>
              </a:solidFill>
            </a:endParaRPr>
          </a:p>
        </p:txBody>
      </p:sp>
      <p:sp>
        <p:nvSpPr>
          <p:cNvPr id="24582" name="Text Box 15"/>
          <p:cNvSpPr txBox="1">
            <a:spLocks noChangeArrowheads="1"/>
          </p:cNvSpPr>
          <p:nvPr/>
        </p:nvSpPr>
        <p:spPr bwMode="auto">
          <a:xfrm>
            <a:off x="503238" y="2781300"/>
            <a:ext cx="8334375" cy="317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4000" b="1" u="none" dirty="0">
                <a:solidFill>
                  <a:srgbClr val="FF0000"/>
                </a:solidFill>
              </a:rPr>
              <a:t>        </a:t>
            </a:r>
            <a:r>
              <a:rPr lang="en-US" altLang="zh-CN" sz="3200" b="1" u="none" dirty="0">
                <a:solidFill>
                  <a:schemeClr val="tx1"/>
                </a:solidFill>
              </a:rPr>
              <a:t>Amy has got  a book about __________.  London is very _______.    Buckingham Palace is the _______   house. It’s very ________and ________.  Amy's house is ________</a:t>
            </a:r>
            <a:r>
              <a:rPr lang="zh-CN" altLang="en-US" sz="3200" b="1" u="none" dirty="0">
                <a:solidFill>
                  <a:schemeClr val="tx1"/>
                </a:solidFill>
              </a:rPr>
              <a:t>，</a:t>
            </a:r>
            <a:r>
              <a:rPr lang="en-US" altLang="zh-CN" sz="3200" b="1" u="none" dirty="0">
                <a:solidFill>
                  <a:schemeClr val="tx1"/>
                </a:solidFill>
              </a:rPr>
              <a:t>But it's very _______ too.  And it's ______to the Queen's house.</a:t>
            </a:r>
            <a:endParaRPr lang="en-US" altLang="zh-CN" sz="3200" b="1" u="none" dirty="0">
              <a:solidFill>
                <a:schemeClr val="tx1"/>
              </a:solidFill>
            </a:endParaRPr>
          </a:p>
        </p:txBody>
      </p:sp>
      <p:sp>
        <p:nvSpPr>
          <p:cNvPr id="24583" name="Text Box 24"/>
          <p:cNvSpPr txBox="1">
            <a:spLocks noChangeArrowheads="1"/>
          </p:cNvSpPr>
          <p:nvPr/>
        </p:nvSpPr>
        <p:spPr bwMode="auto">
          <a:xfrm>
            <a:off x="539750" y="1844675"/>
            <a:ext cx="8135938" cy="584200"/>
          </a:xfrm>
          <a:prstGeom prst="rect">
            <a:avLst/>
          </a:prstGeom>
          <a:solidFill>
            <a:srgbClr val="FF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 u="none" dirty="0">
                <a:solidFill>
                  <a:schemeClr val="tx1"/>
                </a:solidFill>
              </a:rPr>
              <a:t>big   small  beautiful  London  Queen's  close</a:t>
            </a:r>
            <a:endParaRPr lang="en-US" altLang="zh-CN" sz="3200" b="1" u="none" dirty="0">
              <a:solidFill>
                <a:schemeClr val="tx1"/>
              </a:solidFill>
            </a:endParaRPr>
          </a:p>
        </p:txBody>
      </p:sp>
      <p:sp>
        <p:nvSpPr>
          <p:cNvPr id="86042" name="Text Box 26"/>
          <p:cNvSpPr txBox="1">
            <a:spLocks noChangeArrowheads="1"/>
          </p:cNvSpPr>
          <p:nvPr/>
        </p:nvSpPr>
        <p:spPr bwMode="auto">
          <a:xfrm>
            <a:off x="6532563" y="2852738"/>
            <a:ext cx="13906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 u="none">
                <a:solidFill>
                  <a:srgbClr val="FF0000"/>
                </a:solidFill>
              </a:rPr>
              <a:t>London</a:t>
            </a:r>
            <a:endParaRPr lang="zh-CN" altLang="en-US" sz="2800" b="1" u="none">
              <a:solidFill>
                <a:srgbClr val="FF0000"/>
              </a:solidFill>
            </a:endParaRPr>
          </a:p>
        </p:txBody>
      </p:sp>
      <p:sp>
        <p:nvSpPr>
          <p:cNvPr id="86043" name="Text Box 27"/>
          <p:cNvSpPr txBox="1">
            <a:spLocks noChangeArrowheads="1"/>
          </p:cNvSpPr>
          <p:nvPr/>
        </p:nvSpPr>
        <p:spPr bwMode="auto">
          <a:xfrm>
            <a:off x="3422650" y="3409950"/>
            <a:ext cx="9731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 u="none">
                <a:solidFill>
                  <a:srgbClr val="FF0000"/>
                </a:solidFill>
              </a:rPr>
              <a:t>big</a:t>
            </a:r>
            <a:endParaRPr lang="zh-CN" altLang="en-US" sz="2800" b="1" u="none">
              <a:solidFill>
                <a:srgbClr val="FF0000"/>
              </a:solidFill>
            </a:endParaRPr>
          </a:p>
        </p:txBody>
      </p:sp>
      <p:sp>
        <p:nvSpPr>
          <p:cNvPr id="86044" name="Text Box 28"/>
          <p:cNvSpPr txBox="1">
            <a:spLocks noChangeArrowheads="1"/>
          </p:cNvSpPr>
          <p:nvPr/>
        </p:nvSpPr>
        <p:spPr bwMode="auto">
          <a:xfrm>
            <a:off x="1443038" y="3860800"/>
            <a:ext cx="16779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 u="none">
                <a:solidFill>
                  <a:srgbClr val="FF0000"/>
                </a:solidFill>
              </a:rPr>
              <a:t>Queen's</a:t>
            </a:r>
            <a:endParaRPr lang="zh-CN" altLang="en-US" sz="2800" b="1" u="none">
              <a:solidFill>
                <a:srgbClr val="FF0000"/>
              </a:solidFill>
            </a:endParaRPr>
          </a:p>
        </p:txBody>
      </p:sp>
      <p:sp>
        <p:nvSpPr>
          <p:cNvPr id="86045" name="Text Box 29"/>
          <p:cNvSpPr txBox="1">
            <a:spLocks noChangeArrowheads="1"/>
          </p:cNvSpPr>
          <p:nvPr/>
        </p:nvSpPr>
        <p:spPr bwMode="auto">
          <a:xfrm>
            <a:off x="6483350" y="3892550"/>
            <a:ext cx="97313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 u="none">
                <a:solidFill>
                  <a:srgbClr val="FF0000"/>
                </a:solidFill>
              </a:rPr>
              <a:t>big</a:t>
            </a:r>
            <a:endParaRPr lang="zh-CN" altLang="en-US" sz="2800" b="1" u="none">
              <a:solidFill>
                <a:srgbClr val="FF0000"/>
              </a:solidFill>
            </a:endParaRPr>
          </a:p>
        </p:txBody>
      </p:sp>
      <p:sp>
        <p:nvSpPr>
          <p:cNvPr id="86046" name="Text Box 30"/>
          <p:cNvSpPr txBox="1">
            <a:spLocks noChangeArrowheads="1"/>
          </p:cNvSpPr>
          <p:nvPr/>
        </p:nvSpPr>
        <p:spPr bwMode="auto">
          <a:xfrm>
            <a:off x="434975" y="4418013"/>
            <a:ext cx="18764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 u="none">
                <a:solidFill>
                  <a:srgbClr val="FF0000"/>
                </a:solidFill>
              </a:rPr>
              <a:t>beautiful</a:t>
            </a:r>
            <a:endParaRPr lang="zh-CN" altLang="en-US" sz="2800" b="1" u="none">
              <a:solidFill>
                <a:srgbClr val="FF0000"/>
              </a:solidFill>
            </a:endParaRPr>
          </a:p>
        </p:txBody>
      </p:sp>
      <p:sp>
        <p:nvSpPr>
          <p:cNvPr id="86047" name="Text Box 31"/>
          <p:cNvSpPr txBox="1">
            <a:spLocks noChangeArrowheads="1"/>
          </p:cNvSpPr>
          <p:nvPr/>
        </p:nvSpPr>
        <p:spPr bwMode="auto">
          <a:xfrm>
            <a:off x="5280025" y="4365625"/>
            <a:ext cx="125095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 u="none">
                <a:solidFill>
                  <a:srgbClr val="FF0000"/>
                </a:solidFill>
              </a:rPr>
              <a:t>small</a:t>
            </a:r>
            <a:endParaRPr lang="zh-CN" altLang="en-US" sz="2800" b="1" u="none">
              <a:solidFill>
                <a:srgbClr val="FF0000"/>
              </a:solidFill>
            </a:endParaRPr>
          </a:p>
        </p:txBody>
      </p:sp>
      <p:sp>
        <p:nvSpPr>
          <p:cNvPr id="86048" name="Text Box 32"/>
          <p:cNvSpPr txBox="1">
            <a:spLocks noChangeArrowheads="1"/>
          </p:cNvSpPr>
          <p:nvPr/>
        </p:nvSpPr>
        <p:spPr bwMode="auto">
          <a:xfrm>
            <a:off x="1082675" y="4913313"/>
            <a:ext cx="21447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 u="none">
                <a:solidFill>
                  <a:srgbClr val="FF0000"/>
                </a:solidFill>
              </a:rPr>
              <a:t>beautiful</a:t>
            </a:r>
            <a:endParaRPr lang="zh-CN" altLang="en-US" sz="2800" b="1" u="none">
              <a:solidFill>
                <a:srgbClr val="FF0000"/>
              </a:solidFill>
            </a:endParaRPr>
          </a:p>
        </p:txBody>
      </p:sp>
      <p:sp>
        <p:nvSpPr>
          <p:cNvPr id="86049" name="Text Box 33"/>
          <p:cNvSpPr txBox="1">
            <a:spLocks noChangeArrowheads="1"/>
          </p:cNvSpPr>
          <p:nvPr/>
        </p:nvSpPr>
        <p:spPr bwMode="auto">
          <a:xfrm>
            <a:off x="5114925" y="4913313"/>
            <a:ext cx="15113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 u="none">
                <a:solidFill>
                  <a:srgbClr val="FF0000"/>
                </a:solidFill>
              </a:rPr>
              <a:t>close</a:t>
            </a:r>
            <a:endParaRPr lang="zh-CN" altLang="en-US" sz="2800" b="1" u="none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60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60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6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6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60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60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60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60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60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60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60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60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60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60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6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6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20725"/>
            <a:ext cx="8229600" cy="836613"/>
          </a:xfrm>
        </p:spPr>
        <p:txBody>
          <a:bodyPr/>
          <a:lstStyle/>
          <a:p>
            <a:r>
              <a:rPr lang="en-US" altLang="zh-CN" b="1" smtClean="0">
                <a:latin typeface="Arial" panose="020B0604020202020204" pitchFamily="34" charset="0"/>
                <a:ea typeface="宋体" panose="02010600030101010101" pitchFamily="2" charset="-122"/>
              </a:rPr>
              <a:t>Let' s  practice!</a:t>
            </a:r>
            <a:endParaRPr lang="en-US" altLang="zh-CN" b="1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03" name="Text Box 6"/>
          <p:cNvSpPr txBox="1">
            <a:spLocks noChangeArrowheads="1"/>
          </p:cNvSpPr>
          <p:nvPr/>
        </p:nvSpPr>
        <p:spPr bwMode="auto">
          <a:xfrm>
            <a:off x="5940425" y="6021388"/>
            <a:ext cx="28797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en-US" u="none"/>
          </a:p>
        </p:txBody>
      </p:sp>
      <p:pic>
        <p:nvPicPr>
          <p:cNvPr id="25604" name="Picture 7" descr="C:\Users\zhaoyue\Desktop\微信图片_20181129110444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051050" y="1989138"/>
            <a:ext cx="4897438" cy="3671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6"/>
          <p:cNvSpPr>
            <a:spLocks noChangeArrowheads="1"/>
          </p:cNvSpPr>
          <p:nvPr/>
        </p:nvSpPr>
        <p:spPr bwMode="auto">
          <a:xfrm>
            <a:off x="755650" y="765175"/>
            <a:ext cx="3600450" cy="97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000" b="1" u="none" dirty="0">
                <a:solidFill>
                  <a:srgbClr val="FF0000"/>
                </a:solidFill>
              </a:rPr>
              <a:t>Homework</a:t>
            </a:r>
            <a:r>
              <a:rPr lang="zh-CN" altLang="en-US" sz="3600" b="1" u="none" dirty="0">
                <a:solidFill>
                  <a:srgbClr val="FF0000"/>
                </a:solidFill>
              </a:rPr>
              <a:t>：</a:t>
            </a:r>
            <a:br>
              <a:rPr lang="zh-CN" altLang="en-US" b="1" u="none" dirty="0">
                <a:solidFill>
                  <a:srgbClr val="FF0000"/>
                </a:solidFill>
              </a:rPr>
            </a:br>
            <a:endParaRPr lang="zh-CN" altLang="en-US" b="1" u="none" dirty="0">
              <a:solidFill>
                <a:srgbClr val="FF0000"/>
              </a:solidFill>
            </a:endParaRPr>
          </a:p>
        </p:txBody>
      </p:sp>
      <p:sp>
        <p:nvSpPr>
          <p:cNvPr id="26627" name="TextBox 1"/>
          <p:cNvSpPr txBox="1">
            <a:spLocks noChangeArrowheads="1"/>
          </p:cNvSpPr>
          <p:nvPr/>
        </p:nvSpPr>
        <p:spPr bwMode="auto">
          <a:xfrm>
            <a:off x="619125" y="2133600"/>
            <a:ext cx="8524875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buFont typeface="Arial" panose="020B0604020202020204" pitchFamily="34" charset="0"/>
              <a:buAutoNum type="arabicPeriod"/>
            </a:pPr>
            <a:r>
              <a:rPr lang="en-US" altLang="zh-CN" sz="3200" b="1" u="none" dirty="0">
                <a:solidFill>
                  <a:schemeClr val="tx1"/>
                </a:solidFill>
              </a:rPr>
              <a:t>Talk about London and the Buckingham Palace. </a:t>
            </a:r>
            <a:endParaRPr lang="en-US" altLang="zh-CN" sz="3200" b="1" u="none" dirty="0">
              <a:solidFill>
                <a:schemeClr val="tx1"/>
              </a:solidFill>
            </a:endParaRPr>
          </a:p>
          <a:p>
            <a:pPr algn="l" eaLnBrk="1" hangingPunct="1">
              <a:lnSpc>
                <a:spcPct val="150000"/>
              </a:lnSpc>
              <a:buFont typeface="Arial" panose="020B0604020202020204" pitchFamily="34" charset="0"/>
              <a:buAutoNum type="arabicPeriod"/>
            </a:pPr>
            <a:r>
              <a:rPr lang="en-US" altLang="zh-CN" sz="3200" b="1" u="none" dirty="0">
                <a:solidFill>
                  <a:schemeClr val="tx1"/>
                </a:solidFill>
              </a:rPr>
              <a:t>Describe your house. And talk with your friends about it.</a:t>
            </a:r>
            <a:endParaRPr lang="zh-CN" altLang="en-US" sz="3200" b="1" u="none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6" descr="Module 2视频_clip[00_00_06][20150314-112723-3]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935288" y="1268413"/>
            <a:ext cx="3221037" cy="259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5239" name="Text Box 7"/>
          <p:cNvSpPr txBox="1">
            <a:spLocks noChangeArrowheads="1"/>
          </p:cNvSpPr>
          <p:nvPr/>
        </p:nvSpPr>
        <p:spPr bwMode="auto">
          <a:xfrm>
            <a:off x="682625" y="4875213"/>
            <a:ext cx="777716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 u="none" dirty="0">
                <a:solidFill>
                  <a:schemeClr val="tx1"/>
                </a:solidFill>
              </a:rPr>
              <a:t>This panda is </a:t>
            </a:r>
            <a:r>
              <a:rPr lang="en-US" altLang="zh-CN" sz="3600" b="1" u="none" dirty="0">
                <a:solidFill>
                  <a:srgbClr val="FF0066"/>
                </a:solidFill>
              </a:rPr>
              <a:t>short</a:t>
            </a:r>
            <a:r>
              <a:rPr lang="en-US" altLang="zh-CN" sz="3600" b="1" u="none" dirty="0">
                <a:solidFill>
                  <a:schemeClr val="tx1"/>
                </a:solidFill>
              </a:rPr>
              <a:t>, but that one is </a:t>
            </a:r>
            <a:r>
              <a:rPr lang="en-US" altLang="zh-CN" sz="3600" b="1" u="none" dirty="0">
                <a:solidFill>
                  <a:srgbClr val="FF0066"/>
                </a:solidFill>
              </a:rPr>
              <a:t>tall</a:t>
            </a:r>
            <a:r>
              <a:rPr lang="en-US" altLang="zh-CN" sz="3600" b="1" u="none" dirty="0">
                <a:solidFill>
                  <a:schemeClr val="tx1"/>
                </a:solidFill>
              </a:rPr>
              <a:t>.</a:t>
            </a:r>
            <a:endParaRPr lang="en-US" altLang="zh-CN" sz="3600" b="1" u="none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52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52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Module 2视频_clip[00_00_12][20150314-112010-0]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987675" y="1268413"/>
            <a:ext cx="3203575" cy="271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Text Box 5"/>
          <p:cNvSpPr txBox="1">
            <a:spLocks noChangeArrowheads="1"/>
          </p:cNvSpPr>
          <p:nvPr/>
        </p:nvSpPr>
        <p:spPr bwMode="auto">
          <a:xfrm>
            <a:off x="539750" y="5805488"/>
            <a:ext cx="69119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en-US" u="none"/>
          </a:p>
        </p:txBody>
      </p:sp>
      <p:sp>
        <p:nvSpPr>
          <p:cNvPr id="96262" name="Text Box 6"/>
          <p:cNvSpPr txBox="1">
            <a:spLocks noChangeArrowheads="1"/>
          </p:cNvSpPr>
          <p:nvPr/>
        </p:nvSpPr>
        <p:spPr bwMode="auto">
          <a:xfrm>
            <a:off x="395288" y="4875213"/>
            <a:ext cx="83534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 u="none" dirty="0">
                <a:solidFill>
                  <a:schemeClr val="tx1"/>
                </a:solidFill>
              </a:rPr>
              <a:t>This </a:t>
            </a:r>
            <a:r>
              <a:rPr lang="en-US" altLang="zh-CN" sz="3600" b="1" u="none" dirty="0">
                <a:solidFill>
                  <a:srgbClr val="0033CC"/>
                </a:solidFill>
              </a:rPr>
              <a:t>ship</a:t>
            </a:r>
            <a:r>
              <a:rPr lang="en-US" altLang="zh-CN" sz="3600" b="1" u="none" dirty="0">
                <a:solidFill>
                  <a:srgbClr val="FF0066"/>
                </a:solidFill>
              </a:rPr>
              <a:t> </a:t>
            </a:r>
            <a:r>
              <a:rPr lang="en-US" altLang="zh-CN" sz="3600" b="1" u="none" dirty="0">
                <a:solidFill>
                  <a:schemeClr val="tx1"/>
                </a:solidFill>
              </a:rPr>
              <a:t>is </a:t>
            </a:r>
            <a:r>
              <a:rPr lang="en-US" altLang="zh-CN" sz="3600" b="1" u="none" dirty="0">
                <a:solidFill>
                  <a:srgbClr val="FF0066"/>
                </a:solidFill>
              </a:rPr>
              <a:t>big</a:t>
            </a:r>
            <a:r>
              <a:rPr lang="en-US" altLang="zh-CN" sz="3600" b="1" u="none" dirty="0">
                <a:solidFill>
                  <a:schemeClr val="tx1"/>
                </a:solidFill>
              </a:rPr>
              <a:t>,  but that one is </a:t>
            </a:r>
            <a:r>
              <a:rPr lang="en-US" altLang="zh-CN" sz="3600" b="1" u="none" dirty="0">
                <a:solidFill>
                  <a:srgbClr val="FF0066"/>
                </a:solidFill>
              </a:rPr>
              <a:t>small</a:t>
            </a:r>
            <a:r>
              <a:rPr lang="en-US" altLang="zh-CN" sz="3600" b="1" u="none" dirty="0">
                <a:solidFill>
                  <a:schemeClr val="tx1"/>
                </a:solidFill>
              </a:rPr>
              <a:t>.</a:t>
            </a:r>
            <a:endParaRPr lang="zh-CN" altLang="en-US" sz="3600" b="1" u="none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62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62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684213" y="765175"/>
            <a:ext cx="439261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4000" b="1" i="1" u="none" dirty="0">
                <a:solidFill>
                  <a:schemeClr val="tx2"/>
                </a:solidFill>
              </a:rPr>
              <a:t>Introduction </a:t>
            </a:r>
            <a:endParaRPr lang="en-US" altLang="zh-CN" sz="4000" b="1" i="1" u="none" dirty="0">
              <a:solidFill>
                <a:schemeClr val="tx2"/>
              </a:solidFill>
            </a:endParaRPr>
          </a:p>
        </p:txBody>
      </p:sp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5076825" y="1628775"/>
            <a:ext cx="302418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3600" b="1" u="none">
                <a:solidFill>
                  <a:srgbClr val="0000FF"/>
                </a:solidFill>
              </a:rPr>
              <a:t>_</a:t>
            </a:r>
            <a:endParaRPr lang="en-US" altLang="zh-CN" sz="3600" b="1" u="none">
              <a:solidFill>
                <a:srgbClr val="0000FF"/>
              </a:solidFill>
            </a:endParaRPr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3924300" y="3573463"/>
            <a:ext cx="52197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endParaRPr lang="en-US" altLang="zh-CN" sz="3200" b="1" u="none">
              <a:solidFill>
                <a:srgbClr val="0000FF"/>
              </a:solidFill>
            </a:endParaRPr>
          </a:p>
        </p:txBody>
      </p:sp>
      <p:pic>
        <p:nvPicPr>
          <p:cNvPr id="8197" name="Picture 5" descr="amy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148263" y="1844675"/>
            <a:ext cx="3455987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358775" y="3246438"/>
            <a:ext cx="298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l"/>
            <a:r>
              <a:rPr lang="en-US" altLang="zh-CN" b="1" u="none"/>
              <a:t>.</a:t>
            </a:r>
            <a:r>
              <a:rPr lang="en-US" altLang="zh-CN" u="none"/>
              <a:t> </a:t>
            </a:r>
            <a:endParaRPr lang="en-US" altLang="zh-CN" u="none"/>
          </a:p>
        </p:txBody>
      </p:sp>
      <p:sp>
        <p:nvSpPr>
          <p:cNvPr id="8199" name="Rectangle 7"/>
          <p:cNvSpPr>
            <a:spLocks noChangeArrowheads="1"/>
          </p:cNvSpPr>
          <p:nvPr/>
        </p:nvSpPr>
        <p:spPr bwMode="auto">
          <a:xfrm>
            <a:off x="1258888" y="4132263"/>
            <a:ext cx="69850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l"/>
            <a:endParaRPr lang="en-US" altLang="zh-CN" u="none"/>
          </a:p>
        </p:txBody>
      </p:sp>
      <p:pic>
        <p:nvPicPr>
          <p:cNvPr id="8200" name="Picture 8" descr="360截图201202221335211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7850" y="1411288"/>
            <a:ext cx="3706813" cy="388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4394" name="Oval 10"/>
          <p:cNvSpPr>
            <a:spLocks noChangeArrowheads="1"/>
          </p:cNvSpPr>
          <p:nvPr/>
        </p:nvSpPr>
        <p:spPr bwMode="auto">
          <a:xfrm>
            <a:off x="1154113" y="1627188"/>
            <a:ext cx="3024187" cy="1655762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4395" name="Text Box 11"/>
          <p:cNvSpPr txBox="1">
            <a:spLocks noChangeArrowheads="1"/>
          </p:cNvSpPr>
          <p:nvPr/>
        </p:nvSpPr>
        <p:spPr bwMode="auto">
          <a:xfrm>
            <a:off x="1476375" y="5373688"/>
            <a:ext cx="583247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 u="none">
                <a:solidFill>
                  <a:schemeClr val="tx1"/>
                </a:solidFill>
              </a:rPr>
              <a:t>It’s a book about</a:t>
            </a:r>
            <a:r>
              <a:rPr lang="en-US" altLang="zh-CN" sz="2800" b="1" u="none">
                <a:solidFill>
                  <a:schemeClr val="tx2"/>
                </a:solidFill>
              </a:rPr>
              <a:t> </a:t>
            </a:r>
            <a:r>
              <a:rPr lang="en-US" altLang="zh-CN" sz="2800" b="1" u="none">
                <a:solidFill>
                  <a:srgbClr val="FF0000"/>
                </a:solidFill>
              </a:rPr>
              <a:t>London</a:t>
            </a:r>
            <a:r>
              <a:rPr lang="en-US" altLang="zh-CN" sz="2800" b="1" u="none">
                <a:solidFill>
                  <a:schemeClr val="tx1"/>
                </a:solidFill>
              </a:rPr>
              <a:t>.</a:t>
            </a:r>
            <a:endParaRPr lang="zh-CN" altLang="en-US" sz="2800" b="1" u="none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4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4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4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4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39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4500563" y="2420938"/>
            <a:ext cx="50038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4000" b="1" i="1" u="none">
                <a:solidFill>
                  <a:srgbClr val="FFFF00"/>
                </a:solidFill>
              </a:rPr>
              <a:t>_</a:t>
            </a:r>
            <a:endParaRPr lang="zh-CN" altLang="en-US" sz="4000" b="1" i="1" u="none">
              <a:solidFill>
                <a:schemeClr val="tx1"/>
              </a:solidFill>
            </a:endParaRPr>
          </a:p>
        </p:txBody>
      </p:sp>
      <p:pic>
        <p:nvPicPr>
          <p:cNvPr id="9219" name="Picture 3" descr="英国地图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84175" y="908050"/>
            <a:ext cx="6492875" cy="5322888"/>
          </a:xfrm>
          <a:prstGeom prst="rect">
            <a:avLst/>
          </a:prstGeom>
          <a:noFill/>
          <a:ln w="9525">
            <a:solidFill>
              <a:srgbClr val="FF00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5940425" y="4476750"/>
            <a:ext cx="417671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 b="1" i="1" u="none">
                <a:solidFill>
                  <a:srgbClr val="FF0000"/>
                </a:solidFill>
              </a:rPr>
              <a:t>London</a:t>
            </a:r>
            <a:endParaRPr lang="en-US" altLang="zh-CN" sz="3600" b="1" i="1" u="none">
              <a:solidFill>
                <a:srgbClr val="FF0000"/>
              </a:solidFill>
            </a:endParaRPr>
          </a:p>
        </p:txBody>
      </p:sp>
      <p:sp>
        <p:nvSpPr>
          <p:cNvPr id="9221" name="Text Box 8"/>
          <p:cNvSpPr txBox="1">
            <a:spLocks noChangeArrowheads="1"/>
          </p:cNvSpPr>
          <p:nvPr/>
        </p:nvSpPr>
        <p:spPr bwMode="auto">
          <a:xfrm>
            <a:off x="2700338" y="5300663"/>
            <a:ext cx="5651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 i="1" u="none">
                <a:solidFill>
                  <a:srgbClr val="FFFF00"/>
                </a:solidFill>
              </a:rPr>
              <a:t>_</a:t>
            </a:r>
            <a:r>
              <a:rPr lang="en-US" altLang="zh-CN" sz="4000" b="1" i="1" u="none">
                <a:solidFill>
                  <a:schemeClr val="tx1"/>
                </a:solidFill>
              </a:rPr>
              <a:t>.</a:t>
            </a:r>
            <a:endParaRPr lang="en-US" altLang="zh-CN" sz="4000" b="1" i="1" u="none">
              <a:solidFill>
                <a:schemeClr val="tx1"/>
              </a:solidFill>
            </a:endParaRPr>
          </a:p>
        </p:txBody>
      </p:sp>
      <p:sp>
        <p:nvSpPr>
          <p:cNvPr id="15374" name="Line 14"/>
          <p:cNvSpPr>
            <a:spLocks noChangeShapeType="1"/>
          </p:cNvSpPr>
          <p:nvPr/>
        </p:nvSpPr>
        <p:spPr bwMode="auto">
          <a:xfrm flipH="1">
            <a:off x="5549900" y="4868863"/>
            <a:ext cx="1685925" cy="1651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23" name="Oval 9"/>
          <p:cNvSpPr>
            <a:spLocks noChangeArrowheads="1"/>
          </p:cNvSpPr>
          <p:nvPr/>
        </p:nvSpPr>
        <p:spPr bwMode="auto">
          <a:xfrm>
            <a:off x="5076825" y="4797425"/>
            <a:ext cx="431800" cy="398463"/>
          </a:xfrm>
          <a:prstGeom prst="ellipse">
            <a:avLst/>
          </a:prstGeom>
          <a:noFill/>
          <a:ln w="38100">
            <a:solidFill>
              <a:srgbClr val="FF0066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/>
          <p:cNvSpPr>
            <a:spLocks noChangeArrowheads="1"/>
          </p:cNvSpPr>
          <p:nvPr/>
        </p:nvSpPr>
        <p:spPr bwMode="auto">
          <a:xfrm>
            <a:off x="1547813" y="5516563"/>
            <a:ext cx="604837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>
              <a:buFontTx/>
              <a:buNone/>
            </a:pPr>
            <a:r>
              <a:rPr lang="en-US" altLang="zh-CN" sz="4400" b="1" u="none">
                <a:solidFill>
                  <a:srgbClr val="FF0066"/>
                </a:solidFill>
                <a:latin typeface="Arial" panose="020B0604020202020204" pitchFamily="34" charset="0"/>
              </a:rPr>
              <a:t>London</a:t>
            </a:r>
            <a:r>
              <a:rPr lang="en-US" altLang="zh-CN" sz="4400" b="1" u="none">
                <a:solidFill>
                  <a:schemeClr val="tx2"/>
                </a:solidFill>
                <a:latin typeface="Arial" panose="020B0604020202020204" pitchFamily="34" charset="0"/>
              </a:rPr>
              <a:t> is a  big </a:t>
            </a:r>
            <a:r>
              <a:rPr lang="en-US" altLang="zh-CN" sz="4400" b="1" u="none">
                <a:solidFill>
                  <a:srgbClr val="FF0066"/>
                </a:solidFill>
                <a:latin typeface="Arial" panose="020B0604020202020204" pitchFamily="34" charset="0"/>
              </a:rPr>
              <a:t>city</a:t>
            </a:r>
            <a:r>
              <a:rPr lang="en-US" altLang="zh-CN" sz="4000" b="1" u="none">
                <a:solidFill>
                  <a:schemeClr val="tx2"/>
                </a:solidFill>
                <a:latin typeface="Arial" panose="020B0604020202020204" pitchFamily="34" charset="0"/>
              </a:rPr>
              <a:t>.</a:t>
            </a:r>
            <a:endParaRPr lang="en-US" altLang="zh-CN" sz="4000" b="1" u="none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pic>
        <p:nvPicPr>
          <p:cNvPr id="10243" name="Picture 2" descr="3970232_080438016794_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55650" y="981075"/>
            <a:ext cx="7580313" cy="435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5"/>
          <p:cNvSpPr txBox="1">
            <a:spLocks noChangeArrowheads="1"/>
          </p:cNvSpPr>
          <p:nvPr/>
        </p:nvSpPr>
        <p:spPr bwMode="auto">
          <a:xfrm>
            <a:off x="1979613" y="5661025"/>
            <a:ext cx="525621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b="1" u="none">
                <a:solidFill>
                  <a:srgbClr val="FF0066"/>
                </a:solidFill>
              </a:rPr>
              <a:t>Shanghai </a:t>
            </a:r>
            <a:r>
              <a:rPr lang="en-US" altLang="zh-CN" sz="4000" b="1" u="none">
                <a:solidFill>
                  <a:srgbClr val="0033CC"/>
                </a:solidFill>
              </a:rPr>
              <a:t>is a big </a:t>
            </a:r>
            <a:r>
              <a:rPr lang="en-US" altLang="zh-CN" sz="4000" b="1" u="none">
                <a:solidFill>
                  <a:srgbClr val="FF0066"/>
                </a:solidFill>
              </a:rPr>
              <a:t>city.</a:t>
            </a:r>
            <a:endParaRPr lang="zh-CN" altLang="en-US" b="1" u="none">
              <a:solidFill>
                <a:srgbClr val="FF0066"/>
              </a:solidFill>
            </a:endParaRPr>
          </a:p>
        </p:txBody>
      </p:sp>
      <p:pic>
        <p:nvPicPr>
          <p:cNvPr id="11267" name="Picture 17" descr="176-17678[2]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84213" y="1055688"/>
            <a:ext cx="7739062" cy="446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 descr="083404hNLKm[1]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71550" y="1052513"/>
            <a:ext cx="7167563" cy="381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Text Box 5"/>
          <p:cNvSpPr txBox="1">
            <a:spLocks noChangeArrowheads="1"/>
          </p:cNvSpPr>
          <p:nvPr/>
        </p:nvSpPr>
        <p:spPr bwMode="auto">
          <a:xfrm>
            <a:off x="1474788" y="5300663"/>
            <a:ext cx="6265862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400" b="1" u="none">
                <a:solidFill>
                  <a:srgbClr val="FF0066"/>
                </a:solidFill>
              </a:rPr>
              <a:t>Liuzhou</a:t>
            </a:r>
            <a:r>
              <a:rPr lang="en-US" altLang="zh-CN" sz="4400" b="1" u="none"/>
              <a:t> is a  small </a:t>
            </a:r>
            <a:r>
              <a:rPr lang="en-US" altLang="zh-CN" sz="4400" b="1" u="none">
                <a:solidFill>
                  <a:srgbClr val="FF0066"/>
                </a:solidFill>
              </a:rPr>
              <a:t>city</a:t>
            </a:r>
            <a:r>
              <a:rPr lang="en-US" altLang="zh-CN" sz="4400" u="none"/>
              <a:t>.</a:t>
            </a:r>
            <a:endParaRPr lang="zh-CN" altLang="en-US" sz="4400" u="none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1d03212d-637c-4024-9957-40ec2630d6a3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Kimono 1">
      <a:dk1>
        <a:srgbClr val="2F1311"/>
      </a:dk1>
      <a:lt1>
        <a:srgbClr val="C16059"/>
      </a:lt1>
      <a:dk2>
        <a:srgbClr val="F7D47D"/>
      </a:dk2>
      <a:lt2>
        <a:srgbClr val="000000"/>
      </a:lt2>
      <a:accent1>
        <a:srgbClr val="D5B781"/>
      </a:accent1>
      <a:accent2>
        <a:srgbClr val="79AF7D"/>
      </a:accent2>
      <a:accent3>
        <a:srgbClr val="DDB6B5"/>
      </a:accent3>
      <a:accent4>
        <a:srgbClr val="270E0D"/>
      </a:accent4>
      <a:accent5>
        <a:srgbClr val="E7D8C1"/>
      </a:accent5>
      <a:accent6>
        <a:srgbClr val="6D9E71"/>
      </a:accent6>
      <a:hlink>
        <a:srgbClr val="F0B854"/>
      </a:hlink>
      <a:folHlink>
        <a:srgbClr val="DC893E"/>
      </a:folHlink>
    </a:clrScheme>
    <a:fontScheme name="2_Kimono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hlink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hlink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Kimono 1">
        <a:dk1>
          <a:srgbClr val="2F1311"/>
        </a:dk1>
        <a:lt1>
          <a:srgbClr val="C16059"/>
        </a:lt1>
        <a:dk2>
          <a:srgbClr val="F7D47D"/>
        </a:dk2>
        <a:lt2>
          <a:srgbClr val="000000"/>
        </a:lt2>
        <a:accent1>
          <a:srgbClr val="D5B781"/>
        </a:accent1>
        <a:accent2>
          <a:srgbClr val="79AF7D"/>
        </a:accent2>
        <a:accent3>
          <a:srgbClr val="DDB6B5"/>
        </a:accent3>
        <a:accent4>
          <a:srgbClr val="270E0D"/>
        </a:accent4>
        <a:accent5>
          <a:srgbClr val="E7D8C1"/>
        </a:accent5>
        <a:accent6>
          <a:srgbClr val="6D9E71"/>
        </a:accent6>
        <a:hlink>
          <a:srgbClr val="F0B854"/>
        </a:hlink>
        <a:folHlink>
          <a:srgbClr val="DC893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imono 2">
        <a:dk1>
          <a:srgbClr val="000000"/>
        </a:dk1>
        <a:lt1>
          <a:srgbClr val="FFFFFF"/>
        </a:lt1>
        <a:dk2>
          <a:srgbClr val="000000"/>
        </a:dk2>
        <a:lt2>
          <a:srgbClr val="F7D47D"/>
        </a:lt2>
        <a:accent1>
          <a:srgbClr val="C19341"/>
        </a:accent1>
        <a:accent2>
          <a:srgbClr val="60A265"/>
        </a:accent2>
        <a:accent3>
          <a:srgbClr val="AAAAAA"/>
        </a:accent3>
        <a:accent4>
          <a:srgbClr val="DADADA"/>
        </a:accent4>
        <a:accent5>
          <a:srgbClr val="DDC8B0"/>
        </a:accent5>
        <a:accent6>
          <a:srgbClr val="56925B"/>
        </a:accent6>
        <a:hlink>
          <a:srgbClr val="EB9F17"/>
        </a:hlink>
        <a:folHlink>
          <a:srgbClr val="CF762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imono 3">
        <a:dk1>
          <a:srgbClr val="00002E"/>
        </a:dk1>
        <a:lt1>
          <a:srgbClr val="FFFFFF"/>
        </a:lt1>
        <a:dk2>
          <a:srgbClr val="003399"/>
        </a:dk2>
        <a:lt2>
          <a:srgbClr val="F4BC40"/>
        </a:lt2>
        <a:accent1>
          <a:srgbClr val="9280CC"/>
        </a:accent1>
        <a:accent2>
          <a:srgbClr val="BD51A1"/>
        </a:accent2>
        <a:accent3>
          <a:srgbClr val="AAADCA"/>
        </a:accent3>
        <a:accent4>
          <a:srgbClr val="DADADA"/>
        </a:accent4>
        <a:accent5>
          <a:srgbClr val="C7C0E2"/>
        </a:accent5>
        <a:accent6>
          <a:srgbClr val="AB4991"/>
        </a:accent6>
        <a:hlink>
          <a:srgbClr val="CC66FF"/>
        </a:hlink>
        <a:folHlink>
          <a:srgbClr val="824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imono 4">
        <a:dk1>
          <a:srgbClr val="2F1311"/>
        </a:dk1>
        <a:lt1>
          <a:srgbClr val="7A8E9C"/>
        </a:lt1>
        <a:dk2>
          <a:srgbClr val="FDF4DF"/>
        </a:dk2>
        <a:lt2>
          <a:srgbClr val="3E4A52"/>
        </a:lt2>
        <a:accent1>
          <a:srgbClr val="81ABA0"/>
        </a:accent1>
        <a:accent2>
          <a:srgbClr val="CD817B"/>
        </a:accent2>
        <a:accent3>
          <a:srgbClr val="BEC6CB"/>
        </a:accent3>
        <a:accent4>
          <a:srgbClr val="270E0D"/>
        </a:accent4>
        <a:accent5>
          <a:srgbClr val="C1D2CD"/>
        </a:accent5>
        <a:accent6>
          <a:srgbClr val="BA746F"/>
        </a:accent6>
        <a:hlink>
          <a:srgbClr val="BEBC76"/>
        </a:hlink>
        <a:folHlink>
          <a:srgbClr val="668E6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imono 5">
        <a:dk1>
          <a:srgbClr val="2F1311"/>
        </a:dk1>
        <a:lt1>
          <a:srgbClr val="7A9C7C"/>
        </a:lt1>
        <a:dk2>
          <a:srgbClr val="FBEBC3"/>
        </a:dk2>
        <a:lt2>
          <a:srgbClr val="3C503D"/>
        </a:lt2>
        <a:accent1>
          <a:srgbClr val="D5B781"/>
        </a:accent1>
        <a:accent2>
          <a:srgbClr val="C16059"/>
        </a:accent2>
        <a:accent3>
          <a:srgbClr val="BECBBF"/>
        </a:accent3>
        <a:accent4>
          <a:srgbClr val="270E0D"/>
        </a:accent4>
        <a:accent5>
          <a:srgbClr val="E7D8C1"/>
        </a:accent5>
        <a:accent6>
          <a:srgbClr val="AF5650"/>
        </a:accent6>
        <a:hlink>
          <a:srgbClr val="F0B854"/>
        </a:hlink>
        <a:folHlink>
          <a:srgbClr val="DC893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imono 6">
        <a:dk1>
          <a:srgbClr val="000000"/>
        </a:dk1>
        <a:lt1>
          <a:srgbClr val="D9EFE0"/>
        </a:lt1>
        <a:dk2>
          <a:srgbClr val="30605A"/>
        </a:dk2>
        <a:lt2>
          <a:srgbClr val="15331E"/>
        </a:lt2>
        <a:accent1>
          <a:srgbClr val="A4C6BA"/>
        </a:accent1>
        <a:accent2>
          <a:srgbClr val="558F7D"/>
        </a:accent2>
        <a:accent3>
          <a:srgbClr val="E9F6ED"/>
        </a:accent3>
        <a:accent4>
          <a:srgbClr val="000000"/>
        </a:accent4>
        <a:accent5>
          <a:srgbClr val="CFDFD9"/>
        </a:accent5>
        <a:accent6>
          <a:srgbClr val="4C8171"/>
        </a:accent6>
        <a:hlink>
          <a:srgbClr val="C1C177"/>
        </a:hlink>
        <a:folHlink>
          <a:srgbClr val="A08F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imono 7">
        <a:dk1>
          <a:srgbClr val="2F1311"/>
        </a:dk1>
        <a:lt1>
          <a:srgbClr val="CFC7B5"/>
        </a:lt1>
        <a:dk2>
          <a:srgbClr val="853F35"/>
        </a:dk2>
        <a:lt2>
          <a:srgbClr val="8E7F5E"/>
        </a:lt2>
        <a:accent1>
          <a:srgbClr val="EBD2A5"/>
        </a:accent1>
        <a:accent2>
          <a:srgbClr val="A5C9A8"/>
        </a:accent2>
        <a:accent3>
          <a:srgbClr val="E4E0D7"/>
        </a:accent3>
        <a:accent4>
          <a:srgbClr val="270E0D"/>
        </a:accent4>
        <a:accent5>
          <a:srgbClr val="F3E5CF"/>
        </a:accent5>
        <a:accent6>
          <a:srgbClr val="95B698"/>
        </a:accent6>
        <a:hlink>
          <a:srgbClr val="C68510"/>
        </a:hlink>
        <a:folHlink>
          <a:srgbClr val="E5A87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imono 8">
        <a:dk1>
          <a:srgbClr val="000000"/>
        </a:dk1>
        <a:lt1>
          <a:srgbClr val="F0EED8"/>
        </a:lt1>
        <a:dk2>
          <a:srgbClr val="666729"/>
        </a:dk2>
        <a:lt2>
          <a:srgbClr val="3F3B19"/>
        </a:lt2>
        <a:accent1>
          <a:srgbClr val="E9D47D"/>
        </a:accent1>
        <a:accent2>
          <a:srgbClr val="D4DD91"/>
        </a:accent2>
        <a:accent3>
          <a:srgbClr val="F6F5E9"/>
        </a:accent3>
        <a:accent4>
          <a:srgbClr val="000000"/>
        </a:accent4>
        <a:accent5>
          <a:srgbClr val="F2E6BF"/>
        </a:accent5>
        <a:accent6>
          <a:srgbClr val="C0C883"/>
        </a:accent6>
        <a:hlink>
          <a:srgbClr val="9D943F"/>
        </a:hlink>
        <a:folHlink>
          <a:srgbClr val="C9C17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1260</Words>
  <Application>WPS 演示</Application>
  <PresentationFormat>全屏显示(4:3)</PresentationFormat>
  <Paragraphs>133</Paragraphs>
  <Slides>23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Times New Roman</vt:lpstr>
      <vt:lpstr>Calibri</vt:lpstr>
      <vt:lpstr>微软雅黑</vt:lpstr>
      <vt:lpstr>Arial Unicode MS</vt:lpstr>
      <vt:lpstr>Arial</vt:lpstr>
      <vt:lpstr>第一PPT模板网-WWW.1PPT.COM</vt:lpstr>
      <vt:lpstr>PowerPoint 演示文稿</vt:lpstr>
      <vt:lpstr>Let’s say the opposites.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Let's watch and listen！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Fill in blanks</vt:lpstr>
      <vt:lpstr>Let' s  practice!</vt:lpstr>
      <vt:lpstr>PowerPoint 演示文稿</vt:lpstr>
    </vt:vector>
  </TitlesOfParts>
  <LinksUpToDate>false</LinksUpToDate>
  <SharedDoc>false</SharedDoc>
  <HyperlinksChanged>false</HyperlinksChanged>
  <AppVersion>14.0000</AppVersion>
  <Manager>第一PPT模板网-WWW.1PPT.COM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dcterms:created xsi:type="dcterms:W3CDTF">2005-03-31T01:10:00Z</dcterms:created>
  <dcterms:modified xsi:type="dcterms:W3CDTF">2023-02-16T03:53:11Z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B46F65CC967F4D6591F7CD6C7D336291</vt:lpwstr>
  </property>
</Properties>
</file>