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6"/>
  </p:handoutMasterIdLst>
  <p:sldIdLst>
    <p:sldId id="258" r:id="rId3"/>
    <p:sldId id="259" r:id="rId4"/>
    <p:sldId id="260" r:id="rId5"/>
    <p:sldId id="261" r:id="rId6"/>
    <p:sldId id="263" r:id="rId8"/>
    <p:sldId id="271" r:id="rId9"/>
    <p:sldId id="262" r:id="rId10"/>
    <p:sldId id="264" r:id="rId11"/>
    <p:sldId id="265" r:id="rId12"/>
    <p:sldId id="266" r:id="rId13"/>
    <p:sldId id="268" r:id="rId14"/>
    <p:sldId id="270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16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33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image" Target="../media/image71.jpeg"/><Relationship Id="rId7" Type="http://schemas.openxmlformats.org/officeDocument/2006/relationships/tags" Target="../tags/tag127.xml"/><Relationship Id="rId6" Type="http://schemas.openxmlformats.org/officeDocument/2006/relationships/image" Target="../media/image70.jpeg"/><Relationship Id="rId5" Type="http://schemas.openxmlformats.org/officeDocument/2006/relationships/tags" Target="../tags/tag126.xml"/><Relationship Id="rId4" Type="http://schemas.openxmlformats.org/officeDocument/2006/relationships/image" Target="../media/image69.jpeg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30.xml"/><Relationship Id="rId13" Type="http://schemas.openxmlformats.org/officeDocument/2006/relationships/image" Target="../media/image74.jpeg"/><Relationship Id="rId12" Type="http://schemas.openxmlformats.org/officeDocument/2006/relationships/image" Target="../media/image73.jpeg"/><Relationship Id="rId11" Type="http://schemas.openxmlformats.org/officeDocument/2006/relationships/tags" Target="../tags/tag129.xml"/><Relationship Id="rId10" Type="http://schemas.openxmlformats.org/officeDocument/2006/relationships/image" Target="../media/image72.jpe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1.xml"/><Relationship Id="rId2" Type="http://schemas.openxmlformats.org/officeDocument/2006/relationships/image" Target="../media/image76.jpeg"/><Relationship Id="rId1" Type="http://schemas.openxmlformats.org/officeDocument/2006/relationships/image" Target="../media/image75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2.xml"/><Relationship Id="rId2" Type="http://schemas.openxmlformats.org/officeDocument/2006/relationships/image" Target="../media/image78.png"/><Relationship Id="rId1" Type="http://schemas.openxmlformats.org/officeDocument/2006/relationships/image" Target="../media/image77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4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6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8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microsoft.com/office/2007/relationships/hdphoto" Target="../media/image15.wdp"/><Relationship Id="rId7" Type="http://schemas.openxmlformats.org/officeDocument/2006/relationships/image" Target="../media/image14.png"/><Relationship Id="rId6" Type="http://schemas.microsoft.com/office/2007/relationships/hdphoto" Target="../media/image13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68.xml"/><Relationship Id="rId10" Type="http://schemas.microsoft.com/office/2007/relationships/hdphoto" Target="../media/image17.wdp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image" Target="../media/image20.jpeg"/><Relationship Id="rId7" Type="http://schemas.openxmlformats.org/officeDocument/2006/relationships/tags" Target="../tags/tag72.xml"/><Relationship Id="rId6" Type="http://schemas.openxmlformats.org/officeDocument/2006/relationships/image" Target="../media/image19.jpeg"/><Relationship Id="rId51" Type="http://schemas.openxmlformats.org/officeDocument/2006/relationships/slideLayout" Target="../slideLayouts/slideLayout2.xml"/><Relationship Id="rId50" Type="http://schemas.openxmlformats.org/officeDocument/2006/relationships/tags" Target="../tags/tag93.xml"/><Relationship Id="rId5" Type="http://schemas.openxmlformats.org/officeDocument/2006/relationships/tags" Target="../tags/tag71.xml"/><Relationship Id="rId49" Type="http://schemas.openxmlformats.org/officeDocument/2006/relationships/image" Target="../media/image5.jpeg"/><Relationship Id="rId48" Type="http://schemas.openxmlformats.org/officeDocument/2006/relationships/image" Target="../media/image40.jpeg"/><Relationship Id="rId47" Type="http://schemas.openxmlformats.org/officeDocument/2006/relationships/tags" Target="../tags/tag92.xml"/><Relationship Id="rId46" Type="http://schemas.openxmlformats.org/officeDocument/2006/relationships/image" Target="../media/image39.jpeg"/><Relationship Id="rId45" Type="http://schemas.openxmlformats.org/officeDocument/2006/relationships/tags" Target="../tags/tag91.xml"/><Relationship Id="rId44" Type="http://schemas.openxmlformats.org/officeDocument/2006/relationships/image" Target="../media/image38.jpeg"/><Relationship Id="rId43" Type="http://schemas.openxmlformats.org/officeDocument/2006/relationships/tags" Target="../tags/tag90.xml"/><Relationship Id="rId42" Type="http://schemas.openxmlformats.org/officeDocument/2006/relationships/image" Target="../media/image37.jpeg"/><Relationship Id="rId41" Type="http://schemas.openxmlformats.org/officeDocument/2006/relationships/tags" Target="../tags/tag89.xml"/><Relationship Id="rId40" Type="http://schemas.openxmlformats.org/officeDocument/2006/relationships/image" Target="../media/image36.jpeg"/><Relationship Id="rId4" Type="http://schemas.openxmlformats.org/officeDocument/2006/relationships/image" Target="../media/image18.jpeg"/><Relationship Id="rId39" Type="http://schemas.openxmlformats.org/officeDocument/2006/relationships/tags" Target="../tags/tag88.xml"/><Relationship Id="rId38" Type="http://schemas.openxmlformats.org/officeDocument/2006/relationships/image" Target="../media/image35.jpeg"/><Relationship Id="rId37" Type="http://schemas.openxmlformats.org/officeDocument/2006/relationships/tags" Target="../tags/tag87.xml"/><Relationship Id="rId36" Type="http://schemas.openxmlformats.org/officeDocument/2006/relationships/image" Target="../media/image34.jpeg"/><Relationship Id="rId35" Type="http://schemas.openxmlformats.org/officeDocument/2006/relationships/tags" Target="../tags/tag86.xml"/><Relationship Id="rId34" Type="http://schemas.openxmlformats.org/officeDocument/2006/relationships/image" Target="../media/image33.jpeg"/><Relationship Id="rId33" Type="http://schemas.openxmlformats.org/officeDocument/2006/relationships/tags" Target="../tags/tag85.xml"/><Relationship Id="rId32" Type="http://schemas.openxmlformats.org/officeDocument/2006/relationships/image" Target="../media/image32.jpeg"/><Relationship Id="rId31" Type="http://schemas.openxmlformats.org/officeDocument/2006/relationships/tags" Target="../tags/tag84.xml"/><Relationship Id="rId30" Type="http://schemas.openxmlformats.org/officeDocument/2006/relationships/image" Target="../media/image31.jpeg"/><Relationship Id="rId3" Type="http://schemas.openxmlformats.org/officeDocument/2006/relationships/tags" Target="../tags/tag70.xml"/><Relationship Id="rId29" Type="http://schemas.openxmlformats.org/officeDocument/2006/relationships/tags" Target="../tags/tag83.xml"/><Relationship Id="rId28" Type="http://schemas.openxmlformats.org/officeDocument/2006/relationships/image" Target="../media/image30.jpeg"/><Relationship Id="rId27" Type="http://schemas.openxmlformats.org/officeDocument/2006/relationships/tags" Target="../tags/tag82.xml"/><Relationship Id="rId26" Type="http://schemas.openxmlformats.org/officeDocument/2006/relationships/image" Target="../media/image29.jpeg"/><Relationship Id="rId25" Type="http://schemas.openxmlformats.org/officeDocument/2006/relationships/tags" Target="../tags/tag81.xml"/><Relationship Id="rId24" Type="http://schemas.openxmlformats.org/officeDocument/2006/relationships/image" Target="../media/image28.jpeg"/><Relationship Id="rId23" Type="http://schemas.openxmlformats.org/officeDocument/2006/relationships/tags" Target="../tags/tag80.xml"/><Relationship Id="rId22" Type="http://schemas.openxmlformats.org/officeDocument/2006/relationships/image" Target="../media/image27.jpeg"/><Relationship Id="rId21" Type="http://schemas.openxmlformats.org/officeDocument/2006/relationships/tags" Target="../tags/tag79.xml"/><Relationship Id="rId20" Type="http://schemas.openxmlformats.org/officeDocument/2006/relationships/image" Target="../media/image26.jpeg"/><Relationship Id="rId2" Type="http://schemas.openxmlformats.org/officeDocument/2006/relationships/tags" Target="../tags/tag69.xml"/><Relationship Id="rId19" Type="http://schemas.openxmlformats.org/officeDocument/2006/relationships/tags" Target="../tags/tag78.xml"/><Relationship Id="rId18" Type="http://schemas.openxmlformats.org/officeDocument/2006/relationships/image" Target="../media/image25.jpeg"/><Relationship Id="rId17" Type="http://schemas.openxmlformats.org/officeDocument/2006/relationships/tags" Target="../tags/tag77.xml"/><Relationship Id="rId16" Type="http://schemas.openxmlformats.org/officeDocument/2006/relationships/image" Target="../media/image24.jpeg"/><Relationship Id="rId15" Type="http://schemas.openxmlformats.org/officeDocument/2006/relationships/tags" Target="../tags/tag76.xml"/><Relationship Id="rId14" Type="http://schemas.openxmlformats.org/officeDocument/2006/relationships/image" Target="../media/image23.jpeg"/><Relationship Id="rId13" Type="http://schemas.openxmlformats.org/officeDocument/2006/relationships/tags" Target="../tags/tag75.xml"/><Relationship Id="rId12" Type="http://schemas.openxmlformats.org/officeDocument/2006/relationships/image" Target="../media/image22.jpeg"/><Relationship Id="rId11" Type="http://schemas.openxmlformats.org/officeDocument/2006/relationships/tags" Target="../tags/tag74.xml"/><Relationship Id="rId10" Type="http://schemas.openxmlformats.org/officeDocument/2006/relationships/image" Target="../media/image21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image" Target="../media/image43.jpeg"/><Relationship Id="rId7" Type="http://schemas.openxmlformats.org/officeDocument/2006/relationships/tags" Target="../tags/tag97.xml"/><Relationship Id="rId6" Type="http://schemas.openxmlformats.org/officeDocument/2006/relationships/image" Target="../media/image42.jpeg"/><Relationship Id="rId5" Type="http://schemas.openxmlformats.org/officeDocument/2006/relationships/tags" Target="../tags/tag96.xml"/><Relationship Id="rId41" Type="http://schemas.openxmlformats.org/officeDocument/2006/relationships/slideLayout" Target="../slideLayouts/slideLayout2.xml"/><Relationship Id="rId40" Type="http://schemas.openxmlformats.org/officeDocument/2006/relationships/tags" Target="../tags/tag113.xml"/><Relationship Id="rId4" Type="http://schemas.openxmlformats.org/officeDocument/2006/relationships/image" Target="../media/image41.jpeg"/><Relationship Id="rId39" Type="http://schemas.openxmlformats.org/officeDocument/2006/relationships/image" Target="../media/image59.jpeg"/><Relationship Id="rId38" Type="http://schemas.openxmlformats.org/officeDocument/2006/relationships/image" Target="../media/image58.jpeg"/><Relationship Id="rId37" Type="http://schemas.openxmlformats.org/officeDocument/2006/relationships/tags" Target="../tags/tag112.xml"/><Relationship Id="rId36" Type="http://schemas.openxmlformats.org/officeDocument/2006/relationships/image" Target="../media/image57.jpeg"/><Relationship Id="rId35" Type="http://schemas.openxmlformats.org/officeDocument/2006/relationships/tags" Target="../tags/tag111.xml"/><Relationship Id="rId34" Type="http://schemas.openxmlformats.org/officeDocument/2006/relationships/image" Target="../media/image56.jpeg"/><Relationship Id="rId33" Type="http://schemas.openxmlformats.org/officeDocument/2006/relationships/tags" Target="../tags/tag110.xml"/><Relationship Id="rId32" Type="http://schemas.openxmlformats.org/officeDocument/2006/relationships/image" Target="../media/image55.jpeg"/><Relationship Id="rId31" Type="http://schemas.openxmlformats.org/officeDocument/2006/relationships/tags" Target="../tags/tag109.xml"/><Relationship Id="rId30" Type="http://schemas.openxmlformats.org/officeDocument/2006/relationships/image" Target="../media/image54.jpeg"/><Relationship Id="rId3" Type="http://schemas.openxmlformats.org/officeDocument/2006/relationships/tags" Target="../tags/tag95.xml"/><Relationship Id="rId29" Type="http://schemas.openxmlformats.org/officeDocument/2006/relationships/tags" Target="../tags/tag108.xml"/><Relationship Id="rId28" Type="http://schemas.openxmlformats.org/officeDocument/2006/relationships/image" Target="../media/image53.jpeg"/><Relationship Id="rId27" Type="http://schemas.openxmlformats.org/officeDocument/2006/relationships/tags" Target="../tags/tag107.xml"/><Relationship Id="rId26" Type="http://schemas.openxmlformats.org/officeDocument/2006/relationships/image" Target="../media/image52.jpeg"/><Relationship Id="rId25" Type="http://schemas.openxmlformats.org/officeDocument/2006/relationships/tags" Target="../tags/tag106.xml"/><Relationship Id="rId24" Type="http://schemas.openxmlformats.org/officeDocument/2006/relationships/image" Target="../media/image51.jpeg"/><Relationship Id="rId23" Type="http://schemas.openxmlformats.org/officeDocument/2006/relationships/tags" Target="../tags/tag105.xml"/><Relationship Id="rId22" Type="http://schemas.openxmlformats.org/officeDocument/2006/relationships/image" Target="../media/image50.jpeg"/><Relationship Id="rId21" Type="http://schemas.openxmlformats.org/officeDocument/2006/relationships/tags" Target="../tags/tag104.xml"/><Relationship Id="rId20" Type="http://schemas.openxmlformats.org/officeDocument/2006/relationships/image" Target="../media/image49.jpeg"/><Relationship Id="rId2" Type="http://schemas.openxmlformats.org/officeDocument/2006/relationships/tags" Target="../tags/tag94.xml"/><Relationship Id="rId19" Type="http://schemas.openxmlformats.org/officeDocument/2006/relationships/tags" Target="../tags/tag103.xml"/><Relationship Id="rId18" Type="http://schemas.openxmlformats.org/officeDocument/2006/relationships/image" Target="../media/image48.jpeg"/><Relationship Id="rId17" Type="http://schemas.openxmlformats.org/officeDocument/2006/relationships/tags" Target="../tags/tag102.xml"/><Relationship Id="rId16" Type="http://schemas.openxmlformats.org/officeDocument/2006/relationships/image" Target="../media/image47.jpeg"/><Relationship Id="rId15" Type="http://schemas.openxmlformats.org/officeDocument/2006/relationships/tags" Target="../tags/tag101.xml"/><Relationship Id="rId14" Type="http://schemas.openxmlformats.org/officeDocument/2006/relationships/image" Target="../media/image46.jpeg"/><Relationship Id="rId13" Type="http://schemas.openxmlformats.org/officeDocument/2006/relationships/tags" Target="../tags/tag100.xml"/><Relationship Id="rId12" Type="http://schemas.openxmlformats.org/officeDocument/2006/relationships/image" Target="../media/image45.jpeg"/><Relationship Id="rId11" Type="http://schemas.openxmlformats.org/officeDocument/2006/relationships/tags" Target="../tags/tag99.xml"/><Relationship Id="rId10" Type="http://schemas.openxmlformats.org/officeDocument/2006/relationships/image" Target="../media/image44.jpe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image" Target="../media/image62.jpeg"/><Relationship Id="rId7" Type="http://schemas.openxmlformats.org/officeDocument/2006/relationships/tags" Target="../tags/tag117.xml"/><Relationship Id="rId6" Type="http://schemas.openxmlformats.org/officeDocument/2006/relationships/image" Target="../media/image61.jpeg"/><Relationship Id="rId5" Type="http://schemas.openxmlformats.org/officeDocument/2006/relationships/tags" Target="../tags/tag116.xml"/><Relationship Id="rId4" Type="http://schemas.openxmlformats.org/officeDocument/2006/relationships/image" Target="../media/image60.jpeg"/><Relationship Id="rId3" Type="http://schemas.openxmlformats.org/officeDocument/2006/relationships/tags" Target="../tags/tag115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123.xml"/><Relationship Id="rId2" Type="http://schemas.openxmlformats.org/officeDocument/2006/relationships/tags" Target="../tags/tag114.xml"/><Relationship Id="rId19" Type="http://schemas.openxmlformats.org/officeDocument/2006/relationships/image" Target="../media/image68.jpeg"/><Relationship Id="rId18" Type="http://schemas.openxmlformats.org/officeDocument/2006/relationships/image" Target="../media/image67.jpeg"/><Relationship Id="rId17" Type="http://schemas.openxmlformats.org/officeDocument/2006/relationships/tags" Target="../tags/tag122.xml"/><Relationship Id="rId16" Type="http://schemas.openxmlformats.org/officeDocument/2006/relationships/image" Target="../media/image66.jpeg"/><Relationship Id="rId15" Type="http://schemas.openxmlformats.org/officeDocument/2006/relationships/tags" Target="../tags/tag121.xml"/><Relationship Id="rId14" Type="http://schemas.openxmlformats.org/officeDocument/2006/relationships/image" Target="../media/image65.jpeg"/><Relationship Id="rId13" Type="http://schemas.openxmlformats.org/officeDocument/2006/relationships/tags" Target="../tags/tag120.xml"/><Relationship Id="rId12" Type="http://schemas.openxmlformats.org/officeDocument/2006/relationships/image" Target="../media/image64.jpeg"/><Relationship Id="rId11" Type="http://schemas.openxmlformats.org/officeDocument/2006/relationships/tags" Target="../tags/tag119.xml"/><Relationship Id="rId10" Type="http://schemas.openxmlformats.org/officeDocument/2006/relationships/image" Target="../media/image63.jpe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69882" y="1426845"/>
            <a:ext cx="10852237" cy="950984"/>
          </a:xfrm>
          <a:prstGeom prst="rect">
            <a:avLst/>
          </a:prstGeom>
        </p:spPr>
        <p:txBody>
          <a:bodyPr vert="horz" lIns="101600" tIns="38100" rIns="76200" bIns="381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外研版教材（三年级起点）四年级下册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18865" y="2194560"/>
            <a:ext cx="49542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latin typeface="Comic Sans MS" panose="030F0702030302020204" charset="0"/>
                <a:cs typeface="Comic Sans MS" panose="030F0702030302020204" charset="0"/>
              </a:rPr>
              <a:t>Module  2</a:t>
            </a:r>
            <a:endParaRPr lang="en-US" altLang="zh-CN" sz="3600" b="1" dirty="0"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endParaRPr lang="en-US" altLang="zh-CN" sz="3600" b="1" dirty="0"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altLang="zh-CN" sz="4800" b="1" dirty="0" smtClean="0">
                <a:latin typeface="Comic Sans MS" panose="030F0702030302020204" charset="0"/>
                <a:cs typeface="Comic Sans MS" panose="030F0702030302020204" charset="0"/>
              </a:rPr>
              <a:t>It's </a:t>
            </a:r>
            <a:r>
              <a:rPr lang="en-US" altLang="zh-CN" sz="4800" b="1" dirty="0">
                <a:latin typeface="Comic Sans MS" panose="030F0702030302020204" charset="0"/>
                <a:cs typeface="Comic Sans MS" panose="030F0702030302020204" charset="0"/>
              </a:rPr>
              <a:t>very old.</a:t>
            </a:r>
            <a:endParaRPr lang="en-US" altLang="zh-CN" sz="4800" b="1" dirty="0"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2"/>
            </p:custDataLst>
          </p:nvPr>
        </p:nvGrpSpPr>
        <p:grpSpPr>
          <a:xfrm>
            <a:off x="1544955" y="1675130"/>
            <a:ext cx="3352165" cy="2703195"/>
            <a:chOff x="2560" y="2080"/>
            <a:chExt cx="5279" cy="4257"/>
          </a:xfrm>
        </p:grpSpPr>
        <p:sp>
          <p:nvSpPr>
            <p:cNvPr id="6" name="PA-任意多边形 3"/>
            <p:cNvSpPr/>
            <p:nvPr>
              <p:custDataLst>
                <p:tags r:id="rId3"/>
              </p:custDataLst>
            </p:nvPr>
          </p:nvSpPr>
          <p:spPr>
            <a:xfrm>
              <a:off x="3058" y="2779"/>
              <a:ext cx="4709" cy="3558"/>
            </a:xfrm>
            <a:custGeom>
              <a:avLst/>
              <a:gdLst/>
              <a:ahLst/>
              <a:cxnLst/>
              <a:rect l="0" t="0" r="0" b="0"/>
              <a:pathLst>
                <a:path w="7272911" h="5494910">
                  <a:moveTo>
                    <a:pt x="550291" y="2946399"/>
                  </a:moveTo>
                  <a:cubicBezTo>
                    <a:pt x="550291" y="2946399"/>
                    <a:pt x="728091" y="4377308"/>
                    <a:pt x="0" y="5410199"/>
                  </a:cubicBezTo>
                  <a:lnTo>
                    <a:pt x="431800" y="5156199"/>
                  </a:lnTo>
                  <a:lnTo>
                    <a:pt x="284734" y="5452490"/>
                  </a:lnTo>
                  <a:cubicBezTo>
                    <a:pt x="284734" y="5452490"/>
                    <a:pt x="863600" y="5367908"/>
                    <a:pt x="1295400" y="5037708"/>
                  </a:cubicBezTo>
                  <a:cubicBezTo>
                    <a:pt x="1727173" y="4707473"/>
                    <a:pt x="3115691" y="3386708"/>
                    <a:pt x="4309491" y="4106290"/>
                  </a:cubicBezTo>
                  <a:cubicBezTo>
                    <a:pt x="4309491" y="4106290"/>
                    <a:pt x="5003800" y="4521199"/>
                    <a:pt x="4809109" y="5452490"/>
                  </a:cubicBezTo>
                  <a:lnTo>
                    <a:pt x="5088509" y="5113908"/>
                  </a:lnTo>
                  <a:lnTo>
                    <a:pt x="5020691" y="5494909"/>
                  </a:lnTo>
                  <a:cubicBezTo>
                    <a:pt x="5020691" y="5494909"/>
                    <a:pt x="7272910" y="4529709"/>
                    <a:pt x="6561710" y="1862709"/>
                  </a:cubicBezTo>
                  <a:cubicBezTo>
                    <a:pt x="6561710" y="1862709"/>
                    <a:pt x="6129910" y="440309"/>
                    <a:pt x="4546601" y="0"/>
                  </a:cubicBezTo>
                  <a:cubicBezTo>
                    <a:pt x="4546601" y="0"/>
                    <a:pt x="4233292" y="668909"/>
                    <a:pt x="3886201" y="1159891"/>
                  </a:cubicBezTo>
                  <a:cubicBezTo>
                    <a:pt x="3886201" y="1159891"/>
                    <a:pt x="3576321" y="1473200"/>
                    <a:pt x="3350261" y="1532509"/>
                  </a:cubicBezTo>
                  <a:cubicBezTo>
                    <a:pt x="3350260" y="1532508"/>
                    <a:pt x="3149600" y="3860799"/>
                    <a:pt x="550291" y="2946399"/>
                  </a:cubicBezTo>
                  <a:close/>
                </a:path>
              </a:pathLst>
            </a:custGeom>
            <a:blipFill dpi="0" rotWithShape="0">
              <a:blip r:embed="rId4" cstate="email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PA-任意多边形 5"/>
            <p:cNvSpPr/>
            <p:nvPr>
              <p:custDataLst>
                <p:tags r:id="rId5"/>
              </p:custDataLst>
            </p:nvPr>
          </p:nvSpPr>
          <p:spPr>
            <a:xfrm>
              <a:off x="7099" y="3399"/>
              <a:ext cx="258" cy="165"/>
            </a:xfrm>
            <a:custGeom>
              <a:avLst/>
              <a:gdLst/>
              <a:ahLst/>
              <a:cxnLst/>
              <a:rect l="0" t="0" r="0" b="0"/>
              <a:pathLst>
                <a:path w="398019" h="254001">
                  <a:moveTo>
                    <a:pt x="0" y="67818"/>
                  </a:moveTo>
                  <a:cubicBezTo>
                    <a:pt x="0" y="67818"/>
                    <a:pt x="169419" y="25400"/>
                    <a:pt x="186309" y="0"/>
                  </a:cubicBezTo>
                  <a:cubicBezTo>
                    <a:pt x="186309" y="0"/>
                    <a:pt x="355600" y="144018"/>
                    <a:pt x="398018" y="139700"/>
                  </a:cubicBezTo>
                  <a:cubicBezTo>
                    <a:pt x="398018" y="139700"/>
                    <a:pt x="211709" y="254000"/>
                    <a:pt x="135509" y="249809"/>
                  </a:cubicBezTo>
                </a:path>
              </a:pathLst>
            </a:custGeom>
            <a:blipFill dpi="0" rotWithShape="0">
              <a:blip r:embed="rId6" cstate="email"/>
              <a:stretch>
                <a:fillRect/>
              </a:stretch>
            </a:blip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PA-任意多边形 6"/>
            <p:cNvSpPr/>
            <p:nvPr>
              <p:custDataLst>
                <p:tags r:id="rId7"/>
              </p:custDataLst>
            </p:nvPr>
          </p:nvSpPr>
          <p:spPr>
            <a:xfrm>
              <a:off x="7074" y="2928"/>
              <a:ext cx="765" cy="644"/>
            </a:xfrm>
            <a:custGeom>
              <a:avLst/>
              <a:gdLst/>
              <a:ahLst/>
              <a:cxnLst/>
              <a:rect l="0" t="0" r="0" b="0"/>
              <a:pathLst>
                <a:path w="1181099" h="994698">
                  <a:moveTo>
                    <a:pt x="690117" y="567215"/>
                  </a:moveTo>
                  <a:cubicBezTo>
                    <a:pt x="690117" y="567215"/>
                    <a:pt x="787398" y="42197"/>
                    <a:pt x="393698" y="21115"/>
                  </a:cubicBezTo>
                  <a:cubicBezTo>
                    <a:pt x="0" y="0"/>
                    <a:pt x="126998" y="469806"/>
                    <a:pt x="177798" y="567215"/>
                  </a:cubicBezTo>
                  <a:cubicBezTo>
                    <a:pt x="218946" y="645701"/>
                    <a:pt x="567307" y="994697"/>
                    <a:pt x="931417" y="727997"/>
                  </a:cubicBezTo>
                  <a:cubicBezTo>
                    <a:pt x="931417" y="727997"/>
                    <a:pt x="1181098" y="520606"/>
                    <a:pt x="1088008" y="228506"/>
                  </a:cubicBezTo>
                  <a:cubicBezTo>
                    <a:pt x="1088008" y="228506"/>
                    <a:pt x="1015999" y="713138"/>
                    <a:pt x="639317" y="650781"/>
                  </a:cubicBezTo>
                  <a:cubicBezTo>
                    <a:pt x="262634" y="588422"/>
                    <a:pt x="326008" y="266606"/>
                    <a:pt x="368299" y="266606"/>
                  </a:cubicBezTo>
                  <a:cubicBezTo>
                    <a:pt x="410590" y="266606"/>
                    <a:pt x="482599" y="317406"/>
                    <a:pt x="461518" y="469806"/>
                  </a:cubicBezTo>
                </a:path>
              </a:pathLst>
            </a:custGeom>
            <a:blipFill dpi="0" rotWithShape="0">
              <a:blip r:embed="rId8" cstate="email"/>
              <a:stretch>
                <a:fillRect/>
              </a:stretch>
            </a:blip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PA_ImportSvg_636777043524159943"/>
            <p:cNvSpPr/>
            <p:nvPr>
              <p:custDataLst>
                <p:tags r:id="rId9"/>
              </p:custDataLst>
            </p:nvPr>
          </p:nvSpPr>
          <p:spPr>
            <a:xfrm>
              <a:off x="2560" y="2080"/>
              <a:ext cx="3410" cy="2766"/>
            </a:xfrm>
            <a:custGeom>
              <a:avLst/>
              <a:gdLst/>
              <a:ahLst/>
              <a:cxnLst/>
              <a:rect l="l" t="t" r="r" b="b"/>
              <a:pathLst>
                <a:path w="5266309" h="4272281">
                  <a:moveTo>
                    <a:pt x="4267201" y="758698"/>
                  </a:moveTo>
                  <a:cubicBezTo>
                    <a:pt x="3674619" y="640080"/>
                    <a:pt x="3175001" y="978789"/>
                    <a:pt x="3175001" y="978789"/>
                  </a:cubicBezTo>
                  <a:cubicBezTo>
                    <a:pt x="2692401" y="521589"/>
                    <a:pt x="1845819" y="699389"/>
                    <a:pt x="1845819" y="699389"/>
                  </a:cubicBezTo>
                  <a:cubicBezTo>
                    <a:pt x="1718819" y="428498"/>
                    <a:pt x="1219201" y="136398"/>
                    <a:pt x="852044" y="68580"/>
                  </a:cubicBezTo>
                  <a:cubicBezTo>
                    <a:pt x="480061" y="0"/>
                    <a:pt x="480061" y="0"/>
                    <a:pt x="480061" y="0"/>
                  </a:cubicBezTo>
                  <a:cubicBezTo>
                    <a:pt x="1" y="64389"/>
                    <a:pt x="8510" y="538480"/>
                    <a:pt x="8510" y="538480"/>
                  </a:cubicBezTo>
                  <a:cubicBezTo>
                    <a:pt x="25401" y="1325880"/>
                    <a:pt x="414910" y="1681480"/>
                    <a:pt x="414910" y="1681480"/>
                  </a:cubicBezTo>
                  <a:cubicBezTo>
                    <a:pt x="474219" y="1520698"/>
                    <a:pt x="770510" y="1139698"/>
                    <a:pt x="770510" y="1139698"/>
                  </a:cubicBezTo>
                  <a:cubicBezTo>
                    <a:pt x="1022859" y="618998"/>
                    <a:pt x="614046" y="289687"/>
                    <a:pt x="556896" y="247015"/>
                  </a:cubicBezTo>
                  <a:cubicBezTo>
                    <a:pt x="1217296" y="719963"/>
                    <a:pt x="863601" y="1249680"/>
                    <a:pt x="863601" y="1249680"/>
                  </a:cubicBezTo>
                  <a:cubicBezTo>
                    <a:pt x="491110" y="1656080"/>
                    <a:pt x="355601" y="2324989"/>
                    <a:pt x="516510" y="2900680"/>
                  </a:cubicBezTo>
                  <a:cubicBezTo>
                    <a:pt x="677459" y="3476359"/>
                    <a:pt x="1515619" y="4272280"/>
                    <a:pt x="2692401" y="4043680"/>
                  </a:cubicBezTo>
                  <a:cubicBezTo>
                    <a:pt x="3869196" y="3815147"/>
                    <a:pt x="4064001" y="2595880"/>
                    <a:pt x="3954019" y="2299589"/>
                  </a:cubicBezTo>
                  <a:cubicBezTo>
                    <a:pt x="3844061" y="2003289"/>
                    <a:pt x="3835401" y="1656080"/>
                    <a:pt x="3835401" y="1656080"/>
                  </a:cubicBezTo>
                  <a:cubicBezTo>
                    <a:pt x="3979419" y="1054989"/>
                    <a:pt x="4487419" y="1029589"/>
                    <a:pt x="4487419" y="1029589"/>
                  </a:cubicBezTo>
                  <a:cubicBezTo>
                    <a:pt x="4191001" y="1080389"/>
                    <a:pt x="3903219" y="1503680"/>
                    <a:pt x="3962401" y="1723898"/>
                  </a:cubicBezTo>
                  <a:cubicBezTo>
                    <a:pt x="4021574" y="1944118"/>
                    <a:pt x="4120770" y="2426589"/>
                    <a:pt x="4120770" y="2426589"/>
                  </a:cubicBezTo>
                  <a:cubicBezTo>
                    <a:pt x="4296030" y="2367280"/>
                    <a:pt x="4638930" y="2002536"/>
                    <a:pt x="4766819" y="1791589"/>
                  </a:cubicBezTo>
                  <a:cubicBezTo>
                    <a:pt x="4897248" y="1576324"/>
                    <a:pt x="5266310" y="885698"/>
                    <a:pt x="5266310" y="885698"/>
                  </a:cubicBezTo>
                  <a:cubicBezTo>
                    <a:pt x="5266310" y="885698"/>
                    <a:pt x="4859910" y="877189"/>
                    <a:pt x="4267201" y="758698"/>
                  </a:cubicBezTo>
                  <a:close/>
                  <a:moveTo>
                    <a:pt x="1794003" y="1485011"/>
                  </a:moveTo>
                  <a:cubicBezTo>
                    <a:pt x="1900937" y="1485011"/>
                    <a:pt x="1987551" y="1567815"/>
                    <a:pt x="1987551" y="1670050"/>
                  </a:cubicBezTo>
                  <a:cubicBezTo>
                    <a:pt x="1987551" y="1772285"/>
                    <a:pt x="1900810" y="1855089"/>
                    <a:pt x="1794003" y="1855089"/>
                  </a:cubicBezTo>
                  <a:cubicBezTo>
                    <a:pt x="1687196" y="1855089"/>
                    <a:pt x="1600328" y="1772285"/>
                    <a:pt x="1600328" y="1670050"/>
                  </a:cubicBezTo>
                  <a:cubicBezTo>
                    <a:pt x="1600328" y="1567815"/>
                    <a:pt x="1686942" y="1485011"/>
                    <a:pt x="1794003" y="1485011"/>
                  </a:cubicBezTo>
                  <a:close/>
                  <a:moveTo>
                    <a:pt x="2736089" y="2850769"/>
                  </a:moveTo>
                  <a:cubicBezTo>
                    <a:pt x="2674367" y="3096641"/>
                    <a:pt x="2345691" y="3225927"/>
                    <a:pt x="2002029" y="3139567"/>
                  </a:cubicBezTo>
                  <a:cubicBezTo>
                    <a:pt x="1658373" y="3053183"/>
                    <a:pt x="1430529" y="2783967"/>
                    <a:pt x="1491743" y="2537968"/>
                  </a:cubicBezTo>
                  <a:cubicBezTo>
                    <a:pt x="1552942" y="2291965"/>
                    <a:pt x="1882268" y="2162810"/>
                    <a:pt x="2225930" y="2248789"/>
                  </a:cubicBezTo>
                  <a:cubicBezTo>
                    <a:pt x="2569587" y="2334791"/>
                    <a:pt x="2797938" y="2604389"/>
                    <a:pt x="2736089" y="2850769"/>
                  </a:cubicBezTo>
                  <a:close/>
                  <a:moveTo>
                    <a:pt x="2795525" y="2062480"/>
                  </a:moveTo>
                  <a:cubicBezTo>
                    <a:pt x="2688591" y="2062480"/>
                    <a:pt x="2601850" y="1979549"/>
                    <a:pt x="2601850" y="1877314"/>
                  </a:cubicBezTo>
                  <a:cubicBezTo>
                    <a:pt x="2601850" y="1775079"/>
                    <a:pt x="2688591" y="1692275"/>
                    <a:pt x="2795525" y="1692275"/>
                  </a:cubicBezTo>
                  <a:cubicBezTo>
                    <a:pt x="2902459" y="1692275"/>
                    <a:pt x="2989200" y="1775206"/>
                    <a:pt x="2989200" y="1877314"/>
                  </a:cubicBezTo>
                  <a:cubicBezTo>
                    <a:pt x="2989200" y="1979422"/>
                    <a:pt x="2902459" y="2062480"/>
                    <a:pt x="2795525" y="2062480"/>
                  </a:cubicBezTo>
                  <a:close/>
                </a:path>
              </a:pathLst>
            </a:custGeom>
            <a:blipFill dpi="0" rotWithShape="0">
              <a:blip r:embed="rId10" cstate="email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PA_ImportSvg_636777043524738394"/>
            <p:cNvSpPr/>
            <p:nvPr>
              <p:custDataLst>
                <p:tags r:id="rId11"/>
              </p:custDataLst>
            </p:nvPr>
          </p:nvSpPr>
          <p:spPr>
            <a:xfrm>
              <a:off x="3540" y="3599"/>
              <a:ext cx="758" cy="565"/>
            </a:xfrm>
            <a:custGeom>
              <a:avLst/>
              <a:gdLst/>
              <a:ahLst/>
              <a:cxnLst/>
              <a:rect l="l" t="t" r="r" b="b"/>
              <a:pathLst>
                <a:path w="1171200" h="873000">
                  <a:moveTo>
                    <a:pt x="647833" y="49276"/>
                  </a:moveTo>
                  <a:cubicBezTo>
                    <a:pt x="343922" y="0"/>
                    <a:pt x="69348" y="133477"/>
                    <a:pt x="34677" y="347345"/>
                  </a:cubicBezTo>
                  <a:cubicBezTo>
                    <a:pt x="0" y="561212"/>
                    <a:pt x="218446" y="774446"/>
                    <a:pt x="522357" y="823722"/>
                  </a:cubicBezTo>
                  <a:cubicBezTo>
                    <a:pt x="826268" y="872999"/>
                    <a:pt x="1100842" y="739521"/>
                    <a:pt x="1136021" y="525399"/>
                  </a:cubicBezTo>
                  <a:cubicBezTo>
                    <a:pt x="1171200" y="311277"/>
                    <a:pt x="951871" y="98552"/>
                    <a:pt x="647833" y="49276"/>
                  </a:cubicBezTo>
                  <a:close/>
                  <a:moveTo>
                    <a:pt x="377577" y="432054"/>
                  </a:moveTo>
                  <a:cubicBezTo>
                    <a:pt x="324459" y="429694"/>
                    <a:pt x="283077" y="385125"/>
                    <a:pt x="284656" y="331978"/>
                  </a:cubicBezTo>
                  <a:cubicBezTo>
                    <a:pt x="286235" y="278832"/>
                    <a:pt x="330192" y="236799"/>
                    <a:pt x="383356" y="237597"/>
                  </a:cubicBezTo>
                  <a:cubicBezTo>
                    <a:pt x="436520" y="238395"/>
                    <a:pt x="479194" y="281729"/>
                    <a:pt x="479177" y="334899"/>
                  </a:cubicBezTo>
                  <a:cubicBezTo>
                    <a:pt x="477928" y="389774"/>
                    <a:pt x="432453" y="433260"/>
                    <a:pt x="377577" y="432054"/>
                  </a:cubicBezTo>
                  <a:close/>
                  <a:moveTo>
                    <a:pt x="833761" y="487299"/>
                  </a:moveTo>
                  <a:cubicBezTo>
                    <a:pt x="780750" y="484871"/>
                    <a:pt x="739495" y="440358"/>
                    <a:pt x="741095" y="387316"/>
                  </a:cubicBezTo>
                  <a:cubicBezTo>
                    <a:pt x="742696" y="334274"/>
                    <a:pt x="786560" y="292329"/>
                    <a:pt x="839620" y="293101"/>
                  </a:cubicBezTo>
                  <a:cubicBezTo>
                    <a:pt x="892681" y="293874"/>
                    <a:pt x="935305" y="337078"/>
                    <a:pt x="935361" y="390144"/>
                  </a:cubicBezTo>
                  <a:cubicBezTo>
                    <a:pt x="934112" y="445019"/>
                    <a:pt x="888637" y="488505"/>
                    <a:pt x="833761" y="487299"/>
                  </a:cubicBezTo>
                  <a:close/>
                </a:path>
              </a:pathLst>
            </a:custGeom>
            <a:blipFill dpi="0" rotWithShape="0">
              <a:blip r:embed="rId12" cstate="email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432550" y="1845310"/>
            <a:ext cx="48044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i="1">
                <a:latin typeface="Comic Sans MS" panose="030F0702030302020204" charset="0"/>
                <a:cs typeface="Comic Sans MS" panose="030F0702030302020204" charset="0"/>
              </a:rPr>
              <a:t>What is it?</a:t>
            </a:r>
            <a:endParaRPr lang="en-US" altLang="zh-CN" sz="5400" b="1" i="1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99480" y="3431540"/>
            <a:ext cx="62661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Comic Sans MS" panose="030F0702030302020204" charset="0"/>
                <a:cs typeface="Comic Sans MS" panose="030F0702030302020204" charset="0"/>
              </a:rPr>
              <a:t>It's</a:t>
            </a:r>
            <a:r>
              <a:rPr lang="en-US" altLang="zh-CN" sz="4400" b="1" i="1" dirty="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zh-CN" sz="4800" b="1" i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charset="0"/>
                <a:cs typeface="Comic Sans MS" panose="030F0702030302020204" charset="0"/>
              </a:rPr>
              <a:t>the Buckingham Palace</a:t>
            </a:r>
            <a:r>
              <a:rPr lang="en-US" altLang="zh-CN" sz="4800" b="1" i="1" dirty="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!</a:t>
            </a:r>
            <a:endParaRPr lang="en-US" altLang="zh-CN" sz="4800" b="1" i="1" dirty="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1" name="图片 10" descr="白金汉宫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711200" y="1675130"/>
            <a:ext cx="4707890" cy="299593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669882" y="405965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r>
              <a:rPr lang="en-US" altLang="zh-CN" sz="40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</a:rPr>
              <a:t>4</a:t>
            </a:r>
            <a:r>
              <a:rPr sz="40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</a:rPr>
              <a:t>、</a:t>
            </a:r>
            <a:r>
              <a:rPr lang="en-US" altLang="zh-CN" sz="4000" dirty="0" err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</a:rPr>
              <a:t>Practise</a:t>
            </a:r>
            <a:r>
              <a:rPr lang="en-US" altLang="zh-CN" sz="40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</a:rPr>
              <a:t>.</a:t>
            </a:r>
            <a:endParaRPr lang="en-US" altLang="zh-CN" sz="400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49215" y="1988185"/>
            <a:ext cx="9798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Ink Free" panose="03080402000500000000" charset="0"/>
                <a:cs typeface="Ink Free" panose="03080402000500000000" charset="0"/>
              </a:rPr>
              <a:t>old</a:t>
            </a:r>
            <a:endParaRPr lang="en-US" altLang="zh-CN" sz="4000" b="1">
              <a:solidFill>
                <a:srgbClr val="FF0000"/>
              </a:solidFill>
              <a:latin typeface="Ink Free" panose="03080402000500000000" charset="0"/>
              <a:cs typeface="Ink Free" panose="03080402000500000000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10490" y="1389380"/>
            <a:ext cx="11132185" cy="5305425"/>
            <a:chOff x="283" y="1659"/>
            <a:chExt cx="17531" cy="8355"/>
          </a:xfrm>
        </p:grpSpPr>
        <p:grpSp>
          <p:nvGrpSpPr>
            <p:cNvPr id="18" name="组合 17"/>
            <p:cNvGrpSpPr/>
            <p:nvPr/>
          </p:nvGrpSpPr>
          <p:grpSpPr>
            <a:xfrm>
              <a:off x="283" y="1659"/>
              <a:ext cx="17531" cy="8355"/>
              <a:chOff x="614" y="1992"/>
              <a:chExt cx="17531" cy="8355"/>
            </a:xfrm>
          </p:grpSpPr>
          <p:pic>
            <p:nvPicPr>
              <p:cNvPr id="8" name="图片 7" descr="01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14" y="1992"/>
                <a:ext cx="7910" cy="7673"/>
              </a:xfrm>
              <a:prstGeom prst="rect">
                <a:avLst/>
              </a:prstGeom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2662" y="2964"/>
                <a:ext cx="15483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>
                    <a:latin typeface="Ink Free" panose="03080402000500000000" charset="0"/>
                    <a:cs typeface="Ink Free" panose="03080402000500000000" charset="0"/>
                    <a:sym typeface="+mn-ea"/>
                  </a:rPr>
                  <a:t>Big Ben is very                .</a:t>
                </a:r>
                <a:endParaRPr lang="en-US" altLang="zh-CN" sz="3600" b="1" dirty="0">
                  <a:latin typeface="Ink Free" panose="03080402000500000000" charset="0"/>
                  <a:cs typeface="Ink Free" panose="03080402000500000000" charset="0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662" y="4647"/>
                <a:ext cx="15483" cy="1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>
                    <a:latin typeface="Ink Free" panose="03080402000500000000" charset="0"/>
                    <a:cs typeface="Ink Free" panose="03080402000500000000" charset="0"/>
                    <a:sym typeface="+mn-ea"/>
                  </a:rPr>
                  <a:t>Hyde Park is very                     .</a:t>
                </a:r>
                <a:endParaRPr lang="en-US" altLang="zh-CN" sz="3600" b="1" dirty="0">
                  <a:solidFill>
                    <a:schemeClr val="tx1"/>
                  </a:solidFill>
                  <a:latin typeface="Ink Free" panose="03080402000500000000" charset="0"/>
                  <a:cs typeface="Ink Free" panose="03080402000500000000" charset="0"/>
                </a:endParaRPr>
              </a:p>
              <a:p>
                <a:endParaRPr lang="en-US" altLang="zh-CN" sz="3600" b="1" dirty="0">
                  <a:latin typeface="Ink Free" panose="03080402000500000000" charset="0"/>
                  <a:cs typeface="Ink Free" panose="03080402000500000000" charset="0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662" y="6725"/>
                <a:ext cx="15483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>
                    <a:latin typeface="Ink Free" panose="03080402000500000000" charset="0"/>
                    <a:cs typeface="Ink Free" panose="03080402000500000000" charset="0"/>
                    <a:sym typeface="+mn-ea"/>
                  </a:rPr>
                  <a:t>Tower Bridge is very          and very               too.</a:t>
                </a:r>
                <a:endParaRPr lang="en-US" altLang="zh-CN" sz="3600" b="1">
                  <a:latin typeface="Ink Free" panose="03080402000500000000" charset="0"/>
                  <a:cs typeface="Ink Free" panose="03080402000500000000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662" y="8459"/>
                <a:ext cx="15483" cy="1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>
                    <a:latin typeface="Ink Free" panose="03080402000500000000" charset="0"/>
                    <a:cs typeface="Ink Free" panose="03080402000500000000" charset="0"/>
                    <a:sym typeface="+mn-ea"/>
                  </a:rPr>
                  <a:t>The Buckingham Palace is very                    .</a:t>
                </a:r>
                <a:endParaRPr lang="en-US" altLang="zh-CN" sz="3600" b="1">
                  <a:solidFill>
                    <a:schemeClr val="tx1"/>
                  </a:solidFill>
                  <a:latin typeface="Ink Free" panose="03080402000500000000" charset="0"/>
                  <a:cs typeface="Ink Free" panose="03080402000500000000" charset="0"/>
                </a:endParaRPr>
              </a:p>
              <a:p>
                <a:endParaRPr lang="en-US" altLang="zh-CN" sz="3600" b="1">
                  <a:latin typeface="Ink Free" panose="03080402000500000000" charset="0"/>
                  <a:cs typeface="Ink Free" panose="03080402000500000000" charset="0"/>
                </a:endParaRP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7572" y="3561"/>
              <a:ext cx="2544" cy="3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8328" y="5251"/>
              <a:ext cx="3663" cy="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9004" y="7394"/>
              <a:ext cx="1990" cy="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13842" y="7368"/>
              <a:ext cx="2787" cy="2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12224" y="9068"/>
              <a:ext cx="3663" cy="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5234940" y="3075305"/>
            <a:ext cx="25596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Ink Free" panose="03080402000500000000" charset="0"/>
                <a:cs typeface="Ink Free" panose="03080402000500000000" charset="0"/>
              </a:rPr>
              <a:t>beautiful</a:t>
            </a:r>
            <a:endParaRPr lang="en-US" altLang="zh-CN" sz="4000" b="1">
              <a:solidFill>
                <a:srgbClr val="FF0000"/>
              </a:solidFill>
              <a:latin typeface="Ink Free" panose="03080402000500000000" charset="0"/>
              <a:cs typeface="Ink Free" panose="03080402000500000000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579110" y="4576445"/>
            <a:ext cx="21297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Ink Free" panose="03080402000500000000" charset="0"/>
                <a:cs typeface="Ink Free" panose="03080402000500000000" charset="0"/>
              </a:rPr>
              <a:t>famous </a:t>
            </a:r>
            <a:endParaRPr lang="en-US" altLang="zh-CN" sz="3200" b="1">
              <a:solidFill>
                <a:srgbClr val="FF0000"/>
              </a:solidFill>
              <a:latin typeface="Ink Free" panose="03080402000500000000" charset="0"/>
              <a:cs typeface="Ink Free" panose="03080402000500000000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620760" y="4514850"/>
            <a:ext cx="29013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Ink Free" panose="03080402000500000000" charset="0"/>
                <a:cs typeface="Ink Free" panose="03080402000500000000" charset="0"/>
              </a:rPr>
              <a:t>beautiful</a:t>
            </a:r>
            <a:endParaRPr lang="en-US" altLang="zh-CN" sz="3600" b="1">
              <a:solidFill>
                <a:srgbClr val="FF0000"/>
              </a:solidFill>
              <a:latin typeface="Ink Free" panose="03080402000500000000" charset="0"/>
              <a:cs typeface="Ink Free" panose="03080402000500000000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775575" y="5508625"/>
            <a:ext cx="273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Ink Free" panose="03080402000500000000" charset="0"/>
                <a:cs typeface="Ink Free" panose="03080402000500000000" charset="0"/>
              </a:rPr>
              <a:t>beautiful</a:t>
            </a:r>
            <a:endParaRPr lang="en-US" altLang="zh-CN" sz="4000" b="1">
              <a:solidFill>
                <a:srgbClr val="FF0000"/>
              </a:solidFill>
              <a:latin typeface="Ink Free" panose="03080402000500000000" charset="0"/>
              <a:cs typeface="Ink Free" panose="03080402000500000000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84400" y="1061720"/>
            <a:ext cx="83051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i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old            famous            beautiful</a:t>
            </a:r>
            <a:endParaRPr lang="en-US" altLang="zh-CN" sz="4000" b="1" i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  <p:bldP spid="29" grpId="0"/>
      <p:bldP spid="30" grpId="0"/>
      <p:bldP spid="31" grpId="0"/>
      <p:bldP spid="32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31920" y="2442210"/>
            <a:ext cx="525145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MV Boli" panose="02000500030200090000" charset="0"/>
                <a:cs typeface="MV Boli" panose="02000500030200090000" charset="0"/>
              </a:rPr>
              <a:t>Thank you!</a:t>
            </a:r>
            <a:endParaRPr lang="en-US" altLang="zh-CN" sz="6600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MV Boli" panose="02000500030200090000" charset="0"/>
              <a:cs typeface="MV Boli" panose="02000500030200090000" charset="0"/>
            </a:endParaRP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163300" y="10922000"/>
            <a:ext cx="355600" cy="2540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347" y="432000"/>
            <a:ext cx="10852237" cy="648000"/>
          </a:xfrm>
        </p:spPr>
        <p:txBody>
          <a:bodyPr/>
          <a:lstStyle/>
          <a:p>
            <a:r>
              <a:rPr lang="en-US" altLang="zh-CN" sz="4000" dirty="0">
                <a:gradFill>
                  <a:gsLst>
                    <a:gs pos="0">
                      <a:srgbClr val="9EE256"/>
                    </a:gs>
                    <a:gs pos="100000">
                      <a:srgbClr val="52762D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</a:rPr>
              <a:t>1</a:t>
            </a:r>
            <a:r>
              <a:rPr sz="4000" dirty="0">
                <a:gradFill>
                  <a:gsLst>
                    <a:gs pos="0">
                      <a:srgbClr val="9EE256"/>
                    </a:gs>
                    <a:gs pos="100000">
                      <a:srgbClr val="52762D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</a:rPr>
              <a:t>、</a:t>
            </a:r>
            <a:r>
              <a:rPr lang="en-US" altLang="zh-CN" sz="4000" dirty="0">
                <a:gradFill>
                  <a:gsLst>
                    <a:gs pos="0">
                      <a:srgbClr val="9EE256"/>
                    </a:gs>
                    <a:gs pos="100000">
                      <a:srgbClr val="52762D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</a:rPr>
              <a:t>Meet some new friends.</a:t>
            </a:r>
            <a:endParaRPr lang="en-US" altLang="zh-CN" sz="4000" dirty="0">
              <a:gradFill>
                <a:gsLst>
                  <a:gs pos="0">
                    <a:srgbClr val="9EE256"/>
                  </a:gs>
                  <a:gs pos="100000">
                    <a:srgbClr val="52762D"/>
                  </a:gs>
                </a:gsLst>
                <a:lin scaled="0"/>
              </a:gra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4" name="图片 3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765" y="980440"/>
            <a:ext cx="6615430" cy="46107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11045" y="3435985"/>
            <a:ext cx="49752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6"/>
                </a:solidFill>
                <a:latin typeface="Ink Free" panose="03080402000500000000" charset="0"/>
                <a:cs typeface="Ink Free" panose="03080402000500000000" charset="0"/>
              </a:rPr>
              <a:t>    We are Marry</a:t>
            </a:r>
            <a:r>
              <a:rPr lang="zh-CN" altLang="en-US" sz="3200" b="1" dirty="0">
                <a:solidFill>
                  <a:schemeClr val="accent6"/>
                </a:solidFill>
                <a:latin typeface="Ink Free" panose="03080402000500000000" charset="0"/>
                <a:cs typeface="Ink Free" panose="03080402000500000000" charset="0"/>
              </a:rPr>
              <a:t>、</a:t>
            </a:r>
            <a:r>
              <a:rPr lang="en-US" altLang="zh-CN" sz="3200" b="1" dirty="0">
                <a:solidFill>
                  <a:schemeClr val="accent6"/>
                </a:solidFill>
                <a:latin typeface="Ink Free" panose="03080402000500000000" charset="0"/>
                <a:cs typeface="Ink Free" panose="03080402000500000000" charset="0"/>
              </a:rPr>
              <a:t>Ken</a:t>
            </a:r>
            <a:r>
              <a:rPr lang="zh-CN" altLang="en-US" sz="3200" b="1" dirty="0">
                <a:solidFill>
                  <a:schemeClr val="accent6"/>
                </a:solidFill>
                <a:latin typeface="Ink Free" panose="03080402000500000000" charset="0"/>
                <a:cs typeface="Ink Free" panose="03080402000500000000" charset="0"/>
              </a:rPr>
              <a:t>、</a:t>
            </a:r>
            <a:r>
              <a:rPr lang="en-US" altLang="zh-CN" sz="3200" b="1" dirty="0">
                <a:solidFill>
                  <a:schemeClr val="accent6"/>
                </a:solidFill>
                <a:latin typeface="Ink Free" panose="03080402000500000000" charset="0"/>
                <a:cs typeface="Ink Free" panose="03080402000500000000" charset="0"/>
              </a:rPr>
              <a:t>Sue and James.</a:t>
            </a:r>
            <a:endParaRPr lang="en-US" altLang="zh-CN" sz="3200" b="1" dirty="0">
              <a:solidFill>
                <a:schemeClr val="accent6"/>
              </a:solidFill>
              <a:latin typeface="Ink Free" panose="03080402000500000000" charset="0"/>
              <a:cs typeface="Ink Free" panose="03080402000500000000" charset="0"/>
            </a:endParaRPr>
          </a:p>
          <a:p>
            <a:r>
              <a:rPr lang="en-US" altLang="zh-CN" sz="3200" b="1" dirty="0">
                <a:solidFill>
                  <a:schemeClr val="accent6"/>
                </a:solidFill>
                <a:latin typeface="Ink Free" panose="03080402000500000000" charset="0"/>
                <a:cs typeface="Ink Free" panose="03080402000500000000" charset="0"/>
              </a:rPr>
              <a:t>     We are from the UK.</a:t>
            </a:r>
            <a:endParaRPr lang="en-US" altLang="zh-CN" sz="3200" b="1" dirty="0">
              <a:solidFill>
                <a:schemeClr val="accent6"/>
              </a:solidFill>
              <a:latin typeface="Ink Free" panose="03080402000500000000" charset="0"/>
              <a:cs typeface="Ink Free" panose="03080402000500000000" charset="0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99347" y="432000"/>
            <a:ext cx="10852237" cy="648000"/>
          </a:xfrm>
        </p:spPr>
        <p:txBody>
          <a:bodyPr/>
          <a:lstStyle/>
          <a:p>
            <a:r>
              <a:rPr lang="en-US" altLang="zh-CN" sz="4000" dirty="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</a:rPr>
              <a:t>2</a:t>
            </a:r>
            <a:r>
              <a:rPr sz="4000" dirty="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</a:rPr>
              <a:t>、</a:t>
            </a:r>
            <a:r>
              <a:rPr lang="en-US" altLang="zh-CN" sz="4000" dirty="0" err="1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</a:rPr>
              <a:t>Beatiful</a:t>
            </a:r>
            <a:r>
              <a:rPr lang="en-US" altLang="zh-CN" sz="4000" dirty="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latin typeface="Comic Sans MS" panose="030F0702030302020204" charset="0"/>
                <a:cs typeface="Comic Sans MS" panose="030F0702030302020204" charset="0"/>
              </a:rPr>
              <a:t> views in UK</a:t>
            </a:r>
            <a:endParaRPr lang="en-US" altLang="zh-CN" sz="4000" dirty="0">
              <a:gradFill>
                <a:gsLst>
                  <a:gs pos="0">
                    <a:srgbClr val="FECF40"/>
                  </a:gs>
                  <a:gs pos="100000">
                    <a:srgbClr val="846C21"/>
                  </a:gs>
                </a:gsLst>
                <a:lin scaled="0"/>
              </a:gra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5" name="图片 4" descr="C:\Users\Administrator\Desktop\ppt制作\大本钟.jpg大本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40000">
            <a:off x="756285" y="1816735"/>
            <a:ext cx="5909310" cy="3935730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</p:pic>
      <p:sp>
        <p:nvSpPr>
          <p:cNvPr id="6" name="矩形 5"/>
          <p:cNvSpPr/>
          <p:nvPr/>
        </p:nvSpPr>
        <p:spPr>
          <a:xfrm>
            <a:off x="6950710" y="431800"/>
            <a:ext cx="52349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4800" b="1" dirty="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effectLst/>
                <a:latin typeface="Malgun Gothic" panose="020B0503020000020004" charset="-127"/>
                <a:ea typeface="Malgun Gothic" panose="020B0503020000020004" charset="-127"/>
              </a:rPr>
              <a:t>This is Big Ben.</a:t>
            </a:r>
            <a:endParaRPr lang="en-US" altLang="zh-CN" sz="4800" b="1" dirty="0">
              <a:gradFill>
                <a:gsLst>
                  <a:gs pos="0">
                    <a:srgbClr val="FECF40"/>
                  </a:gs>
                  <a:gs pos="100000">
                    <a:srgbClr val="846C21"/>
                  </a:gs>
                </a:gsLst>
                <a:lin scaled="0"/>
              </a:gradFill>
              <a:effectLst/>
              <a:latin typeface="Malgun Gothic" panose="020B0503020000020004" charset="-127"/>
              <a:ea typeface="Malgun Gothic" panose="020B0503020000020004" charset="-127"/>
            </a:endParaRPr>
          </a:p>
          <a:p>
            <a:pPr algn="ctr"/>
            <a:r>
              <a:rPr lang="en-US" altLang="zh-CN" sz="4800" b="1" dirty="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effectLst/>
                <a:latin typeface="Malgun Gothic" panose="020B0503020000020004" charset="-127"/>
                <a:ea typeface="Malgun Gothic" panose="020B0503020000020004" charset="-127"/>
              </a:rPr>
              <a:t>It's very </a:t>
            </a:r>
            <a:r>
              <a:rPr lang="en-US" altLang="zh-CN" sz="4800" b="1" dirty="0">
                <a:solidFill>
                  <a:srgbClr val="FF0000"/>
                </a:solidFill>
                <a:effectLst/>
                <a:latin typeface="Malgun Gothic" panose="020B0503020000020004" charset="-127"/>
                <a:ea typeface="Malgun Gothic" panose="020B0503020000020004" charset="-127"/>
              </a:rPr>
              <a:t>old</a:t>
            </a:r>
            <a:r>
              <a:rPr lang="en-US" altLang="zh-CN" sz="4800" b="1" dirty="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effectLst/>
                <a:latin typeface="Malgun Gothic" panose="020B0503020000020004" charset="-127"/>
                <a:ea typeface="Malgun Gothic" panose="020B0503020000020004" charset="-127"/>
              </a:rPr>
              <a:t>.</a:t>
            </a:r>
            <a:endParaRPr lang="en-US" altLang="zh-CN" sz="4800" b="1" dirty="0">
              <a:gradFill>
                <a:gsLst>
                  <a:gs pos="0">
                    <a:srgbClr val="FECF40"/>
                  </a:gs>
                  <a:gs pos="100000">
                    <a:srgbClr val="846C21"/>
                  </a:gs>
                </a:gsLst>
                <a:lin scaled="0"/>
              </a:gradFill>
              <a:effectLst/>
              <a:latin typeface="Malgun Gothic" panose="020B0503020000020004" charset="-127"/>
              <a:ea typeface="Malgun Gothic" panose="020B0503020000020004" charset="-127"/>
            </a:endParaRPr>
          </a:p>
          <a:p>
            <a:pPr algn="ctr"/>
            <a:r>
              <a:rPr lang="en-US" altLang="zh-CN" sz="4800" b="1" dirty="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effectLst/>
                <a:latin typeface="Malgun Gothic" panose="020B0503020000020004" charset="-127"/>
                <a:ea typeface="Malgun Gothic" panose="020B0503020000020004" charset="-127"/>
              </a:rPr>
              <a:t>And it's very tall.</a:t>
            </a:r>
            <a:endParaRPr lang="en-US" altLang="zh-CN" sz="4800" b="1" dirty="0">
              <a:gradFill>
                <a:gsLst>
                  <a:gs pos="0">
                    <a:srgbClr val="FECF40"/>
                  </a:gs>
                  <a:gs pos="100000">
                    <a:srgbClr val="846C21"/>
                  </a:gs>
                </a:gsLst>
                <a:lin scaled="0"/>
              </a:gradFill>
              <a:effectLst/>
              <a:latin typeface="Malgun Gothic" panose="020B0503020000020004" charset="-127"/>
              <a:ea typeface="Malgun Gothic" panose="020B0503020000020004" charset="-127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96150" y="3077210"/>
            <a:ext cx="4544695" cy="20612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9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effectLst>
                  <a:outerShdw dist="38100" dir="2640000" algn="bl" rotWithShape="0">
                    <a:srgbClr val="C00000"/>
                  </a:outerShdw>
                </a:effectLst>
                <a:latin typeface="Ink Free" panose="03080402000500000000" charset="0"/>
                <a:cs typeface="Ink Free" panose="03080402000500000000" charset="0"/>
              </a:rPr>
              <a:t>old</a:t>
            </a:r>
            <a:endParaRPr lang="en-US" altLang="zh-CN" sz="96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effectLst>
                <a:outerShdw dist="38100" dir="2640000" algn="bl" rotWithShape="0">
                  <a:srgbClr val="C00000"/>
                </a:outerShdw>
              </a:effectLst>
              <a:latin typeface="Ink Free" panose="03080402000500000000" charset="0"/>
              <a:cs typeface="Ink Free" panose="03080402000500000000" charset="0"/>
            </a:endParaRPr>
          </a:p>
          <a:p>
            <a:pPr algn="ctr"/>
            <a:r>
              <a:rPr lang="zh-CN" altLang="en-US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effectLst>
                  <a:outerShdw dist="38100" dir="2640000" algn="bl" rotWithShape="0">
                    <a:srgbClr val="C00000"/>
                  </a:outerShdw>
                </a:effectLst>
                <a:latin typeface="Ink Free" panose="03080402000500000000" charset="0"/>
                <a:cs typeface="Ink Free" panose="03080402000500000000" charset="0"/>
              </a:rPr>
              <a:t>年代久远的，古老的</a:t>
            </a:r>
            <a:endParaRPr lang="zh-CN" altLang="en-US" sz="32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effectLst>
                <a:outerShdw dist="38100" dir="2640000" algn="bl" rotWithShape="0">
                  <a:srgbClr val="C00000"/>
                </a:outerShdw>
              </a:effectLst>
              <a:latin typeface="Ink Free" panose="03080402000500000000" charset="0"/>
              <a:cs typeface="Ink Free" panose="03080402000500000000" charset="0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白金汉宫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 rot="840000">
            <a:off x="1221105" y="4118610"/>
            <a:ext cx="3470275" cy="2208530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</p:pic>
      <p:sp>
        <p:nvSpPr>
          <p:cNvPr id="6" name="矩形 5"/>
          <p:cNvSpPr/>
          <p:nvPr/>
        </p:nvSpPr>
        <p:spPr>
          <a:xfrm>
            <a:off x="4906645" y="3380105"/>
            <a:ext cx="7228205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3600" b="1" dirty="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effectLst/>
                <a:latin typeface="Malgun Gothic" panose="020B0503020000020004" charset="-127"/>
                <a:ea typeface="Malgun Gothic" panose="020B0503020000020004" charset="-127"/>
              </a:rPr>
              <a:t>This is Buckingham Palace.</a:t>
            </a:r>
            <a:endParaRPr lang="en-US" altLang="zh-CN" sz="3600" b="1" dirty="0">
              <a:gradFill>
                <a:gsLst>
                  <a:gs pos="0">
                    <a:srgbClr val="FECF40"/>
                  </a:gs>
                  <a:gs pos="100000">
                    <a:srgbClr val="846C21"/>
                  </a:gs>
                </a:gsLst>
                <a:lin scaled="0"/>
              </a:gradFill>
              <a:effectLst/>
              <a:latin typeface="Malgun Gothic" panose="020B0503020000020004" charset="-127"/>
              <a:ea typeface="Malgun Gothic" panose="020B0503020000020004" charset="-127"/>
            </a:endParaRPr>
          </a:p>
          <a:p>
            <a:pPr algn="ctr"/>
            <a:r>
              <a:rPr lang="en-US" altLang="zh-CN" sz="3600" b="1" dirty="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effectLst/>
                <a:latin typeface="Malgun Gothic" panose="020B0503020000020004" charset="-127"/>
                <a:ea typeface="Malgun Gothic" panose="020B0503020000020004" charset="-127"/>
              </a:rPr>
              <a:t>It's very </a:t>
            </a:r>
            <a:r>
              <a:rPr lang="en-US" altLang="zh-CN" sz="3600" b="1" dirty="0">
                <a:solidFill>
                  <a:srgbClr val="FF0000"/>
                </a:solidFill>
                <a:effectLst/>
                <a:latin typeface="Malgun Gothic" panose="020B0503020000020004" charset="-127"/>
                <a:ea typeface="Malgun Gothic" panose="020B0503020000020004" charset="-127"/>
              </a:rPr>
              <a:t>beautiful</a:t>
            </a:r>
            <a:r>
              <a:rPr lang="en-US" altLang="zh-CN" sz="3600" b="1" dirty="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effectLst/>
                <a:latin typeface="Malgun Gothic" panose="020B0503020000020004" charset="-127"/>
                <a:ea typeface="Malgun Gothic" panose="020B0503020000020004" charset="-127"/>
              </a:rPr>
              <a:t>.</a:t>
            </a:r>
            <a:endParaRPr lang="en-US" altLang="zh-CN" sz="3600" b="1" dirty="0">
              <a:gradFill>
                <a:gsLst>
                  <a:gs pos="0">
                    <a:srgbClr val="FECF40"/>
                  </a:gs>
                  <a:gs pos="100000">
                    <a:srgbClr val="846C21"/>
                  </a:gs>
                </a:gsLst>
                <a:lin scaled="0"/>
              </a:gradFill>
              <a:effectLst/>
              <a:latin typeface="Malgun Gothic" panose="020B0503020000020004" charset="-127"/>
              <a:ea typeface="Malgun Gothic" panose="020B0503020000020004" charset="-127"/>
            </a:endParaRPr>
          </a:p>
          <a:p>
            <a:pPr algn="ctr"/>
            <a:endParaRPr lang="en-US" altLang="zh-CN" sz="3600" b="1" dirty="0">
              <a:gradFill>
                <a:gsLst>
                  <a:gs pos="0">
                    <a:srgbClr val="FECF40"/>
                  </a:gs>
                  <a:gs pos="100000">
                    <a:srgbClr val="846C21"/>
                  </a:gs>
                </a:gsLst>
                <a:lin scaled="0"/>
              </a:gradFill>
              <a:effectLst/>
              <a:latin typeface="Malgun Gothic" panose="020B0503020000020004" charset="-127"/>
              <a:ea typeface="Malgun Gothic" panose="020B0503020000020004" charset="-127"/>
            </a:endParaRPr>
          </a:p>
        </p:txBody>
      </p:sp>
      <p:pic>
        <p:nvPicPr>
          <p:cNvPr id="4" name="内容占位符 4" descr="C:\Users\Administrator\Desktop\ppt制作\塔桥.jpg塔桥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820000">
            <a:off x="1207770" y="769620"/>
            <a:ext cx="3479165" cy="2353310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</p:pic>
      <p:sp>
        <p:nvSpPr>
          <p:cNvPr id="7" name="矩形 6"/>
          <p:cNvSpPr/>
          <p:nvPr/>
        </p:nvSpPr>
        <p:spPr>
          <a:xfrm>
            <a:off x="5532120" y="652780"/>
            <a:ext cx="597725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3600" b="1" dirty="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effectLst/>
                <a:latin typeface="Malgun Gothic" panose="020B0503020000020004" charset="-127"/>
                <a:ea typeface="Malgun Gothic" panose="020B0503020000020004" charset="-127"/>
              </a:rPr>
              <a:t>This is Tower Bridge.</a:t>
            </a:r>
            <a:endParaRPr lang="en-US" altLang="zh-CN" sz="3600" b="1" dirty="0">
              <a:gradFill>
                <a:gsLst>
                  <a:gs pos="0">
                    <a:srgbClr val="FECF40"/>
                  </a:gs>
                  <a:gs pos="100000">
                    <a:srgbClr val="846C21"/>
                  </a:gs>
                </a:gsLst>
                <a:lin scaled="0"/>
              </a:gradFill>
              <a:effectLst/>
              <a:latin typeface="Malgun Gothic" panose="020B0503020000020004" charset="-127"/>
              <a:ea typeface="Malgun Gothic" panose="020B0503020000020004" charset="-127"/>
            </a:endParaRPr>
          </a:p>
          <a:p>
            <a:pPr algn="ctr"/>
            <a:r>
              <a:rPr lang="en-US" altLang="zh-CN" sz="3600" b="1" dirty="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effectLst/>
                <a:latin typeface="Malgun Gothic" panose="020B0503020000020004" charset="-127"/>
                <a:ea typeface="Malgun Gothic" panose="020B0503020000020004" charset="-127"/>
              </a:rPr>
              <a:t>It's very </a:t>
            </a:r>
            <a:r>
              <a:rPr lang="en-US" altLang="zh-CN" sz="3600" b="1" dirty="0">
                <a:solidFill>
                  <a:srgbClr val="FF0000"/>
                </a:solidFill>
                <a:effectLst/>
                <a:latin typeface="Malgun Gothic" panose="020B0503020000020004" charset="-127"/>
                <a:ea typeface="Malgun Gothic" panose="020B0503020000020004" charset="-127"/>
              </a:rPr>
              <a:t>famous</a:t>
            </a:r>
            <a:r>
              <a:rPr lang="en-US" altLang="zh-CN" sz="3600" b="1" dirty="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effectLst/>
                <a:latin typeface="Malgun Gothic" panose="020B0503020000020004" charset="-127"/>
                <a:ea typeface="Malgun Gothic" panose="020B0503020000020004" charset="-127"/>
              </a:rPr>
              <a:t>.</a:t>
            </a:r>
            <a:endParaRPr lang="en-US" altLang="zh-CN" sz="3600" b="1" dirty="0">
              <a:gradFill>
                <a:gsLst>
                  <a:gs pos="0">
                    <a:srgbClr val="FECF40"/>
                  </a:gs>
                  <a:gs pos="100000">
                    <a:srgbClr val="846C21"/>
                  </a:gs>
                </a:gsLst>
                <a:lin scaled="0"/>
              </a:gradFill>
              <a:effectLst/>
              <a:latin typeface="Malgun Gothic" panose="020B0503020000020004" charset="-127"/>
              <a:ea typeface="Malgun Gothic" panose="020B0503020000020004" charset="-127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17639" y="1607820"/>
            <a:ext cx="4502785" cy="18764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8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effectLst>
                  <a:outerShdw dist="38100" dir="2640000" algn="bl" rotWithShape="0">
                    <a:srgbClr val="C00000"/>
                  </a:outerShdw>
                </a:effectLst>
                <a:latin typeface="Ink Free" panose="03080402000500000000" charset="0"/>
                <a:cs typeface="Ink Free" panose="03080402000500000000" charset="0"/>
              </a:rPr>
              <a:t>famous</a:t>
            </a:r>
            <a:endParaRPr lang="en-US" altLang="zh-CN" sz="8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effectLst>
                <a:outerShdw dist="38100" dir="2640000" algn="bl" rotWithShape="0">
                  <a:srgbClr val="C00000"/>
                </a:outerShdw>
              </a:effectLst>
              <a:latin typeface="Ink Free" panose="03080402000500000000" charset="0"/>
              <a:cs typeface="Ink Free" panose="03080402000500000000" charset="0"/>
            </a:endParaRPr>
          </a:p>
          <a:p>
            <a:pPr algn="ctr"/>
            <a:r>
              <a:rPr lang="zh-CN" altLang="en-US" sz="2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effectLst>
                  <a:outerShdw dist="38100" dir="2640000" algn="bl" rotWithShape="0">
                    <a:srgbClr val="C00000"/>
                  </a:outerShdw>
                </a:effectLst>
                <a:latin typeface="Ink Free" panose="03080402000500000000" charset="0"/>
                <a:cs typeface="Ink Free" panose="03080402000500000000" charset="0"/>
              </a:rPr>
              <a:t>著名的</a:t>
            </a:r>
            <a:endParaRPr lang="zh-CN" altLang="en-US" sz="2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effectLst>
                <a:outerShdw dist="38100" dir="2640000" algn="bl" rotWithShape="0">
                  <a:srgbClr val="C00000"/>
                </a:outerShdw>
              </a:effectLst>
              <a:latin typeface="Ink Free" panose="03080402000500000000" charset="0"/>
              <a:cs typeface="Ink Free" panose="03080402000500000000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19875" y="4442460"/>
            <a:ext cx="5514975" cy="18764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8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effectLst>
                  <a:outerShdw dist="38100" dir="2640000" algn="bl" rotWithShape="0">
                    <a:srgbClr val="C00000"/>
                  </a:outerShdw>
                </a:effectLst>
                <a:latin typeface="Ink Free" panose="03080402000500000000" charset="0"/>
                <a:cs typeface="Ink Free" panose="03080402000500000000" charset="0"/>
              </a:rPr>
              <a:t>beautiful</a:t>
            </a:r>
            <a:r>
              <a:rPr lang="zh-CN" altLang="en-US" sz="2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effectLst>
                  <a:outerShdw dist="38100" dir="2640000" algn="bl" rotWithShape="0">
                    <a:srgbClr val="C00000"/>
                  </a:outerShdw>
                </a:effectLst>
                <a:latin typeface="Ink Free" panose="03080402000500000000" charset="0"/>
                <a:cs typeface="Ink Free" panose="03080402000500000000" charset="0"/>
              </a:rPr>
              <a:t>漂亮的</a:t>
            </a:r>
            <a:endParaRPr lang="zh-CN" altLang="en-US" sz="2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effectLst>
                <a:outerShdw dist="38100" dir="2640000" algn="bl" rotWithShape="0">
                  <a:srgbClr val="C00000"/>
                </a:outerShdw>
              </a:effectLst>
              <a:latin typeface="Ink Free" panose="03080402000500000000" charset="0"/>
              <a:cs typeface="Ink Free" panose="03080402000500000000" charset="0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Administrator\Desktop\ppt制作\海德公园.jpg海德公园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67280" y="748665"/>
            <a:ext cx="3567430" cy="4759325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</p:pic>
      <p:sp>
        <p:nvSpPr>
          <p:cNvPr id="6" name="矩形 5"/>
          <p:cNvSpPr/>
          <p:nvPr/>
        </p:nvSpPr>
        <p:spPr>
          <a:xfrm>
            <a:off x="6414770" y="2540635"/>
            <a:ext cx="5489575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4800" b="1" dirty="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effectLst/>
                <a:latin typeface="Malgun Gothic" panose="020B0503020000020004" charset="-127"/>
                <a:ea typeface="Malgun Gothic" panose="020B0503020000020004" charset="-127"/>
              </a:rPr>
              <a:t>This is Hyde Park.</a:t>
            </a:r>
            <a:endParaRPr lang="en-US" altLang="zh-CN" sz="4800" b="1" dirty="0">
              <a:gradFill>
                <a:gsLst>
                  <a:gs pos="0">
                    <a:srgbClr val="FECF40"/>
                  </a:gs>
                  <a:gs pos="100000">
                    <a:srgbClr val="846C21"/>
                  </a:gs>
                </a:gsLst>
                <a:lin scaled="0"/>
              </a:gradFill>
              <a:effectLst/>
              <a:latin typeface="Malgun Gothic" panose="020B0503020000020004" charset="-127"/>
              <a:ea typeface="Malgun Gothic" panose="020B0503020000020004" charset="-127"/>
            </a:endParaRPr>
          </a:p>
          <a:p>
            <a:pPr algn="ctr"/>
            <a:r>
              <a:rPr lang="en-US" altLang="zh-CN" sz="4800" b="1" dirty="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effectLst/>
                <a:latin typeface="Malgun Gothic" panose="020B0503020000020004" charset="-127"/>
                <a:ea typeface="Malgun Gothic" panose="020B0503020000020004" charset="-127"/>
              </a:rPr>
              <a:t>It's very </a:t>
            </a:r>
            <a:r>
              <a:rPr lang="en-US" altLang="zh-CN" sz="4800" b="1" dirty="0" err="1">
                <a:solidFill>
                  <a:srgbClr val="FF0000"/>
                </a:solidFill>
                <a:effectLst/>
                <a:latin typeface="Malgun Gothic" panose="020B0503020000020004" charset="-127"/>
                <a:ea typeface="Malgun Gothic" panose="020B0503020000020004" charset="-127"/>
              </a:rPr>
              <a:t>beatiful</a:t>
            </a:r>
            <a:r>
              <a:rPr lang="en-US" altLang="zh-CN" sz="4800" b="1" dirty="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effectLst/>
                <a:latin typeface="Malgun Gothic" panose="020B0503020000020004" charset="-127"/>
                <a:ea typeface="Malgun Gothic" panose="020B0503020000020004" charset="-127"/>
              </a:rPr>
              <a:t>.</a:t>
            </a:r>
            <a:endParaRPr lang="en-US" altLang="zh-CN" sz="4800" b="1" dirty="0">
              <a:gradFill>
                <a:gsLst>
                  <a:gs pos="0">
                    <a:srgbClr val="FECF40"/>
                  </a:gs>
                  <a:gs pos="100000">
                    <a:srgbClr val="846C21"/>
                  </a:gs>
                </a:gsLst>
                <a:lin scaled="0"/>
              </a:gradFill>
              <a:effectLst/>
              <a:latin typeface="Malgun Gothic" panose="020B0503020000020004" charset="-127"/>
              <a:ea typeface="Malgun Gothic" panose="020B0503020000020004" charset="-127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20203" y="1051560"/>
            <a:ext cx="2665412" cy="860425"/>
            <a:chOff x="2538413" y="3921125"/>
            <a:chExt cx="2665412" cy="860425"/>
          </a:xfrm>
        </p:grpSpPr>
        <p:grpSp>
          <p:nvGrpSpPr>
            <p:cNvPr id="5128" name="组合 12"/>
            <p:cNvGrpSpPr/>
            <p:nvPr/>
          </p:nvGrpSpPr>
          <p:grpSpPr>
            <a:xfrm>
              <a:off x="2538413" y="3943350"/>
              <a:ext cx="2665412" cy="838200"/>
              <a:chOff x="1219200" y="4724400"/>
              <a:chExt cx="6400800" cy="838200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1219200" y="4724400"/>
                <a:ext cx="6400800" cy="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1219200" y="5003800"/>
                <a:ext cx="6400800" cy="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1219200" y="5283200"/>
                <a:ext cx="6400800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219200" y="5562600"/>
                <a:ext cx="6400800" cy="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129" name="Picture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30600" y="3921125"/>
              <a:ext cx="676275" cy="6000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4459" name="Rectangle 11"/>
          <p:cNvSpPr/>
          <p:nvPr/>
        </p:nvSpPr>
        <p:spPr>
          <a:xfrm>
            <a:off x="1291273" y="2044700"/>
            <a:ext cx="37909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（年代久的，古老的）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099618" y="2792730"/>
            <a:ext cx="2665412" cy="871538"/>
            <a:chOff x="3059113" y="3322638"/>
            <a:chExt cx="2665412" cy="871537"/>
          </a:xfrm>
        </p:grpSpPr>
        <p:grpSp>
          <p:nvGrpSpPr>
            <p:cNvPr id="6151" name="组合 12"/>
            <p:cNvGrpSpPr/>
            <p:nvPr/>
          </p:nvGrpSpPr>
          <p:grpSpPr>
            <a:xfrm>
              <a:off x="3059113" y="3355975"/>
              <a:ext cx="2665412" cy="838200"/>
              <a:chOff x="1219200" y="4724400"/>
              <a:chExt cx="6400800" cy="838200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219200" y="4724401"/>
                <a:ext cx="6400800" cy="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219200" y="5003801"/>
                <a:ext cx="6400800" cy="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219200" y="5283200"/>
                <a:ext cx="6400800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1219200" y="5562600"/>
                <a:ext cx="6400800" cy="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152" name="Picture 2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63938" y="3322638"/>
              <a:ext cx="1447800" cy="84772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483" name="Rectangle 11"/>
          <p:cNvSpPr/>
          <p:nvPr/>
        </p:nvSpPr>
        <p:spPr>
          <a:xfrm>
            <a:off x="7446963" y="3924618"/>
            <a:ext cx="1970087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（著名的）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66545" y="4737735"/>
            <a:ext cx="3024188" cy="838200"/>
            <a:chOff x="2771775" y="3743325"/>
            <a:chExt cx="3024188" cy="838200"/>
          </a:xfrm>
        </p:grpSpPr>
        <p:grpSp>
          <p:nvGrpSpPr>
            <p:cNvPr id="9222" name="组合 12"/>
            <p:cNvGrpSpPr/>
            <p:nvPr/>
          </p:nvGrpSpPr>
          <p:grpSpPr>
            <a:xfrm>
              <a:off x="2771775" y="3743325"/>
              <a:ext cx="3024188" cy="838200"/>
              <a:chOff x="1219200" y="4724400"/>
              <a:chExt cx="6400800" cy="838200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1219200" y="4724400"/>
                <a:ext cx="6400800" cy="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219200" y="5003800"/>
                <a:ext cx="6400800" cy="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219200" y="5283200"/>
                <a:ext cx="6400800" cy="0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219200" y="5562600"/>
                <a:ext cx="6400800" cy="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223" name="Picture 2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11538" y="3743325"/>
              <a:ext cx="1771650" cy="80962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9" name="Rectangle 11"/>
          <p:cNvSpPr/>
          <p:nvPr/>
        </p:nvSpPr>
        <p:spPr>
          <a:xfrm>
            <a:off x="4590733" y="4755833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（漂亮的）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6150" name="Picture 23" descr="11334142_161211614002_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/>
                </a14:imgProps>
              </a:ext>
            </a:extLst>
          </a:blip>
          <a:stretch>
            <a:fillRect/>
          </a:stretch>
        </p:blipFill>
        <p:spPr>
          <a:xfrm>
            <a:off x="6076315" y="948055"/>
            <a:ext cx="2290445" cy="16205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Picture 4" descr="3gi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/>
                </a14:imgProps>
              </a:ext>
            </a:extLst>
          </a:blip>
          <a:stretch>
            <a:fillRect/>
          </a:stretch>
        </p:blipFill>
        <p:spPr>
          <a:xfrm>
            <a:off x="3566160" y="2568575"/>
            <a:ext cx="2288540" cy="1875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26" descr="百花齐放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/>
                </a14:imgProps>
              </a:ext>
            </a:extLst>
          </a:blip>
          <a:stretch>
            <a:fillRect/>
          </a:stretch>
        </p:blipFill>
        <p:spPr>
          <a:xfrm>
            <a:off x="6791960" y="4443730"/>
            <a:ext cx="2373630" cy="197675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4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0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9" grpId="0"/>
      <p:bldP spid="105483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669882" y="61742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r>
              <a:rPr lang="en-US" altLang="zh-CN" sz="4000" dirty="0">
                <a:solidFill>
                  <a:srgbClr val="0070C0"/>
                </a:solidFill>
                <a:latin typeface="Comic Sans MS" panose="030F0702030302020204" charset="0"/>
                <a:cs typeface="Comic Sans MS" panose="030F0702030302020204" charset="0"/>
              </a:rPr>
              <a:t>3</a:t>
            </a:r>
            <a:r>
              <a:rPr sz="4000" dirty="0">
                <a:solidFill>
                  <a:srgbClr val="0070C0"/>
                </a:solidFill>
                <a:latin typeface="Comic Sans MS" panose="030F0702030302020204" charset="0"/>
                <a:cs typeface="Comic Sans MS" panose="030F0702030302020204" charset="0"/>
              </a:rPr>
              <a:t>、</a:t>
            </a:r>
            <a:r>
              <a:rPr lang="en-US" altLang="zh-CN" sz="4000" dirty="0">
                <a:solidFill>
                  <a:srgbClr val="0070C0"/>
                </a:solidFill>
                <a:latin typeface="Comic Sans MS" panose="030F0702030302020204" charset="0"/>
                <a:cs typeface="Comic Sans MS" panose="030F0702030302020204" charset="0"/>
              </a:rPr>
              <a:t>Quick Guess.</a:t>
            </a:r>
            <a:endParaRPr lang="en-US" altLang="zh-CN" sz="4000" dirty="0">
              <a:solidFill>
                <a:srgbClr val="0070C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grpSp>
        <p:nvGrpSpPr>
          <p:cNvPr id="40" name="组合 39"/>
          <p:cNvGrpSpPr/>
          <p:nvPr>
            <p:custDataLst>
              <p:tags r:id="rId2"/>
            </p:custDataLst>
          </p:nvPr>
        </p:nvGrpSpPr>
        <p:grpSpPr>
          <a:xfrm>
            <a:off x="473710" y="1559560"/>
            <a:ext cx="5739765" cy="3515995"/>
            <a:chOff x="829220" y="1534535"/>
            <a:chExt cx="5811119" cy="3857510"/>
          </a:xfrm>
        </p:grpSpPr>
        <p:sp>
          <p:nvSpPr>
            <p:cNvPr id="53" name="Freeform 46"/>
            <p:cNvSpPr/>
            <p:nvPr>
              <p:custDataLst>
                <p:tags r:id="rId3"/>
              </p:custDataLst>
            </p:nvPr>
          </p:nvSpPr>
          <p:spPr>
            <a:xfrm>
              <a:off x="5024176" y="3362281"/>
              <a:ext cx="1616163" cy="549645"/>
            </a:xfrm>
            <a:custGeom>
              <a:avLst/>
              <a:gdLst>
                <a:gd name="connsiteX0" fmla="*/ 302962 w 1838975"/>
                <a:gd name="connsiteY0" fmla="*/ 363553 h 625422"/>
                <a:gd name="connsiteX1" fmla="*/ 512003 w 1838975"/>
                <a:gd name="connsiteY1" fmla="*/ 363553 h 625422"/>
                <a:gd name="connsiteX2" fmla="*/ 557449 w 1838975"/>
                <a:gd name="connsiteY2" fmla="*/ 408999 h 625422"/>
                <a:gd name="connsiteX3" fmla="*/ 512003 w 1838975"/>
                <a:gd name="connsiteY3" fmla="*/ 454441 h 625422"/>
                <a:gd name="connsiteX4" fmla="*/ 302962 w 1838975"/>
                <a:gd name="connsiteY4" fmla="*/ 454441 h 625422"/>
                <a:gd name="connsiteX5" fmla="*/ 257516 w 1838975"/>
                <a:gd name="connsiteY5" fmla="*/ 408999 h 625422"/>
                <a:gd name="connsiteX6" fmla="*/ 302962 w 1838975"/>
                <a:gd name="connsiteY6" fmla="*/ 363553 h 625422"/>
                <a:gd name="connsiteX7" fmla="*/ 827082 w 1838975"/>
                <a:gd name="connsiteY7" fmla="*/ 272665 h 625422"/>
                <a:gd name="connsiteX8" fmla="*/ 993712 w 1838975"/>
                <a:gd name="connsiteY8" fmla="*/ 272665 h 625422"/>
                <a:gd name="connsiteX9" fmla="*/ 948266 w 1838975"/>
                <a:gd name="connsiteY9" fmla="*/ 318111 h 625422"/>
                <a:gd name="connsiteX10" fmla="*/ 993712 w 1838975"/>
                <a:gd name="connsiteY10" fmla="*/ 363553 h 625422"/>
                <a:gd name="connsiteX11" fmla="*/ 1429973 w 1838975"/>
                <a:gd name="connsiteY11" fmla="*/ 363553 h 625422"/>
                <a:gd name="connsiteX12" fmla="*/ 1475419 w 1838975"/>
                <a:gd name="connsiteY12" fmla="*/ 408999 h 625422"/>
                <a:gd name="connsiteX13" fmla="*/ 1429973 w 1838975"/>
                <a:gd name="connsiteY13" fmla="*/ 454441 h 625422"/>
                <a:gd name="connsiteX14" fmla="*/ 1339085 w 1838975"/>
                <a:gd name="connsiteY14" fmla="*/ 454441 h 625422"/>
                <a:gd name="connsiteX15" fmla="*/ 1293642 w 1838975"/>
                <a:gd name="connsiteY15" fmla="*/ 499887 h 625422"/>
                <a:gd name="connsiteX16" fmla="*/ 1307275 w 1838975"/>
                <a:gd name="connsiteY16" fmla="*/ 531696 h 625422"/>
                <a:gd name="connsiteX17" fmla="*/ 1311411 w 1838975"/>
                <a:gd name="connsiteY17" fmla="*/ 534534 h 625422"/>
                <a:gd name="connsiteX18" fmla="*/ 1793529 w 1838975"/>
                <a:gd name="connsiteY18" fmla="*/ 534534 h 625422"/>
                <a:gd name="connsiteX19" fmla="*/ 1838975 w 1838975"/>
                <a:gd name="connsiteY19" fmla="*/ 579980 h 625422"/>
                <a:gd name="connsiteX20" fmla="*/ 1793529 w 1838975"/>
                <a:gd name="connsiteY20" fmla="*/ 625422 h 625422"/>
                <a:gd name="connsiteX21" fmla="*/ 45446 w 1838975"/>
                <a:gd name="connsiteY21" fmla="*/ 625422 h 625422"/>
                <a:gd name="connsiteX22" fmla="*/ 0 w 1838975"/>
                <a:gd name="connsiteY22" fmla="*/ 579980 h 625422"/>
                <a:gd name="connsiteX23" fmla="*/ 45446 w 1838975"/>
                <a:gd name="connsiteY23" fmla="*/ 534534 h 625422"/>
                <a:gd name="connsiteX24" fmla="*/ 869905 w 1838975"/>
                <a:gd name="connsiteY24" fmla="*/ 534534 h 625422"/>
                <a:gd name="connsiteX25" fmla="*/ 874041 w 1838975"/>
                <a:gd name="connsiteY25" fmla="*/ 531696 h 625422"/>
                <a:gd name="connsiteX26" fmla="*/ 887675 w 1838975"/>
                <a:gd name="connsiteY26" fmla="*/ 499887 h 625422"/>
                <a:gd name="connsiteX27" fmla="*/ 842229 w 1838975"/>
                <a:gd name="connsiteY27" fmla="*/ 454441 h 625422"/>
                <a:gd name="connsiteX28" fmla="*/ 705898 w 1838975"/>
                <a:gd name="connsiteY28" fmla="*/ 454441 h 625422"/>
                <a:gd name="connsiteX29" fmla="*/ 660452 w 1838975"/>
                <a:gd name="connsiteY29" fmla="*/ 408999 h 625422"/>
                <a:gd name="connsiteX30" fmla="*/ 705898 w 1838975"/>
                <a:gd name="connsiteY30" fmla="*/ 363553 h 625422"/>
                <a:gd name="connsiteX31" fmla="*/ 827082 w 1838975"/>
                <a:gd name="connsiteY31" fmla="*/ 363553 h 625422"/>
                <a:gd name="connsiteX32" fmla="*/ 872528 w 1838975"/>
                <a:gd name="connsiteY32" fmla="*/ 318111 h 625422"/>
                <a:gd name="connsiteX33" fmla="*/ 827082 w 1838975"/>
                <a:gd name="connsiteY33" fmla="*/ 272665 h 625422"/>
                <a:gd name="connsiteX34" fmla="*/ 1196698 w 1838975"/>
                <a:gd name="connsiteY34" fmla="*/ 0 h 625422"/>
                <a:gd name="connsiteX35" fmla="*/ 1284555 w 1838975"/>
                <a:gd name="connsiteY35" fmla="*/ 0 h 625422"/>
                <a:gd name="connsiteX36" fmla="*/ 1330000 w 1838975"/>
                <a:gd name="connsiteY36" fmla="*/ 45446 h 625422"/>
                <a:gd name="connsiteX37" fmla="*/ 1284555 w 1838975"/>
                <a:gd name="connsiteY37" fmla="*/ 90888 h 625422"/>
                <a:gd name="connsiteX38" fmla="*/ 1196698 w 1838975"/>
                <a:gd name="connsiteY38" fmla="*/ 90888 h 625422"/>
                <a:gd name="connsiteX39" fmla="*/ 1151252 w 1838975"/>
                <a:gd name="connsiteY39" fmla="*/ 45446 h 625422"/>
                <a:gd name="connsiteX40" fmla="*/ 1196698 w 1838975"/>
                <a:gd name="connsiteY40" fmla="*/ 0 h 625422"/>
                <a:gd name="connsiteX41" fmla="*/ 296902 w 1838975"/>
                <a:gd name="connsiteY41" fmla="*/ 0 h 625422"/>
                <a:gd name="connsiteX42" fmla="*/ 990681 w 1838975"/>
                <a:gd name="connsiteY42" fmla="*/ 0 h 625422"/>
                <a:gd name="connsiteX43" fmla="*/ 1036127 w 1838975"/>
                <a:gd name="connsiteY43" fmla="*/ 45446 h 625422"/>
                <a:gd name="connsiteX44" fmla="*/ 990681 w 1838975"/>
                <a:gd name="connsiteY44" fmla="*/ 90888 h 625422"/>
                <a:gd name="connsiteX45" fmla="*/ 796787 w 1838975"/>
                <a:gd name="connsiteY45" fmla="*/ 90888 h 625422"/>
                <a:gd name="connsiteX46" fmla="*/ 751341 w 1838975"/>
                <a:gd name="connsiteY46" fmla="*/ 136334 h 625422"/>
                <a:gd name="connsiteX47" fmla="*/ 796787 w 1838975"/>
                <a:gd name="connsiteY47" fmla="*/ 181776 h 625422"/>
                <a:gd name="connsiteX48" fmla="*/ 1230022 w 1838975"/>
                <a:gd name="connsiteY48" fmla="*/ 181776 h 625422"/>
                <a:gd name="connsiteX49" fmla="*/ 1275465 w 1838975"/>
                <a:gd name="connsiteY49" fmla="*/ 227222 h 625422"/>
                <a:gd name="connsiteX50" fmla="*/ 1230022 w 1838975"/>
                <a:gd name="connsiteY50" fmla="*/ 272664 h 625422"/>
                <a:gd name="connsiteX51" fmla="*/ 112098 w 1838975"/>
                <a:gd name="connsiteY51" fmla="*/ 272664 h 625422"/>
                <a:gd name="connsiteX52" fmla="*/ 66652 w 1838975"/>
                <a:gd name="connsiteY52" fmla="*/ 227222 h 625422"/>
                <a:gd name="connsiteX53" fmla="*/ 112098 w 1838975"/>
                <a:gd name="connsiteY53" fmla="*/ 181776 h 625422"/>
                <a:gd name="connsiteX54" fmla="*/ 448380 w 1838975"/>
                <a:gd name="connsiteY54" fmla="*/ 181776 h 625422"/>
                <a:gd name="connsiteX55" fmla="*/ 493826 w 1838975"/>
                <a:gd name="connsiteY55" fmla="*/ 136334 h 625422"/>
                <a:gd name="connsiteX56" fmla="*/ 448380 w 1838975"/>
                <a:gd name="connsiteY56" fmla="*/ 90888 h 625422"/>
                <a:gd name="connsiteX57" fmla="*/ 296902 w 1838975"/>
                <a:gd name="connsiteY57" fmla="*/ 90888 h 625422"/>
                <a:gd name="connsiteX58" fmla="*/ 251456 w 1838975"/>
                <a:gd name="connsiteY58" fmla="*/ 45446 h 625422"/>
                <a:gd name="connsiteX59" fmla="*/ 296902 w 1838975"/>
                <a:gd name="connsiteY59" fmla="*/ 0 h 62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838974" h="625422">
                  <a:moveTo>
                    <a:pt x="302962" y="363553"/>
                  </a:moveTo>
                  <a:lnTo>
                    <a:pt x="512003" y="363553"/>
                  </a:lnTo>
                  <a:cubicBezTo>
                    <a:pt x="536240" y="363553"/>
                    <a:pt x="557449" y="384762"/>
                    <a:pt x="557449" y="408999"/>
                  </a:cubicBezTo>
                  <a:cubicBezTo>
                    <a:pt x="557449" y="433232"/>
                    <a:pt x="536240" y="454441"/>
                    <a:pt x="512003" y="454441"/>
                  </a:cubicBezTo>
                  <a:lnTo>
                    <a:pt x="302962" y="454441"/>
                  </a:lnTo>
                  <a:cubicBezTo>
                    <a:pt x="278725" y="454441"/>
                    <a:pt x="257516" y="433232"/>
                    <a:pt x="257516" y="408999"/>
                  </a:cubicBezTo>
                  <a:cubicBezTo>
                    <a:pt x="257516" y="384762"/>
                    <a:pt x="278725" y="363553"/>
                    <a:pt x="302962" y="363553"/>
                  </a:cubicBezTo>
                  <a:close/>
                  <a:moveTo>
                    <a:pt x="827082" y="272665"/>
                  </a:moveTo>
                  <a:lnTo>
                    <a:pt x="993712" y="272665"/>
                  </a:lnTo>
                  <a:cubicBezTo>
                    <a:pt x="969475" y="272665"/>
                    <a:pt x="948266" y="293874"/>
                    <a:pt x="948266" y="318111"/>
                  </a:cubicBezTo>
                  <a:cubicBezTo>
                    <a:pt x="948266" y="342344"/>
                    <a:pt x="969475" y="363553"/>
                    <a:pt x="993712" y="363553"/>
                  </a:cubicBezTo>
                  <a:lnTo>
                    <a:pt x="1429973" y="363553"/>
                  </a:lnTo>
                  <a:cubicBezTo>
                    <a:pt x="1454210" y="363553"/>
                    <a:pt x="1475419" y="384762"/>
                    <a:pt x="1475419" y="408999"/>
                  </a:cubicBezTo>
                  <a:cubicBezTo>
                    <a:pt x="1475419" y="433232"/>
                    <a:pt x="1454210" y="454441"/>
                    <a:pt x="1429973" y="454441"/>
                  </a:cubicBezTo>
                  <a:lnTo>
                    <a:pt x="1339085" y="454441"/>
                  </a:lnTo>
                  <a:cubicBezTo>
                    <a:pt x="1314848" y="454441"/>
                    <a:pt x="1293642" y="475650"/>
                    <a:pt x="1293642" y="499887"/>
                  </a:cubicBezTo>
                  <a:cubicBezTo>
                    <a:pt x="1293642" y="512004"/>
                    <a:pt x="1298943" y="523364"/>
                    <a:pt x="1307275" y="531696"/>
                  </a:cubicBezTo>
                  <a:lnTo>
                    <a:pt x="1311411" y="534534"/>
                  </a:lnTo>
                  <a:lnTo>
                    <a:pt x="1793529" y="534534"/>
                  </a:lnTo>
                  <a:cubicBezTo>
                    <a:pt x="1817766" y="534534"/>
                    <a:pt x="1838975" y="555743"/>
                    <a:pt x="1838975" y="579980"/>
                  </a:cubicBezTo>
                  <a:cubicBezTo>
                    <a:pt x="1838975" y="604213"/>
                    <a:pt x="1817766" y="625422"/>
                    <a:pt x="1793529" y="625422"/>
                  </a:cubicBezTo>
                  <a:lnTo>
                    <a:pt x="45446" y="625422"/>
                  </a:lnTo>
                  <a:cubicBezTo>
                    <a:pt x="18178" y="625422"/>
                    <a:pt x="0" y="604213"/>
                    <a:pt x="0" y="579980"/>
                  </a:cubicBezTo>
                  <a:cubicBezTo>
                    <a:pt x="0" y="555743"/>
                    <a:pt x="21206" y="534534"/>
                    <a:pt x="45446" y="534534"/>
                  </a:cubicBezTo>
                  <a:lnTo>
                    <a:pt x="869905" y="534534"/>
                  </a:lnTo>
                  <a:lnTo>
                    <a:pt x="874041" y="531696"/>
                  </a:lnTo>
                  <a:cubicBezTo>
                    <a:pt x="882373" y="523364"/>
                    <a:pt x="887675" y="512004"/>
                    <a:pt x="887675" y="499887"/>
                  </a:cubicBezTo>
                  <a:cubicBezTo>
                    <a:pt x="887675" y="475650"/>
                    <a:pt x="866466" y="454441"/>
                    <a:pt x="842229" y="454441"/>
                  </a:cubicBezTo>
                  <a:lnTo>
                    <a:pt x="705898" y="454441"/>
                  </a:lnTo>
                  <a:cubicBezTo>
                    <a:pt x="681661" y="454441"/>
                    <a:pt x="660452" y="433232"/>
                    <a:pt x="660452" y="408999"/>
                  </a:cubicBezTo>
                  <a:cubicBezTo>
                    <a:pt x="660452" y="384762"/>
                    <a:pt x="681661" y="363553"/>
                    <a:pt x="705898" y="363553"/>
                  </a:cubicBezTo>
                  <a:lnTo>
                    <a:pt x="827082" y="363553"/>
                  </a:lnTo>
                  <a:cubicBezTo>
                    <a:pt x="851319" y="363553"/>
                    <a:pt x="872528" y="342344"/>
                    <a:pt x="872528" y="318111"/>
                  </a:cubicBezTo>
                  <a:cubicBezTo>
                    <a:pt x="872528" y="293874"/>
                    <a:pt x="851319" y="272665"/>
                    <a:pt x="827082" y="272665"/>
                  </a:cubicBezTo>
                  <a:close/>
                  <a:moveTo>
                    <a:pt x="1196698" y="0"/>
                  </a:moveTo>
                  <a:lnTo>
                    <a:pt x="1284555" y="0"/>
                  </a:lnTo>
                  <a:cubicBezTo>
                    <a:pt x="1308791" y="0"/>
                    <a:pt x="1330000" y="21209"/>
                    <a:pt x="1330000" y="45446"/>
                  </a:cubicBezTo>
                  <a:cubicBezTo>
                    <a:pt x="1330000" y="69679"/>
                    <a:pt x="1308791" y="90888"/>
                    <a:pt x="1284555" y="90888"/>
                  </a:cubicBezTo>
                  <a:lnTo>
                    <a:pt x="1196698" y="90888"/>
                  </a:lnTo>
                  <a:cubicBezTo>
                    <a:pt x="1172461" y="90888"/>
                    <a:pt x="1151252" y="69679"/>
                    <a:pt x="1151252" y="45446"/>
                  </a:cubicBezTo>
                  <a:cubicBezTo>
                    <a:pt x="1151252" y="21209"/>
                    <a:pt x="1172461" y="0"/>
                    <a:pt x="1196698" y="0"/>
                  </a:cubicBezTo>
                  <a:close/>
                  <a:moveTo>
                    <a:pt x="296902" y="0"/>
                  </a:moveTo>
                  <a:lnTo>
                    <a:pt x="990681" y="0"/>
                  </a:lnTo>
                  <a:cubicBezTo>
                    <a:pt x="1014918" y="0"/>
                    <a:pt x="1036127" y="21209"/>
                    <a:pt x="1036127" y="45446"/>
                  </a:cubicBezTo>
                  <a:cubicBezTo>
                    <a:pt x="1036127" y="69679"/>
                    <a:pt x="1014918" y="90888"/>
                    <a:pt x="990681" y="90888"/>
                  </a:cubicBezTo>
                  <a:lnTo>
                    <a:pt x="796787" y="90888"/>
                  </a:lnTo>
                  <a:cubicBezTo>
                    <a:pt x="772550" y="90888"/>
                    <a:pt x="751341" y="112097"/>
                    <a:pt x="751341" y="136334"/>
                  </a:cubicBezTo>
                  <a:cubicBezTo>
                    <a:pt x="751341" y="160567"/>
                    <a:pt x="772550" y="181776"/>
                    <a:pt x="796787" y="181776"/>
                  </a:cubicBezTo>
                  <a:lnTo>
                    <a:pt x="1230022" y="181776"/>
                  </a:lnTo>
                  <a:cubicBezTo>
                    <a:pt x="1254259" y="181776"/>
                    <a:pt x="1275465" y="202985"/>
                    <a:pt x="1275465" y="227222"/>
                  </a:cubicBezTo>
                  <a:cubicBezTo>
                    <a:pt x="1275465" y="251455"/>
                    <a:pt x="1254259" y="272664"/>
                    <a:pt x="1230022" y="272664"/>
                  </a:cubicBezTo>
                  <a:lnTo>
                    <a:pt x="112098" y="272664"/>
                  </a:lnTo>
                  <a:cubicBezTo>
                    <a:pt x="87858" y="272664"/>
                    <a:pt x="69680" y="251455"/>
                    <a:pt x="66652" y="227222"/>
                  </a:cubicBezTo>
                  <a:cubicBezTo>
                    <a:pt x="66652" y="202985"/>
                    <a:pt x="87858" y="181776"/>
                    <a:pt x="112098" y="181776"/>
                  </a:cubicBezTo>
                  <a:lnTo>
                    <a:pt x="448380" y="181776"/>
                  </a:lnTo>
                  <a:cubicBezTo>
                    <a:pt x="472617" y="181776"/>
                    <a:pt x="493826" y="160567"/>
                    <a:pt x="493826" y="136334"/>
                  </a:cubicBezTo>
                  <a:cubicBezTo>
                    <a:pt x="493826" y="112097"/>
                    <a:pt x="472617" y="90888"/>
                    <a:pt x="448380" y="90888"/>
                  </a:cubicBezTo>
                  <a:lnTo>
                    <a:pt x="296902" y="90888"/>
                  </a:lnTo>
                  <a:cubicBezTo>
                    <a:pt x="272665" y="90888"/>
                    <a:pt x="251456" y="69679"/>
                    <a:pt x="251456" y="45446"/>
                  </a:cubicBezTo>
                  <a:cubicBezTo>
                    <a:pt x="251456" y="21209"/>
                    <a:pt x="272665" y="0"/>
                    <a:pt x="296902" y="0"/>
                  </a:cubicBezTo>
                  <a:close/>
                </a:path>
              </a:pathLst>
            </a:custGeom>
            <a:blipFill dpi="0" rotWithShape="0">
              <a:blip r:embed="rId4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Freeform 50"/>
            <p:cNvSpPr/>
            <p:nvPr>
              <p:custDataLst>
                <p:tags r:id="rId5"/>
              </p:custDataLst>
            </p:nvPr>
          </p:nvSpPr>
          <p:spPr>
            <a:xfrm>
              <a:off x="829220" y="1928962"/>
              <a:ext cx="1616163" cy="559132"/>
            </a:xfrm>
            <a:custGeom>
              <a:avLst/>
              <a:gdLst>
                <a:gd name="connsiteX0" fmla="*/ 842229 w 1838975"/>
                <a:gd name="connsiteY0" fmla="*/ 454441 h 636217"/>
                <a:gd name="connsiteX1" fmla="*/ 1339085 w 1838975"/>
                <a:gd name="connsiteY1" fmla="*/ 454441 h 636217"/>
                <a:gd name="connsiteX2" fmla="*/ 1293643 w 1838975"/>
                <a:gd name="connsiteY2" fmla="*/ 499887 h 636217"/>
                <a:gd name="connsiteX3" fmla="*/ 1339085 w 1838975"/>
                <a:gd name="connsiteY3" fmla="*/ 545329 h 636217"/>
                <a:gd name="connsiteX4" fmla="*/ 1793530 w 1838975"/>
                <a:gd name="connsiteY4" fmla="*/ 545329 h 636217"/>
                <a:gd name="connsiteX5" fmla="*/ 1838975 w 1838975"/>
                <a:gd name="connsiteY5" fmla="*/ 590775 h 636217"/>
                <a:gd name="connsiteX6" fmla="*/ 1793530 w 1838975"/>
                <a:gd name="connsiteY6" fmla="*/ 636217 h 636217"/>
                <a:gd name="connsiteX7" fmla="*/ 45446 w 1838975"/>
                <a:gd name="connsiteY7" fmla="*/ 636217 h 636217"/>
                <a:gd name="connsiteX8" fmla="*/ 0 w 1838975"/>
                <a:gd name="connsiteY8" fmla="*/ 590775 h 636217"/>
                <a:gd name="connsiteX9" fmla="*/ 45446 w 1838975"/>
                <a:gd name="connsiteY9" fmla="*/ 545329 h 636217"/>
                <a:gd name="connsiteX10" fmla="*/ 842229 w 1838975"/>
                <a:gd name="connsiteY10" fmla="*/ 545329 h 636217"/>
                <a:gd name="connsiteX11" fmla="*/ 887675 w 1838975"/>
                <a:gd name="connsiteY11" fmla="*/ 499887 h 636217"/>
                <a:gd name="connsiteX12" fmla="*/ 842229 w 1838975"/>
                <a:gd name="connsiteY12" fmla="*/ 454441 h 636217"/>
                <a:gd name="connsiteX13" fmla="*/ 302962 w 1838975"/>
                <a:gd name="connsiteY13" fmla="*/ 341963 h 636217"/>
                <a:gd name="connsiteX14" fmla="*/ 512004 w 1838975"/>
                <a:gd name="connsiteY14" fmla="*/ 341963 h 636217"/>
                <a:gd name="connsiteX15" fmla="*/ 557449 w 1838975"/>
                <a:gd name="connsiteY15" fmla="*/ 387409 h 636217"/>
                <a:gd name="connsiteX16" fmla="*/ 512004 w 1838975"/>
                <a:gd name="connsiteY16" fmla="*/ 432851 h 636217"/>
                <a:gd name="connsiteX17" fmla="*/ 302962 w 1838975"/>
                <a:gd name="connsiteY17" fmla="*/ 432851 h 636217"/>
                <a:gd name="connsiteX18" fmla="*/ 257516 w 1838975"/>
                <a:gd name="connsiteY18" fmla="*/ 387409 h 636217"/>
                <a:gd name="connsiteX19" fmla="*/ 302962 w 1838975"/>
                <a:gd name="connsiteY19" fmla="*/ 341963 h 636217"/>
                <a:gd name="connsiteX20" fmla="*/ 296902 w 1838975"/>
                <a:gd name="connsiteY20" fmla="*/ 10795 h 636217"/>
                <a:gd name="connsiteX21" fmla="*/ 990682 w 1838975"/>
                <a:gd name="connsiteY21" fmla="*/ 10795 h 636217"/>
                <a:gd name="connsiteX22" fmla="*/ 1036127 w 1838975"/>
                <a:gd name="connsiteY22" fmla="*/ 56241 h 636217"/>
                <a:gd name="connsiteX23" fmla="*/ 990682 w 1838975"/>
                <a:gd name="connsiteY23" fmla="*/ 101683 h 636217"/>
                <a:gd name="connsiteX24" fmla="*/ 796786 w 1838975"/>
                <a:gd name="connsiteY24" fmla="*/ 101683 h 636217"/>
                <a:gd name="connsiteX25" fmla="*/ 751341 w 1838975"/>
                <a:gd name="connsiteY25" fmla="*/ 147129 h 636217"/>
                <a:gd name="connsiteX26" fmla="*/ 764975 w 1838975"/>
                <a:gd name="connsiteY26" fmla="*/ 178937 h 636217"/>
                <a:gd name="connsiteX27" fmla="*/ 769111 w 1838975"/>
                <a:gd name="connsiteY27" fmla="*/ 181776 h 636217"/>
                <a:gd name="connsiteX28" fmla="*/ 1230023 w 1838975"/>
                <a:gd name="connsiteY28" fmla="*/ 181776 h 636217"/>
                <a:gd name="connsiteX29" fmla="*/ 1275465 w 1838975"/>
                <a:gd name="connsiteY29" fmla="*/ 227222 h 636217"/>
                <a:gd name="connsiteX30" fmla="*/ 1230023 w 1838975"/>
                <a:gd name="connsiteY30" fmla="*/ 272664 h 636217"/>
                <a:gd name="connsiteX31" fmla="*/ 966040 w 1838975"/>
                <a:gd name="connsiteY31" fmla="*/ 272664 h 636217"/>
                <a:gd name="connsiteX32" fmla="*/ 961901 w 1838975"/>
                <a:gd name="connsiteY32" fmla="*/ 275504 h 636217"/>
                <a:gd name="connsiteX33" fmla="*/ 948267 w 1838975"/>
                <a:gd name="connsiteY33" fmla="*/ 307316 h 636217"/>
                <a:gd name="connsiteX34" fmla="*/ 961901 w 1838975"/>
                <a:gd name="connsiteY34" fmla="*/ 339125 h 636217"/>
                <a:gd name="connsiteX35" fmla="*/ 966038 w 1838975"/>
                <a:gd name="connsiteY35" fmla="*/ 341963 h 636217"/>
                <a:gd name="connsiteX36" fmla="*/ 1419179 w 1838975"/>
                <a:gd name="connsiteY36" fmla="*/ 341963 h 636217"/>
                <a:gd name="connsiteX37" fmla="*/ 1464624 w 1838975"/>
                <a:gd name="connsiteY37" fmla="*/ 387409 h 636217"/>
                <a:gd name="connsiteX38" fmla="*/ 1419179 w 1838975"/>
                <a:gd name="connsiteY38" fmla="*/ 432851 h 636217"/>
                <a:gd name="connsiteX39" fmla="*/ 695103 w 1838975"/>
                <a:gd name="connsiteY39" fmla="*/ 432851 h 636217"/>
                <a:gd name="connsiteX40" fmla="*/ 649657 w 1838975"/>
                <a:gd name="connsiteY40" fmla="*/ 387409 h 636217"/>
                <a:gd name="connsiteX41" fmla="*/ 695103 w 1838975"/>
                <a:gd name="connsiteY41" fmla="*/ 341963 h 636217"/>
                <a:gd name="connsiteX42" fmla="*/ 854758 w 1838975"/>
                <a:gd name="connsiteY42" fmla="*/ 341963 h 636217"/>
                <a:gd name="connsiteX43" fmla="*/ 858894 w 1838975"/>
                <a:gd name="connsiteY43" fmla="*/ 339125 h 636217"/>
                <a:gd name="connsiteX44" fmla="*/ 872528 w 1838975"/>
                <a:gd name="connsiteY44" fmla="*/ 307316 h 636217"/>
                <a:gd name="connsiteX45" fmla="*/ 858894 w 1838975"/>
                <a:gd name="connsiteY45" fmla="*/ 275504 h 636217"/>
                <a:gd name="connsiteX46" fmla="*/ 854756 w 1838975"/>
                <a:gd name="connsiteY46" fmla="*/ 272664 h 636217"/>
                <a:gd name="connsiteX47" fmla="*/ 112098 w 1838975"/>
                <a:gd name="connsiteY47" fmla="*/ 272664 h 636217"/>
                <a:gd name="connsiteX48" fmla="*/ 66652 w 1838975"/>
                <a:gd name="connsiteY48" fmla="*/ 227222 h 636217"/>
                <a:gd name="connsiteX49" fmla="*/ 112098 w 1838975"/>
                <a:gd name="connsiteY49" fmla="*/ 181776 h 636217"/>
                <a:gd name="connsiteX50" fmla="*/ 476054 w 1838975"/>
                <a:gd name="connsiteY50" fmla="*/ 181776 h 636217"/>
                <a:gd name="connsiteX51" fmla="*/ 480191 w 1838975"/>
                <a:gd name="connsiteY51" fmla="*/ 178937 h 636217"/>
                <a:gd name="connsiteX52" fmla="*/ 493825 w 1838975"/>
                <a:gd name="connsiteY52" fmla="*/ 147129 h 636217"/>
                <a:gd name="connsiteX53" fmla="*/ 448379 w 1838975"/>
                <a:gd name="connsiteY53" fmla="*/ 101683 h 636217"/>
                <a:gd name="connsiteX54" fmla="*/ 296902 w 1838975"/>
                <a:gd name="connsiteY54" fmla="*/ 101683 h 636217"/>
                <a:gd name="connsiteX55" fmla="*/ 251456 w 1838975"/>
                <a:gd name="connsiteY55" fmla="*/ 56241 h 636217"/>
                <a:gd name="connsiteX56" fmla="*/ 296902 w 1838975"/>
                <a:gd name="connsiteY56" fmla="*/ 10795 h 636217"/>
                <a:gd name="connsiteX57" fmla="*/ 1196698 w 1838975"/>
                <a:gd name="connsiteY57" fmla="*/ 0 h 636217"/>
                <a:gd name="connsiteX58" fmla="*/ 1284555 w 1838975"/>
                <a:gd name="connsiteY58" fmla="*/ 0 h 636217"/>
                <a:gd name="connsiteX59" fmla="*/ 1330000 w 1838975"/>
                <a:gd name="connsiteY59" fmla="*/ 45446 h 636217"/>
                <a:gd name="connsiteX60" fmla="*/ 1284555 w 1838975"/>
                <a:gd name="connsiteY60" fmla="*/ 90888 h 636217"/>
                <a:gd name="connsiteX61" fmla="*/ 1196698 w 1838975"/>
                <a:gd name="connsiteY61" fmla="*/ 90888 h 636217"/>
                <a:gd name="connsiteX62" fmla="*/ 1151252 w 1838975"/>
                <a:gd name="connsiteY62" fmla="*/ 45446 h 636217"/>
                <a:gd name="connsiteX63" fmla="*/ 1196698 w 1838975"/>
                <a:gd name="connsiteY63" fmla="*/ 0 h 63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838974" h="636217">
                  <a:moveTo>
                    <a:pt x="842229" y="454441"/>
                  </a:moveTo>
                  <a:lnTo>
                    <a:pt x="1339085" y="454441"/>
                  </a:lnTo>
                  <a:cubicBezTo>
                    <a:pt x="1314848" y="454441"/>
                    <a:pt x="1293643" y="475650"/>
                    <a:pt x="1293643" y="499887"/>
                  </a:cubicBezTo>
                  <a:cubicBezTo>
                    <a:pt x="1293643" y="524120"/>
                    <a:pt x="1314848" y="545329"/>
                    <a:pt x="1339085" y="545329"/>
                  </a:cubicBezTo>
                  <a:lnTo>
                    <a:pt x="1793530" y="545329"/>
                  </a:lnTo>
                  <a:cubicBezTo>
                    <a:pt x="1817767" y="545329"/>
                    <a:pt x="1838975" y="566538"/>
                    <a:pt x="1838975" y="590775"/>
                  </a:cubicBezTo>
                  <a:cubicBezTo>
                    <a:pt x="1838975" y="615008"/>
                    <a:pt x="1817767" y="636217"/>
                    <a:pt x="1793530" y="636217"/>
                  </a:cubicBezTo>
                  <a:lnTo>
                    <a:pt x="45446" y="636217"/>
                  </a:lnTo>
                  <a:cubicBezTo>
                    <a:pt x="18178" y="636217"/>
                    <a:pt x="0" y="615008"/>
                    <a:pt x="0" y="590775"/>
                  </a:cubicBezTo>
                  <a:cubicBezTo>
                    <a:pt x="0" y="566538"/>
                    <a:pt x="21206" y="545329"/>
                    <a:pt x="45446" y="545329"/>
                  </a:cubicBezTo>
                  <a:lnTo>
                    <a:pt x="842229" y="545329"/>
                  </a:lnTo>
                  <a:cubicBezTo>
                    <a:pt x="866466" y="545329"/>
                    <a:pt x="887675" y="524120"/>
                    <a:pt x="887675" y="499887"/>
                  </a:cubicBezTo>
                  <a:cubicBezTo>
                    <a:pt x="887675" y="475650"/>
                    <a:pt x="866466" y="454441"/>
                    <a:pt x="842229" y="454441"/>
                  </a:cubicBezTo>
                  <a:close/>
                  <a:moveTo>
                    <a:pt x="302962" y="341963"/>
                  </a:moveTo>
                  <a:lnTo>
                    <a:pt x="512004" y="341963"/>
                  </a:lnTo>
                  <a:cubicBezTo>
                    <a:pt x="536240" y="341963"/>
                    <a:pt x="557449" y="363172"/>
                    <a:pt x="557449" y="387409"/>
                  </a:cubicBezTo>
                  <a:cubicBezTo>
                    <a:pt x="557449" y="411642"/>
                    <a:pt x="536240" y="432851"/>
                    <a:pt x="512004" y="432851"/>
                  </a:cubicBezTo>
                  <a:lnTo>
                    <a:pt x="302962" y="432851"/>
                  </a:lnTo>
                  <a:cubicBezTo>
                    <a:pt x="278725" y="432851"/>
                    <a:pt x="257516" y="411642"/>
                    <a:pt x="257516" y="387409"/>
                  </a:cubicBezTo>
                  <a:cubicBezTo>
                    <a:pt x="257516" y="363172"/>
                    <a:pt x="278725" y="341963"/>
                    <a:pt x="302962" y="341963"/>
                  </a:cubicBezTo>
                  <a:close/>
                  <a:moveTo>
                    <a:pt x="296902" y="10795"/>
                  </a:moveTo>
                  <a:lnTo>
                    <a:pt x="990682" y="10795"/>
                  </a:lnTo>
                  <a:cubicBezTo>
                    <a:pt x="1014919" y="10795"/>
                    <a:pt x="1036127" y="32004"/>
                    <a:pt x="1036127" y="56241"/>
                  </a:cubicBezTo>
                  <a:cubicBezTo>
                    <a:pt x="1036127" y="80474"/>
                    <a:pt x="1014919" y="101683"/>
                    <a:pt x="990682" y="101683"/>
                  </a:cubicBezTo>
                  <a:lnTo>
                    <a:pt x="796786" y="101683"/>
                  </a:lnTo>
                  <a:cubicBezTo>
                    <a:pt x="772549" y="101683"/>
                    <a:pt x="751341" y="122892"/>
                    <a:pt x="751341" y="147129"/>
                  </a:cubicBezTo>
                  <a:cubicBezTo>
                    <a:pt x="751341" y="159245"/>
                    <a:pt x="756643" y="170606"/>
                    <a:pt x="764975" y="178937"/>
                  </a:cubicBezTo>
                  <a:lnTo>
                    <a:pt x="769111" y="181776"/>
                  </a:lnTo>
                  <a:lnTo>
                    <a:pt x="1230023" y="181776"/>
                  </a:lnTo>
                  <a:cubicBezTo>
                    <a:pt x="1254260" y="181776"/>
                    <a:pt x="1275465" y="202985"/>
                    <a:pt x="1275465" y="227222"/>
                  </a:cubicBezTo>
                  <a:cubicBezTo>
                    <a:pt x="1275465" y="251455"/>
                    <a:pt x="1254260" y="272664"/>
                    <a:pt x="1230023" y="272664"/>
                  </a:cubicBezTo>
                  <a:lnTo>
                    <a:pt x="966040" y="272664"/>
                  </a:lnTo>
                  <a:lnTo>
                    <a:pt x="961901" y="275504"/>
                  </a:lnTo>
                  <a:cubicBezTo>
                    <a:pt x="953569" y="283836"/>
                    <a:pt x="948267" y="295198"/>
                    <a:pt x="948267" y="307316"/>
                  </a:cubicBezTo>
                  <a:cubicBezTo>
                    <a:pt x="948267" y="319433"/>
                    <a:pt x="953569" y="330793"/>
                    <a:pt x="961901" y="339125"/>
                  </a:cubicBezTo>
                  <a:lnTo>
                    <a:pt x="966038" y="341963"/>
                  </a:lnTo>
                  <a:lnTo>
                    <a:pt x="1419179" y="341963"/>
                  </a:lnTo>
                  <a:cubicBezTo>
                    <a:pt x="1443416" y="341963"/>
                    <a:pt x="1464624" y="363172"/>
                    <a:pt x="1464624" y="387409"/>
                  </a:cubicBezTo>
                  <a:cubicBezTo>
                    <a:pt x="1464624" y="411642"/>
                    <a:pt x="1443416" y="432851"/>
                    <a:pt x="1419179" y="432851"/>
                  </a:cubicBezTo>
                  <a:lnTo>
                    <a:pt x="695103" y="432851"/>
                  </a:lnTo>
                  <a:cubicBezTo>
                    <a:pt x="670866" y="432851"/>
                    <a:pt x="649657" y="411642"/>
                    <a:pt x="649657" y="387409"/>
                  </a:cubicBezTo>
                  <a:cubicBezTo>
                    <a:pt x="649657" y="363172"/>
                    <a:pt x="670866" y="341963"/>
                    <a:pt x="695103" y="341963"/>
                  </a:cubicBezTo>
                  <a:lnTo>
                    <a:pt x="854758" y="341963"/>
                  </a:lnTo>
                  <a:lnTo>
                    <a:pt x="858894" y="339125"/>
                  </a:lnTo>
                  <a:cubicBezTo>
                    <a:pt x="867226" y="330793"/>
                    <a:pt x="872528" y="319433"/>
                    <a:pt x="872528" y="307316"/>
                  </a:cubicBezTo>
                  <a:cubicBezTo>
                    <a:pt x="872528" y="295198"/>
                    <a:pt x="867226" y="283836"/>
                    <a:pt x="858894" y="275504"/>
                  </a:cubicBezTo>
                  <a:lnTo>
                    <a:pt x="854756" y="272664"/>
                  </a:lnTo>
                  <a:lnTo>
                    <a:pt x="112098" y="272664"/>
                  </a:lnTo>
                  <a:cubicBezTo>
                    <a:pt x="87858" y="272664"/>
                    <a:pt x="69680" y="251455"/>
                    <a:pt x="66652" y="227222"/>
                  </a:cubicBezTo>
                  <a:cubicBezTo>
                    <a:pt x="66652" y="202985"/>
                    <a:pt x="87858" y="181776"/>
                    <a:pt x="112098" y="181776"/>
                  </a:cubicBezTo>
                  <a:lnTo>
                    <a:pt x="476054" y="181776"/>
                  </a:lnTo>
                  <a:lnTo>
                    <a:pt x="480191" y="178937"/>
                  </a:lnTo>
                  <a:cubicBezTo>
                    <a:pt x="488523" y="170606"/>
                    <a:pt x="493825" y="159245"/>
                    <a:pt x="493825" y="147129"/>
                  </a:cubicBezTo>
                  <a:cubicBezTo>
                    <a:pt x="493825" y="122892"/>
                    <a:pt x="472616" y="101683"/>
                    <a:pt x="448379" y="101683"/>
                  </a:cubicBezTo>
                  <a:lnTo>
                    <a:pt x="296902" y="101683"/>
                  </a:lnTo>
                  <a:cubicBezTo>
                    <a:pt x="272665" y="101683"/>
                    <a:pt x="251456" y="80474"/>
                    <a:pt x="251456" y="56241"/>
                  </a:cubicBezTo>
                  <a:cubicBezTo>
                    <a:pt x="251456" y="32004"/>
                    <a:pt x="272665" y="10795"/>
                    <a:pt x="296902" y="10795"/>
                  </a:cubicBezTo>
                  <a:close/>
                  <a:moveTo>
                    <a:pt x="1196698" y="0"/>
                  </a:moveTo>
                  <a:lnTo>
                    <a:pt x="1284555" y="0"/>
                  </a:lnTo>
                  <a:cubicBezTo>
                    <a:pt x="1308792" y="0"/>
                    <a:pt x="1330000" y="21209"/>
                    <a:pt x="1330000" y="45446"/>
                  </a:cubicBezTo>
                  <a:cubicBezTo>
                    <a:pt x="1330000" y="69679"/>
                    <a:pt x="1308792" y="90888"/>
                    <a:pt x="1284555" y="90888"/>
                  </a:cubicBezTo>
                  <a:lnTo>
                    <a:pt x="1196698" y="90888"/>
                  </a:lnTo>
                  <a:cubicBezTo>
                    <a:pt x="1172461" y="90888"/>
                    <a:pt x="1151252" y="69679"/>
                    <a:pt x="1151252" y="45446"/>
                  </a:cubicBezTo>
                  <a:cubicBezTo>
                    <a:pt x="1151252" y="21209"/>
                    <a:pt x="1172461" y="0"/>
                    <a:pt x="1196698" y="0"/>
                  </a:cubicBezTo>
                  <a:close/>
                </a:path>
              </a:pathLst>
            </a:custGeom>
            <a:blipFill dpi="0" rotWithShape="0">
              <a:blip r:embed="rId6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Freeform 2600"/>
            <p:cNvSpPr/>
            <p:nvPr>
              <p:custDataLst>
                <p:tags r:id="rId7"/>
              </p:custDataLst>
            </p:nvPr>
          </p:nvSpPr>
          <p:spPr>
            <a:xfrm>
              <a:off x="3459487" y="4305013"/>
              <a:ext cx="57719" cy="442507"/>
            </a:xfrm>
            <a:custGeom>
              <a:avLst/>
              <a:gdLst>
                <a:gd name="connsiteX0" fmla="*/ 32838 w 65676"/>
                <a:gd name="connsiteY0" fmla="*/ 0 h 503513"/>
                <a:gd name="connsiteX1" fmla="*/ 65676 w 65676"/>
                <a:gd name="connsiteY1" fmla="*/ 32838 h 503513"/>
                <a:gd name="connsiteX2" fmla="*/ 65676 w 65676"/>
                <a:gd name="connsiteY2" fmla="*/ 470675 h 503513"/>
                <a:gd name="connsiteX3" fmla="*/ 32838 w 65676"/>
                <a:gd name="connsiteY3" fmla="*/ 503513 h 503513"/>
                <a:gd name="connsiteX4" fmla="*/ 0 w 65676"/>
                <a:gd name="connsiteY4" fmla="*/ 470675 h 503513"/>
                <a:gd name="connsiteX5" fmla="*/ 0 w 65676"/>
                <a:gd name="connsiteY5" fmla="*/ 32838 h 503513"/>
                <a:gd name="connsiteX6" fmla="*/ 32838 w 65676"/>
                <a:gd name="connsiteY6" fmla="*/ 0 h 50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676" h="503513">
                  <a:moveTo>
                    <a:pt x="32838" y="0"/>
                  </a:moveTo>
                  <a:cubicBezTo>
                    <a:pt x="43784" y="0"/>
                    <a:pt x="65676" y="10946"/>
                    <a:pt x="65676" y="32838"/>
                  </a:cubicBezTo>
                  <a:lnTo>
                    <a:pt x="65676" y="470675"/>
                  </a:lnTo>
                  <a:cubicBezTo>
                    <a:pt x="54730" y="492567"/>
                    <a:pt x="43784" y="503513"/>
                    <a:pt x="32838" y="503513"/>
                  </a:cubicBezTo>
                  <a:cubicBezTo>
                    <a:pt x="21892" y="503513"/>
                    <a:pt x="0" y="492567"/>
                    <a:pt x="0" y="470675"/>
                  </a:cubicBezTo>
                  <a:lnTo>
                    <a:pt x="0" y="32838"/>
                  </a:lnTo>
                  <a:cubicBezTo>
                    <a:pt x="0" y="21892"/>
                    <a:pt x="10946" y="0"/>
                    <a:pt x="32838" y="0"/>
                  </a:cubicBezTo>
                  <a:close/>
                </a:path>
              </a:pathLst>
            </a:custGeom>
            <a:blipFill dpi="0" rotWithShape="0">
              <a:blip r:embed="rId8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Freeform 2627"/>
            <p:cNvSpPr/>
            <p:nvPr>
              <p:custDataLst>
                <p:tags r:id="rId9"/>
              </p:custDataLst>
            </p:nvPr>
          </p:nvSpPr>
          <p:spPr>
            <a:xfrm>
              <a:off x="929504" y="1553775"/>
              <a:ext cx="5108070" cy="2327971"/>
            </a:xfrm>
            <a:custGeom>
              <a:avLst/>
              <a:gdLst>
                <a:gd name="connsiteX0" fmla="*/ 2911619 w 5812293"/>
                <a:gd name="connsiteY0" fmla="*/ 0 h 2648916"/>
                <a:gd name="connsiteX1" fmla="*/ 5812293 w 5812293"/>
                <a:gd name="connsiteY1" fmla="*/ 2232971 h 2648916"/>
                <a:gd name="connsiteX2" fmla="*/ 4268916 w 5812293"/>
                <a:gd name="connsiteY2" fmla="*/ 2648916 h 2648916"/>
                <a:gd name="connsiteX3" fmla="*/ 2911619 w 5812293"/>
                <a:gd name="connsiteY3" fmla="*/ 1609053 h 2648916"/>
                <a:gd name="connsiteX4" fmla="*/ 1543377 w 5812293"/>
                <a:gd name="connsiteY4" fmla="*/ 2648916 h 2648916"/>
                <a:gd name="connsiteX5" fmla="*/ 0 w 5812293"/>
                <a:gd name="connsiteY5" fmla="*/ 2232971 h 2648916"/>
                <a:gd name="connsiteX6" fmla="*/ 2911619 w 5812293"/>
                <a:gd name="connsiteY6" fmla="*/ 0 h 2648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12293" h="2648916">
                  <a:moveTo>
                    <a:pt x="2911619" y="0"/>
                  </a:moveTo>
                  <a:cubicBezTo>
                    <a:pt x="4301753" y="0"/>
                    <a:pt x="5472969" y="952296"/>
                    <a:pt x="5812293" y="2232971"/>
                  </a:cubicBezTo>
                  <a:lnTo>
                    <a:pt x="4268916" y="2648916"/>
                  </a:lnTo>
                  <a:cubicBezTo>
                    <a:pt x="4115673" y="2046890"/>
                    <a:pt x="3568376" y="1609053"/>
                    <a:pt x="2911619" y="1609053"/>
                  </a:cubicBezTo>
                  <a:cubicBezTo>
                    <a:pt x="2254863" y="1609053"/>
                    <a:pt x="1707566" y="2046890"/>
                    <a:pt x="1543377" y="2648916"/>
                  </a:cubicBezTo>
                  <a:lnTo>
                    <a:pt x="0" y="2232971"/>
                  </a:lnTo>
                  <a:cubicBezTo>
                    <a:pt x="350270" y="952296"/>
                    <a:pt x="1521485" y="0"/>
                    <a:pt x="2911619" y="0"/>
                  </a:cubicBezTo>
                  <a:close/>
                </a:path>
              </a:pathLst>
            </a:custGeom>
            <a:blipFill dpi="0" rotWithShape="0">
              <a:blip r:embed="rId10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Freeform 2628"/>
            <p:cNvSpPr/>
            <p:nvPr>
              <p:custDataLst>
                <p:tags r:id="rId11"/>
              </p:custDataLst>
            </p:nvPr>
          </p:nvSpPr>
          <p:spPr>
            <a:xfrm>
              <a:off x="910263" y="1534535"/>
              <a:ext cx="5156169" cy="2366450"/>
            </a:xfrm>
            <a:custGeom>
              <a:avLst/>
              <a:gdLst>
                <a:gd name="connsiteX0" fmla="*/ 2933511 w 5867023"/>
                <a:gd name="connsiteY0" fmla="*/ 54730 h 2692700"/>
                <a:gd name="connsiteX1" fmla="*/ 65676 w 5867023"/>
                <a:gd name="connsiteY1" fmla="*/ 2232971 h 2692700"/>
                <a:gd name="connsiteX2" fmla="*/ 1554323 w 5867023"/>
                <a:gd name="connsiteY2" fmla="*/ 2637971 h 2692700"/>
                <a:gd name="connsiteX3" fmla="*/ 2933511 w 5867023"/>
                <a:gd name="connsiteY3" fmla="*/ 1598107 h 2692700"/>
                <a:gd name="connsiteX4" fmla="*/ 4312699 w 5867023"/>
                <a:gd name="connsiteY4" fmla="*/ 2637971 h 2692700"/>
                <a:gd name="connsiteX5" fmla="*/ 5801347 w 5867023"/>
                <a:gd name="connsiteY5" fmla="*/ 2232971 h 2692700"/>
                <a:gd name="connsiteX6" fmla="*/ 2933511 w 5867023"/>
                <a:gd name="connsiteY6" fmla="*/ 54730 h 2692700"/>
                <a:gd name="connsiteX7" fmla="*/ 2933511 w 5867023"/>
                <a:gd name="connsiteY7" fmla="*/ 0 h 2692700"/>
                <a:gd name="connsiteX8" fmla="*/ 5867023 w 5867023"/>
                <a:gd name="connsiteY8" fmla="*/ 2243917 h 2692700"/>
                <a:gd name="connsiteX9" fmla="*/ 5856076 w 5867023"/>
                <a:gd name="connsiteY9" fmla="*/ 2276755 h 2692700"/>
                <a:gd name="connsiteX10" fmla="*/ 5845131 w 5867023"/>
                <a:gd name="connsiteY10" fmla="*/ 2276755 h 2692700"/>
                <a:gd name="connsiteX11" fmla="*/ 4290807 w 5867023"/>
                <a:gd name="connsiteY11" fmla="*/ 2692700 h 2692700"/>
                <a:gd name="connsiteX12" fmla="*/ 4279862 w 5867023"/>
                <a:gd name="connsiteY12" fmla="*/ 2692700 h 2692700"/>
                <a:gd name="connsiteX13" fmla="*/ 4268916 w 5867023"/>
                <a:gd name="connsiteY13" fmla="*/ 2670808 h 2692700"/>
                <a:gd name="connsiteX14" fmla="*/ 2933511 w 5867023"/>
                <a:gd name="connsiteY14" fmla="*/ 1652836 h 2692700"/>
                <a:gd name="connsiteX15" fmla="*/ 1598107 w 5867023"/>
                <a:gd name="connsiteY15" fmla="*/ 2670808 h 2692700"/>
                <a:gd name="connsiteX16" fmla="*/ 1587161 w 5867023"/>
                <a:gd name="connsiteY16" fmla="*/ 2692700 h 2692700"/>
                <a:gd name="connsiteX17" fmla="*/ 1565269 w 5867023"/>
                <a:gd name="connsiteY17" fmla="*/ 2692700 h 2692700"/>
                <a:gd name="connsiteX18" fmla="*/ 21892 w 5867023"/>
                <a:gd name="connsiteY18" fmla="*/ 2287701 h 2692700"/>
                <a:gd name="connsiteX19" fmla="*/ 10946 w 5867023"/>
                <a:gd name="connsiteY19" fmla="*/ 2287701 h 2692700"/>
                <a:gd name="connsiteX20" fmla="*/ 0 w 5867023"/>
                <a:gd name="connsiteY20" fmla="*/ 2254863 h 2692700"/>
                <a:gd name="connsiteX21" fmla="*/ 2933511 w 5867023"/>
                <a:gd name="connsiteY21" fmla="*/ 0 h 269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023" h="2692700">
                  <a:moveTo>
                    <a:pt x="2933511" y="54730"/>
                  </a:moveTo>
                  <a:cubicBezTo>
                    <a:pt x="1598107" y="54730"/>
                    <a:pt x="415946" y="952296"/>
                    <a:pt x="65676" y="2232971"/>
                  </a:cubicBezTo>
                  <a:lnTo>
                    <a:pt x="1554323" y="2637971"/>
                  </a:lnTo>
                  <a:cubicBezTo>
                    <a:pt x="1729458" y="2024998"/>
                    <a:pt x="2287701" y="1598107"/>
                    <a:pt x="2933511" y="1598107"/>
                  </a:cubicBezTo>
                  <a:cubicBezTo>
                    <a:pt x="3568376" y="1598107"/>
                    <a:pt x="4137564" y="2024998"/>
                    <a:pt x="4312699" y="2637971"/>
                  </a:cubicBezTo>
                  <a:lnTo>
                    <a:pt x="5801347" y="2232971"/>
                  </a:lnTo>
                  <a:cubicBezTo>
                    <a:pt x="5451077" y="952296"/>
                    <a:pt x="4268916" y="54730"/>
                    <a:pt x="2933511" y="54730"/>
                  </a:cubicBezTo>
                  <a:close/>
                  <a:moveTo>
                    <a:pt x="2933511" y="0"/>
                  </a:moveTo>
                  <a:cubicBezTo>
                    <a:pt x="4301754" y="0"/>
                    <a:pt x="5505807" y="919459"/>
                    <a:pt x="5867023" y="2243917"/>
                  </a:cubicBezTo>
                  <a:cubicBezTo>
                    <a:pt x="5867023" y="2254863"/>
                    <a:pt x="5867023" y="2265809"/>
                    <a:pt x="5856076" y="2276755"/>
                  </a:cubicBezTo>
                  <a:cubicBezTo>
                    <a:pt x="5856076" y="2276755"/>
                    <a:pt x="5856076" y="2276755"/>
                    <a:pt x="5845131" y="2276755"/>
                  </a:cubicBezTo>
                  <a:lnTo>
                    <a:pt x="4290807" y="2692700"/>
                  </a:lnTo>
                  <a:cubicBezTo>
                    <a:pt x="4290807" y="2692700"/>
                    <a:pt x="4279862" y="2692700"/>
                    <a:pt x="4279862" y="2692700"/>
                  </a:cubicBezTo>
                  <a:cubicBezTo>
                    <a:pt x="4268916" y="2692700"/>
                    <a:pt x="4268916" y="2681754"/>
                    <a:pt x="4268916" y="2670808"/>
                  </a:cubicBezTo>
                  <a:cubicBezTo>
                    <a:pt x="4104726" y="2068782"/>
                    <a:pt x="3557429" y="1652836"/>
                    <a:pt x="2933511" y="1652836"/>
                  </a:cubicBezTo>
                  <a:cubicBezTo>
                    <a:pt x="2309593" y="1652836"/>
                    <a:pt x="1762296" y="2068782"/>
                    <a:pt x="1598107" y="2670808"/>
                  </a:cubicBezTo>
                  <a:cubicBezTo>
                    <a:pt x="1598107" y="2681754"/>
                    <a:pt x="1587161" y="2681754"/>
                    <a:pt x="1587161" y="2692700"/>
                  </a:cubicBezTo>
                  <a:cubicBezTo>
                    <a:pt x="1576215" y="2692700"/>
                    <a:pt x="1576215" y="2692700"/>
                    <a:pt x="1565269" y="2692700"/>
                  </a:cubicBezTo>
                  <a:lnTo>
                    <a:pt x="21892" y="2287701"/>
                  </a:lnTo>
                  <a:cubicBezTo>
                    <a:pt x="21892" y="2287701"/>
                    <a:pt x="10946" y="2287701"/>
                    <a:pt x="10946" y="2287701"/>
                  </a:cubicBezTo>
                  <a:cubicBezTo>
                    <a:pt x="0" y="2276755"/>
                    <a:pt x="0" y="2265809"/>
                    <a:pt x="0" y="2254863"/>
                  </a:cubicBezTo>
                  <a:cubicBezTo>
                    <a:pt x="350270" y="919459"/>
                    <a:pt x="1565269" y="0"/>
                    <a:pt x="2933511" y="0"/>
                  </a:cubicBezTo>
                  <a:close/>
                </a:path>
              </a:pathLst>
            </a:custGeom>
            <a:blipFill dpi="0" rotWithShape="0">
              <a:blip r:embed="rId12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Freeform 2602"/>
            <p:cNvSpPr/>
            <p:nvPr>
              <p:custDataLst>
                <p:tags r:id="rId13"/>
              </p:custDataLst>
            </p:nvPr>
          </p:nvSpPr>
          <p:spPr>
            <a:xfrm>
              <a:off x="3469109" y="3496958"/>
              <a:ext cx="2597323" cy="731098"/>
            </a:xfrm>
            <a:custGeom>
              <a:avLst/>
              <a:gdLst>
                <a:gd name="connsiteX0" fmla="*/ 2922565 w 2955403"/>
                <a:gd name="connsiteY0" fmla="*/ 0 h 831891"/>
                <a:gd name="connsiteX1" fmla="*/ 2955403 w 2955403"/>
                <a:gd name="connsiteY1" fmla="*/ 21892 h 831891"/>
                <a:gd name="connsiteX2" fmla="*/ 2933511 w 2955403"/>
                <a:gd name="connsiteY2" fmla="*/ 54730 h 831891"/>
                <a:gd name="connsiteX3" fmla="*/ 21892 w 2955403"/>
                <a:gd name="connsiteY3" fmla="*/ 831891 h 831891"/>
                <a:gd name="connsiteX4" fmla="*/ 0 w 2955403"/>
                <a:gd name="connsiteY4" fmla="*/ 809999 h 831891"/>
                <a:gd name="connsiteX5" fmla="*/ 21892 w 2955403"/>
                <a:gd name="connsiteY5" fmla="*/ 777161 h 831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55403" h="831891">
                  <a:moveTo>
                    <a:pt x="2922565" y="0"/>
                  </a:moveTo>
                  <a:cubicBezTo>
                    <a:pt x="2933511" y="0"/>
                    <a:pt x="2955403" y="0"/>
                    <a:pt x="2955403" y="21892"/>
                  </a:cubicBezTo>
                  <a:cubicBezTo>
                    <a:pt x="2955403" y="32838"/>
                    <a:pt x="2955403" y="54730"/>
                    <a:pt x="2933511" y="54730"/>
                  </a:cubicBezTo>
                  <a:lnTo>
                    <a:pt x="21892" y="831891"/>
                  </a:lnTo>
                  <a:cubicBezTo>
                    <a:pt x="10946" y="831891"/>
                    <a:pt x="0" y="820945"/>
                    <a:pt x="0" y="809999"/>
                  </a:cubicBezTo>
                  <a:cubicBezTo>
                    <a:pt x="0" y="799053"/>
                    <a:pt x="0" y="777161"/>
                    <a:pt x="21892" y="777161"/>
                  </a:cubicBezTo>
                  <a:close/>
                </a:path>
              </a:pathLst>
            </a:custGeom>
            <a:blipFill dpi="0" rotWithShape="0">
              <a:blip r:embed="rId14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Freeform 2603"/>
            <p:cNvSpPr/>
            <p:nvPr>
              <p:custDataLst>
                <p:tags r:id="rId15"/>
              </p:custDataLst>
            </p:nvPr>
          </p:nvSpPr>
          <p:spPr>
            <a:xfrm>
              <a:off x="910262" y="3496959"/>
              <a:ext cx="2606943" cy="731098"/>
            </a:xfrm>
            <a:custGeom>
              <a:avLst/>
              <a:gdLst>
                <a:gd name="connsiteX0" fmla="*/ 32838 w 2966349"/>
                <a:gd name="connsiteY0" fmla="*/ 0 h 831891"/>
                <a:gd name="connsiteX1" fmla="*/ 2944457 w 2966349"/>
                <a:gd name="connsiteY1" fmla="*/ 777161 h 831891"/>
                <a:gd name="connsiteX2" fmla="*/ 2966349 w 2966349"/>
                <a:gd name="connsiteY2" fmla="*/ 809999 h 831891"/>
                <a:gd name="connsiteX3" fmla="*/ 2933511 w 2966349"/>
                <a:gd name="connsiteY3" fmla="*/ 831891 h 831891"/>
                <a:gd name="connsiteX4" fmla="*/ 21892 w 2966349"/>
                <a:gd name="connsiteY4" fmla="*/ 54730 h 831891"/>
                <a:gd name="connsiteX5" fmla="*/ 0 w 2966349"/>
                <a:gd name="connsiteY5" fmla="*/ 21892 h 831891"/>
                <a:gd name="connsiteX6" fmla="*/ 32838 w 2966349"/>
                <a:gd name="connsiteY6" fmla="*/ 0 h 831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66349" h="831891">
                  <a:moveTo>
                    <a:pt x="32838" y="0"/>
                  </a:moveTo>
                  <a:lnTo>
                    <a:pt x="2944457" y="777161"/>
                  </a:lnTo>
                  <a:cubicBezTo>
                    <a:pt x="2955403" y="777161"/>
                    <a:pt x="2966349" y="799053"/>
                    <a:pt x="2966349" y="809999"/>
                  </a:cubicBezTo>
                  <a:cubicBezTo>
                    <a:pt x="2955403" y="820945"/>
                    <a:pt x="2944457" y="831891"/>
                    <a:pt x="2933511" y="831891"/>
                  </a:cubicBezTo>
                  <a:lnTo>
                    <a:pt x="21892" y="54730"/>
                  </a:lnTo>
                  <a:cubicBezTo>
                    <a:pt x="10946" y="54730"/>
                    <a:pt x="0" y="32838"/>
                    <a:pt x="0" y="21892"/>
                  </a:cubicBezTo>
                  <a:cubicBezTo>
                    <a:pt x="0" y="10946"/>
                    <a:pt x="21892" y="0"/>
                    <a:pt x="32838" y="0"/>
                  </a:cubicBezTo>
                  <a:close/>
                </a:path>
              </a:pathLst>
            </a:custGeom>
            <a:blipFill dpi="0" rotWithShape="0">
              <a:blip r:embed="rId16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Freeform 2604"/>
            <p:cNvSpPr/>
            <p:nvPr>
              <p:custDataLst>
                <p:tags r:id="rId17"/>
              </p:custDataLst>
            </p:nvPr>
          </p:nvSpPr>
          <p:spPr>
            <a:xfrm>
              <a:off x="1069813" y="3060085"/>
              <a:ext cx="2441757" cy="1167971"/>
            </a:xfrm>
            <a:custGeom>
              <a:avLst/>
              <a:gdLst>
                <a:gd name="connsiteX0" fmla="*/ 27623 w 2778389"/>
                <a:gd name="connsiteY0" fmla="*/ 88 h 1328993"/>
                <a:gd name="connsiteX1" fmla="*/ 37372 w 2778389"/>
                <a:gd name="connsiteY1" fmla="*/ 4535 h 1328993"/>
                <a:gd name="connsiteX2" fmla="*/ 2762910 w 2778389"/>
                <a:gd name="connsiteY2" fmla="*/ 1274264 h 1328993"/>
                <a:gd name="connsiteX3" fmla="*/ 2773856 w 2778389"/>
                <a:gd name="connsiteY3" fmla="*/ 1307101 h 1328993"/>
                <a:gd name="connsiteX4" fmla="*/ 2751964 w 2778389"/>
                <a:gd name="connsiteY4" fmla="*/ 1328993 h 1328993"/>
                <a:gd name="connsiteX5" fmla="*/ 2741018 w 2778389"/>
                <a:gd name="connsiteY5" fmla="*/ 1328993 h 1328993"/>
                <a:gd name="connsiteX6" fmla="*/ 15480 w 2778389"/>
                <a:gd name="connsiteY6" fmla="*/ 48319 h 1328993"/>
                <a:gd name="connsiteX7" fmla="*/ 4534 w 2778389"/>
                <a:gd name="connsiteY7" fmla="*/ 15481 h 1328993"/>
                <a:gd name="connsiteX8" fmla="*/ 27623 w 2778389"/>
                <a:gd name="connsiteY8" fmla="*/ 88 h 132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78389" h="1328993">
                  <a:moveTo>
                    <a:pt x="27623" y="88"/>
                  </a:moveTo>
                  <a:cubicBezTo>
                    <a:pt x="31215" y="430"/>
                    <a:pt x="34636" y="1799"/>
                    <a:pt x="37372" y="4535"/>
                  </a:cubicBezTo>
                  <a:lnTo>
                    <a:pt x="2762910" y="1274264"/>
                  </a:lnTo>
                  <a:cubicBezTo>
                    <a:pt x="2773856" y="1285210"/>
                    <a:pt x="2784802" y="1296155"/>
                    <a:pt x="2773856" y="1307101"/>
                  </a:cubicBezTo>
                  <a:cubicBezTo>
                    <a:pt x="2773856" y="1318047"/>
                    <a:pt x="2762910" y="1328993"/>
                    <a:pt x="2751964" y="1328993"/>
                  </a:cubicBezTo>
                  <a:cubicBezTo>
                    <a:pt x="2751964" y="1328993"/>
                    <a:pt x="2741018" y="1328993"/>
                    <a:pt x="2741018" y="1328993"/>
                  </a:cubicBezTo>
                  <a:lnTo>
                    <a:pt x="15480" y="48319"/>
                  </a:lnTo>
                  <a:cubicBezTo>
                    <a:pt x="4534" y="37373"/>
                    <a:pt x="-6412" y="26427"/>
                    <a:pt x="4534" y="15481"/>
                  </a:cubicBezTo>
                  <a:cubicBezTo>
                    <a:pt x="4534" y="7272"/>
                    <a:pt x="16848" y="-938"/>
                    <a:pt x="27623" y="88"/>
                  </a:cubicBezTo>
                  <a:close/>
                </a:path>
              </a:pathLst>
            </a:custGeom>
            <a:blipFill dpi="0" rotWithShape="0">
              <a:blip r:embed="rId18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Freeform 2605"/>
            <p:cNvSpPr/>
            <p:nvPr>
              <p:custDataLst>
                <p:tags r:id="rId19"/>
              </p:custDataLst>
            </p:nvPr>
          </p:nvSpPr>
          <p:spPr>
            <a:xfrm>
              <a:off x="1295051" y="2669662"/>
              <a:ext cx="2212535" cy="1558394"/>
            </a:xfrm>
            <a:custGeom>
              <a:avLst/>
              <a:gdLst>
                <a:gd name="connsiteX0" fmla="*/ 32838 w 2517566"/>
                <a:gd name="connsiteY0" fmla="*/ 0 h 1773242"/>
                <a:gd name="connsiteX1" fmla="*/ 2506620 w 2517566"/>
                <a:gd name="connsiteY1" fmla="*/ 1718512 h 1773242"/>
                <a:gd name="connsiteX2" fmla="*/ 2517566 w 2517566"/>
                <a:gd name="connsiteY2" fmla="*/ 1751350 h 1773242"/>
                <a:gd name="connsiteX3" fmla="*/ 2495674 w 2517566"/>
                <a:gd name="connsiteY3" fmla="*/ 1773242 h 1773242"/>
                <a:gd name="connsiteX4" fmla="*/ 2484728 w 2517566"/>
                <a:gd name="connsiteY4" fmla="*/ 1773242 h 1773242"/>
                <a:gd name="connsiteX5" fmla="*/ 10946 w 2517566"/>
                <a:gd name="connsiteY5" fmla="*/ 43784 h 1773242"/>
                <a:gd name="connsiteX6" fmla="*/ 0 w 2517566"/>
                <a:gd name="connsiteY6" fmla="*/ 10946 h 1773242"/>
                <a:gd name="connsiteX7" fmla="*/ 32838 w 2517566"/>
                <a:gd name="connsiteY7" fmla="*/ 0 h 177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7566" h="1773242">
                  <a:moveTo>
                    <a:pt x="32838" y="0"/>
                  </a:moveTo>
                  <a:lnTo>
                    <a:pt x="2506620" y="1718512"/>
                  </a:lnTo>
                  <a:cubicBezTo>
                    <a:pt x="2517566" y="1729458"/>
                    <a:pt x="2517566" y="1740404"/>
                    <a:pt x="2517566" y="1751350"/>
                  </a:cubicBezTo>
                  <a:cubicBezTo>
                    <a:pt x="2506620" y="1762296"/>
                    <a:pt x="2506620" y="1773242"/>
                    <a:pt x="2495674" y="1773242"/>
                  </a:cubicBezTo>
                  <a:cubicBezTo>
                    <a:pt x="2495674" y="1773242"/>
                    <a:pt x="2484728" y="1773242"/>
                    <a:pt x="2484728" y="1773242"/>
                  </a:cubicBezTo>
                  <a:lnTo>
                    <a:pt x="10946" y="43784"/>
                  </a:lnTo>
                  <a:cubicBezTo>
                    <a:pt x="0" y="32838"/>
                    <a:pt x="0" y="21892"/>
                    <a:pt x="0" y="10946"/>
                  </a:cubicBezTo>
                  <a:cubicBezTo>
                    <a:pt x="10946" y="0"/>
                    <a:pt x="21892" y="0"/>
                    <a:pt x="32838" y="0"/>
                  </a:cubicBezTo>
                  <a:close/>
                </a:path>
              </a:pathLst>
            </a:custGeom>
            <a:blipFill dpi="0" rotWithShape="0">
              <a:blip r:embed="rId20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Freeform 2606"/>
            <p:cNvSpPr/>
            <p:nvPr>
              <p:custDataLst>
                <p:tags r:id="rId21"/>
              </p:custDataLst>
            </p:nvPr>
          </p:nvSpPr>
          <p:spPr>
            <a:xfrm>
              <a:off x="1595667" y="2306518"/>
              <a:ext cx="1919133" cy="1921539"/>
            </a:xfrm>
            <a:custGeom>
              <a:avLst/>
              <a:gdLst>
                <a:gd name="connsiteX0" fmla="*/ 30101 w 2183714"/>
                <a:gd name="connsiteY0" fmla="*/ 0 h 2186451"/>
                <a:gd name="connsiteX1" fmla="*/ 51993 w 2183714"/>
                <a:gd name="connsiteY1" fmla="*/ 8209 h 2186451"/>
                <a:gd name="connsiteX2" fmla="*/ 2175505 w 2183714"/>
                <a:gd name="connsiteY2" fmla="*/ 2131721 h 2186451"/>
                <a:gd name="connsiteX3" fmla="*/ 2175505 w 2183714"/>
                <a:gd name="connsiteY3" fmla="*/ 2175505 h 2186451"/>
                <a:gd name="connsiteX4" fmla="*/ 2153613 w 2183714"/>
                <a:gd name="connsiteY4" fmla="*/ 2186451 h 2186451"/>
                <a:gd name="connsiteX5" fmla="*/ 2131721 w 2183714"/>
                <a:gd name="connsiteY5" fmla="*/ 2175505 h 2186451"/>
                <a:gd name="connsiteX6" fmla="*/ 8209 w 2183714"/>
                <a:gd name="connsiteY6" fmla="*/ 51993 h 2186451"/>
                <a:gd name="connsiteX7" fmla="*/ 8209 w 2183714"/>
                <a:gd name="connsiteY7" fmla="*/ 8209 h 2186451"/>
                <a:gd name="connsiteX8" fmla="*/ 30101 w 2183714"/>
                <a:gd name="connsiteY8" fmla="*/ 0 h 218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83714" h="2186451">
                  <a:moveTo>
                    <a:pt x="30101" y="0"/>
                  </a:moveTo>
                  <a:cubicBezTo>
                    <a:pt x="38311" y="0"/>
                    <a:pt x="46520" y="2737"/>
                    <a:pt x="51993" y="8209"/>
                  </a:cubicBezTo>
                  <a:lnTo>
                    <a:pt x="2175505" y="2131721"/>
                  </a:lnTo>
                  <a:cubicBezTo>
                    <a:pt x="2186451" y="2142667"/>
                    <a:pt x="2186451" y="2164559"/>
                    <a:pt x="2175505" y="2175505"/>
                  </a:cubicBezTo>
                  <a:cubicBezTo>
                    <a:pt x="2164559" y="2175505"/>
                    <a:pt x="2164559" y="2186451"/>
                    <a:pt x="2153613" y="2186451"/>
                  </a:cubicBezTo>
                  <a:cubicBezTo>
                    <a:pt x="2142667" y="2186451"/>
                    <a:pt x="2142667" y="2186451"/>
                    <a:pt x="2131721" y="2175505"/>
                  </a:cubicBezTo>
                  <a:lnTo>
                    <a:pt x="8209" y="51993"/>
                  </a:lnTo>
                  <a:cubicBezTo>
                    <a:pt x="-2736" y="41047"/>
                    <a:pt x="-2736" y="19155"/>
                    <a:pt x="8209" y="8209"/>
                  </a:cubicBezTo>
                  <a:cubicBezTo>
                    <a:pt x="13682" y="2737"/>
                    <a:pt x="21892" y="0"/>
                    <a:pt x="30101" y="0"/>
                  </a:cubicBezTo>
                  <a:close/>
                </a:path>
              </a:pathLst>
            </a:custGeom>
            <a:blipFill dpi="0" rotWithShape="0">
              <a:blip r:embed="rId22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Freeform 2607"/>
            <p:cNvSpPr/>
            <p:nvPr>
              <p:custDataLst>
                <p:tags r:id="rId23"/>
              </p:custDataLst>
            </p:nvPr>
          </p:nvSpPr>
          <p:spPr>
            <a:xfrm>
              <a:off x="1942875" y="2018824"/>
              <a:ext cx="1571031" cy="2209233"/>
            </a:xfrm>
            <a:custGeom>
              <a:avLst/>
              <a:gdLst>
                <a:gd name="connsiteX0" fmla="*/ 38660 w 1787621"/>
                <a:gd name="connsiteY0" fmla="*/ 349 h 2513809"/>
                <a:gd name="connsiteX1" fmla="*/ 50974 w 1787621"/>
                <a:gd name="connsiteY1" fmla="*/ 18136 h 2513809"/>
                <a:gd name="connsiteX2" fmla="*/ 1780432 w 1787621"/>
                <a:gd name="connsiteY2" fmla="*/ 2480971 h 2513809"/>
                <a:gd name="connsiteX3" fmla="*/ 1769486 w 1787621"/>
                <a:gd name="connsiteY3" fmla="*/ 2513809 h 2513809"/>
                <a:gd name="connsiteX4" fmla="*/ 1758540 w 1787621"/>
                <a:gd name="connsiteY4" fmla="*/ 2513809 h 2513809"/>
                <a:gd name="connsiteX5" fmla="*/ 1736648 w 1787621"/>
                <a:gd name="connsiteY5" fmla="*/ 2502863 h 2513809"/>
                <a:gd name="connsiteX6" fmla="*/ 7190 w 1787621"/>
                <a:gd name="connsiteY6" fmla="*/ 40028 h 2513809"/>
                <a:gd name="connsiteX7" fmla="*/ 18136 w 1787621"/>
                <a:gd name="connsiteY7" fmla="*/ 7190 h 2513809"/>
                <a:gd name="connsiteX8" fmla="*/ 38660 w 1787621"/>
                <a:gd name="connsiteY8" fmla="*/ 349 h 2513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87621" h="2513809">
                  <a:moveTo>
                    <a:pt x="38660" y="349"/>
                  </a:moveTo>
                  <a:cubicBezTo>
                    <a:pt x="45501" y="1717"/>
                    <a:pt x="50974" y="7190"/>
                    <a:pt x="50974" y="18136"/>
                  </a:cubicBezTo>
                  <a:lnTo>
                    <a:pt x="1780432" y="2480971"/>
                  </a:lnTo>
                  <a:cubicBezTo>
                    <a:pt x="1791378" y="2491917"/>
                    <a:pt x="1791378" y="2513809"/>
                    <a:pt x="1769486" y="2513809"/>
                  </a:cubicBezTo>
                  <a:cubicBezTo>
                    <a:pt x="1769486" y="2513809"/>
                    <a:pt x="1758540" y="2513809"/>
                    <a:pt x="1758540" y="2513809"/>
                  </a:cubicBezTo>
                  <a:cubicBezTo>
                    <a:pt x="1747594" y="2513809"/>
                    <a:pt x="1736648" y="2513809"/>
                    <a:pt x="1736648" y="2502863"/>
                  </a:cubicBezTo>
                  <a:lnTo>
                    <a:pt x="7190" y="40028"/>
                  </a:lnTo>
                  <a:cubicBezTo>
                    <a:pt x="-3756" y="29082"/>
                    <a:pt x="-3756" y="7190"/>
                    <a:pt x="18136" y="7190"/>
                  </a:cubicBezTo>
                  <a:cubicBezTo>
                    <a:pt x="23609" y="1717"/>
                    <a:pt x="31819" y="-1019"/>
                    <a:pt x="38660" y="349"/>
                  </a:cubicBezTo>
                  <a:close/>
                </a:path>
              </a:pathLst>
            </a:custGeom>
            <a:blipFill dpi="0" rotWithShape="0">
              <a:blip r:embed="rId24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Freeform 2608"/>
            <p:cNvSpPr/>
            <p:nvPr>
              <p:custDataLst>
                <p:tags r:id="rId25"/>
              </p:custDataLst>
            </p:nvPr>
          </p:nvSpPr>
          <p:spPr>
            <a:xfrm>
              <a:off x="2339616" y="1780663"/>
              <a:ext cx="1162335" cy="2447394"/>
            </a:xfrm>
            <a:custGeom>
              <a:avLst/>
              <a:gdLst>
                <a:gd name="connsiteX0" fmla="*/ 25229 w 1322580"/>
                <a:gd name="connsiteY0" fmla="*/ 88 h 2784803"/>
                <a:gd name="connsiteX1" fmla="*/ 48318 w 1322580"/>
                <a:gd name="connsiteY1" fmla="*/ 15481 h 2784803"/>
                <a:gd name="connsiteX2" fmla="*/ 1318046 w 1322580"/>
                <a:gd name="connsiteY2" fmla="*/ 2741019 h 2784803"/>
                <a:gd name="connsiteX3" fmla="*/ 1307101 w 1322580"/>
                <a:gd name="connsiteY3" fmla="*/ 2773857 h 2784803"/>
                <a:gd name="connsiteX4" fmla="*/ 1307101 w 1322580"/>
                <a:gd name="connsiteY4" fmla="*/ 2784803 h 2784803"/>
                <a:gd name="connsiteX5" fmla="*/ 1285209 w 1322580"/>
                <a:gd name="connsiteY5" fmla="*/ 2773857 h 2784803"/>
                <a:gd name="connsiteX6" fmla="*/ 4534 w 1322580"/>
                <a:gd name="connsiteY6" fmla="*/ 37373 h 2784803"/>
                <a:gd name="connsiteX7" fmla="*/ 15480 w 1322580"/>
                <a:gd name="connsiteY7" fmla="*/ 4535 h 2784803"/>
                <a:gd name="connsiteX8" fmla="*/ 25229 w 1322580"/>
                <a:gd name="connsiteY8" fmla="*/ 88 h 278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2580" h="2784803">
                  <a:moveTo>
                    <a:pt x="25229" y="88"/>
                  </a:moveTo>
                  <a:cubicBezTo>
                    <a:pt x="36004" y="-938"/>
                    <a:pt x="48318" y="7272"/>
                    <a:pt x="48318" y="15481"/>
                  </a:cubicBezTo>
                  <a:lnTo>
                    <a:pt x="1318046" y="2741019"/>
                  </a:lnTo>
                  <a:cubicBezTo>
                    <a:pt x="1328992" y="2751965"/>
                    <a:pt x="1318046" y="2773857"/>
                    <a:pt x="1307101" y="2773857"/>
                  </a:cubicBezTo>
                  <a:cubicBezTo>
                    <a:pt x="1318046" y="2784803"/>
                    <a:pt x="1307101" y="2784803"/>
                    <a:pt x="1307101" y="2784803"/>
                  </a:cubicBezTo>
                  <a:cubicBezTo>
                    <a:pt x="1296155" y="2784803"/>
                    <a:pt x="1285209" y="2773857"/>
                    <a:pt x="1285209" y="2773857"/>
                  </a:cubicBezTo>
                  <a:lnTo>
                    <a:pt x="4534" y="37373"/>
                  </a:lnTo>
                  <a:cubicBezTo>
                    <a:pt x="-6412" y="26427"/>
                    <a:pt x="4534" y="4535"/>
                    <a:pt x="15480" y="4535"/>
                  </a:cubicBezTo>
                  <a:cubicBezTo>
                    <a:pt x="18217" y="1799"/>
                    <a:pt x="21637" y="430"/>
                    <a:pt x="25229" y="88"/>
                  </a:cubicBezTo>
                  <a:close/>
                </a:path>
              </a:pathLst>
            </a:custGeom>
            <a:blipFill dpi="0" rotWithShape="0">
              <a:blip r:embed="rId26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Freeform 2609"/>
            <p:cNvSpPr/>
            <p:nvPr>
              <p:custDataLst>
                <p:tags r:id="rId27"/>
              </p:custDataLst>
            </p:nvPr>
          </p:nvSpPr>
          <p:spPr>
            <a:xfrm>
              <a:off x="2776489" y="1630734"/>
              <a:ext cx="734872" cy="2597323"/>
            </a:xfrm>
            <a:custGeom>
              <a:avLst/>
              <a:gdLst>
                <a:gd name="connsiteX0" fmla="*/ 21892 w 836185"/>
                <a:gd name="connsiteY0" fmla="*/ 0 h 2955403"/>
                <a:gd name="connsiteX1" fmla="*/ 54730 w 836185"/>
                <a:gd name="connsiteY1" fmla="*/ 21892 h 2955403"/>
                <a:gd name="connsiteX2" fmla="*/ 831891 w 836185"/>
                <a:gd name="connsiteY2" fmla="*/ 2922565 h 2955403"/>
                <a:gd name="connsiteX3" fmla="*/ 809999 w 836185"/>
                <a:gd name="connsiteY3" fmla="*/ 2955403 h 2955403"/>
                <a:gd name="connsiteX4" fmla="*/ 788108 w 836185"/>
                <a:gd name="connsiteY4" fmla="*/ 2933511 h 2955403"/>
                <a:gd name="connsiteX5" fmla="*/ 0 w 836185"/>
                <a:gd name="connsiteY5" fmla="*/ 32838 h 2955403"/>
                <a:gd name="connsiteX6" fmla="*/ 21892 w 836185"/>
                <a:gd name="connsiteY6" fmla="*/ 0 h 2955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6185" h="2955403">
                  <a:moveTo>
                    <a:pt x="21892" y="0"/>
                  </a:moveTo>
                  <a:cubicBezTo>
                    <a:pt x="32838" y="0"/>
                    <a:pt x="54730" y="0"/>
                    <a:pt x="54730" y="21892"/>
                  </a:cubicBezTo>
                  <a:lnTo>
                    <a:pt x="831891" y="2922565"/>
                  </a:lnTo>
                  <a:cubicBezTo>
                    <a:pt x="842837" y="2933511"/>
                    <a:pt x="831891" y="2944457"/>
                    <a:pt x="809999" y="2955403"/>
                  </a:cubicBezTo>
                  <a:cubicBezTo>
                    <a:pt x="799053" y="2955403"/>
                    <a:pt x="788108" y="2944457"/>
                    <a:pt x="788108" y="2933511"/>
                  </a:cubicBezTo>
                  <a:lnTo>
                    <a:pt x="0" y="32838"/>
                  </a:lnTo>
                  <a:cubicBezTo>
                    <a:pt x="0" y="21892"/>
                    <a:pt x="0" y="0"/>
                    <a:pt x="21892" y="0"/>
                  </a:cubicBezTo>
                  <a:close/>
                </a:path>
              </a:pathLst>
            </a:custGeom>
            <a:blipFill dpi="0" rotWithShape="0">
              <a:blip r:embed="rId28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Freeform 2610"/>
            <p:cNvSpPr/>
            <p:nvPr>
              <p:custDataLst>
                <p:tags r:id="rId29"/>
              </p:custDataLst>
            </p:nvPr>
          </p:nvSpPr>
          <p:spPr>
            <a:xfrm>
              <a:off x="3228614" y="1544155"/>
              <a:ext cx="278972" cy="2683901"/>
            </a:xfrm>
            <a:custGeom>
              <a:avLst/>
              <a:gdLst>
                <a:gd name="connsiteX0" fmla="*/ 21892 w 317432"/>
                <a:gd name="connsiteY0" fmla="*/ 0 h 3053916"/>
                <a:gd name="connsiteX1" fmla="*/ 54730 w 317432"/>
                <a:gd name="connsiteY1" fmla="*/ 21892 h 3053916"/>
                <a:gd name="connsiteX2" fmla="*/ 317432 w 317432"/>
                <a:gd name="connsiteY2" fmla="*/ 3021078 h 3053916"/>
                <a:gd name="connsiteX3" fmla="*/ 295540 w 317432"/>
                <a:gd name="connsiteY3" fmla="*/ 3053916 h 3053916"/>
                <a:gd name="connsiteX4" fmla="*/ 273648 w 317432"/>
                <a:gd name="connsiteY4" fmla="*/ 3032024 h 3053916"/>
                <a:gd name="connsiteX5" fmla="*/ 0 w 317432"/>
                <a:gd name="connsiteY5" fmla="*/ 32838 h 3053916"/>
                <a:gd name="connsiteX6" fmla="*/ 21892 w 317432"/>
                <a:gd name="connsiteY6" fmla="*/ 0 h 3053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7432" h="3053916">
                  <a:moveTo>
                    <a:pt x="21892" y="0"/>
                  </a:moveTo>
                  <a:cubicBezTo>
                    <a:pt x="32838" y="0"/>
                    <a:pt x="54730" y="10946"/>
                    <a:pt x="54730" y="21892"/>
                  </a:cubicBezTo>
                  <a:lnTo>
                    <a:pt x="317432" y="3021078"/>
                  </a:lnTo>
                  <a:cubicBezTo>
                    <a:pt x="317432" y="3032024"/>
                    <a:pt x="306486" y="3053916"/>
                    <a:pt x="295540" y="3053916"/>
                  </a:cubicBezTo>
                  <a:cubicBezTo>
                    <a:pt x="284594" y="3053916"/>
                    <a:pt x="273648" y="3042970"/>
                    <a:pt x="273648" y="3032024"/>
                  </a:cubicBezTo>
                  <a:lnTo>
                    <a:pt x="0" y="32838"/>
                  </a:lnTo>
                  <a:cubicBezTo>
                    <a:pt x="0" y="21892"/>
                    <a:pt x="10946" y="0"/>
                    <a:pt x="21892" y="0"/>
                  </a:cubicBezTo>
                  <a:close/>
                </a:path>
              </a:pathLst>
            </a:custGeom>
            <a:blipFill dpi="0" rotWithShape="0">
              <a:blip r:embed="rId30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Freeform 2611"/>
            <p:cNvSpPr/>
            <p:nvPr>
              <p:custDataLst>
                <p:tags r:id="rId31"/>
              </p:custDataLst>
            </p:nvPr>
          </p:nvSpPr>
          <p:spPr>
            <a:xfrm>
              <a:off x="3465334" y="1544155"/>
              <a:ext cx="273126" cy="2683901"/>
            </a:xfrm>
            <a:custGeom>
              <a:avLst/>
              <a:gdLst>
                <a:gd name="connsiteX0" fmla="*/ 288889 w 310781"/>
                <a:gd name="connsiteY0" fmla="*/ 0 h 3053916"/>
                <a:gd name="connsiteX1" fmla="*/ 310781 w 310781"/>
                <a:gd name="connsiteY1" fmla="*/ 32838 h 3053916"/>
                <a:gd name="connsiteX2" fmla="*/ 48079 w 310781"/>
                <a:gd name="connsiteY2" fmla="*/ 3032024 h 3053916"/>
                <a:gd name="connsiteX3" fmla="*/ 26187 w 310781"/>
                <a:gd name="connsiteY3" fmla="*/ 3053916 h 3053916"/>
                <a:gd name="connsiteX4" fmla="*/ 4295 w 310781"/>
                <a:gd name="connsiteY4" fmla="*/ 3021078 h 3053916"/>
                <a:gd name="connsiteX5" fmla="*/ 256052 w 310781"/>
                <a:gd name="connsiteY5" fmla="*/ 21892 h 3053916"/>
                <a:gd name="connsiteX6" fmla="*/ 288889 w 310781"/>
                <a:gd name="connsiteY6" fmla="*/ 0 h 3053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0781" h="3053916">
                  <a:moveTo>
                    <a:pt x="288889" y="0"/>
                  </a:moveTo>
                  <a:cubicBezTo>
                    <a:pt x="299835" y="0"/>
                    <a:pt x="310781" y="10946"/>
                    <a:pt x="310781" y="32838"/>
                  </a:cubicBezTo>
                  <a:lnTo>
                    <a:pt x="48079" y="3032024"/>
                  </a:lnTo>
                  <a:cubicBezTo>
                    <a:pt x="48079" y="3042970"/>
                    <a:pt x="37133" y="3053916"/>
                    <a:pt x="26187" y="3053916"/>
                  </a:cubicBezTo>
                  <a:cubicBezTo>
                    <a:pt x="4295" y="3053916"/>
                    <a:pt x="-6651" y="3042970"/>
                    <a:pt x="4295" y="3021078"/>
                  </a:cubicBezTo>
                  <a:lnTo>
                    <a:pt x="256052" y="21892"/>
                  </a:lnTo>
                  <a:cubicBezTo>
                    <a:pt x="256052" y="10946"/>
                    <a:pt x="266998" y="0"/>
                    <a:pt x="288889" y="0"/>
                  </a:cubicBezTo>
                  <a:close/>
                </a:path>
              </a:pathLst>
            </a:custGeom>
            <a:blipFill dpi="0" rotWithShape="0">
              <a:blip r:embed="rId32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Freeform 2612"/>
            <p:cNvSpPr/>
            <p:nvPr>
              <p:custDataLst>
                <p:tags r:id="rId33"/>
              </p:custDataLst>
            </p:nvPr>
          </p:nvSpPr>
          <p:spPr>
            <a:xfrm>
              <a:off x="3465333" y="1630734"/>
              <a:ext cx="734873" cy="2597323"/>
            </a:xfrm>
            <a:custGeom>
              <a:avLst/>
              <a:gdLst>
                <a:gd name="connsiteX0" fmla="*/ 814294 w 836186"/>
                <a:gd name="connsiteY0" fmla="*/ 0 h 2955403"/>
                <a:gd name="connsiteX1" fmla="*/ 836186 w 836186"/>
                <a:gd name="connsiteY1" fmla="*/ 32838 h 2955403"/>
                <a:gd name="connsiteX2" fmla="*/ 59025 w 836186"/>
                <a:gd name="connsiteY2" fmla="*/ 2933511 h 2955403"/>
                <a:gd name="connsiteX3" fmla="*/ 26187 w 836186"/>
                <a:gd name="connsiteY3" fmla="*/ 2955403 h 2955403"/>
                <a:gd name="connsiteX4" fmla="*/ 4295 w 836186"/>
                <a:gd name="connsiteY4" fmla="*/ 2922565 h 2955403"/>
                <a:gd name="connsiteX5" fmla="*/ 781457 w 836186"/>
                <a:gd name="connsiteY5" fmla="*/ 21892 h 2955403"/>
                <a:gd name="connsiteX6" fmla="*/ 814294 w 836186"/>
                <a:gd name="connsiteY6" fmla="*/ 0 h 2955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6186" h="2955403">
                  <a:moveTo>
                    <a:pt x="814294" y="0"/>
                  </a:moveTo>
                  <a:cubicBezTo>
                    <a:pt x="825240" y="0"/>
                    <a:pt x="836186" y="21892"/>
                    <a:pt x="836186" y="32838"/>
                  </a:cubicBezTo>
                  <a:lnTo>
                    <a:pt x="59025" y="2933511"/>
                  </a:lnTo>
                  <a:cubicBezTo>
                    <a:pt x="48079" y="2944457"/>
                    <a:pt x="37133" y="2955403"/>
                    <a:pt x="26187" y="2955403"/>
                  </a:cubicBezTo>
                  <a:cubicBezTo>
                    <a:pt x="4295" y="2955403"/>
                    <a:pt x="-6651" y="2933511"/>
                    <a:pt x="4295" y="2922565"/>
                  </a:cubicBezTo>
                  <a:lnTo>
                    <a:pt x="781457" y="21892"/>
                  </a:lnTo>
                  <a:cubicBezTo>
                    <a:pt x="781457" y="10946"/>
                    <a:pt x="803349" y="0"/>
                    <a:pt x="814294" y="0"/>
                  </a:cubicBezTo>
                  <a:close/>
                </a:path>
              </a:pathLst>
            </a:custGeom>
            <a:blipFill dpi="0" rotWithShape="0">
              <a:blip r:embed="rId34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Freeform 2613"/>
            <p:cNvSpPr/>
            <p:nvPr>
              <p:custDataLst>
                <p:tags r:id="rId35"/>
              </p:custDataLst>
            </p:nvPr>
          </p:nvSpPr>
          <p:spPr>
            <a:xfrm>
              <a:off x="3465123" y="1780663"/>
              <a:ext cx="1162334" cy="2447394"/>
            </a:xfrm>
            <a:custGeom>
              <a:avLst/>
              <a:gdLst>
                <a:gd name="connsiteX0" fmla="*/ 1298891 w 1322579"/>
                <a:gd name="connsiteY0" fmla="*/ 88 h 2784803"/>
                <a:gd name="connsiteX1" fmla="*/ 1307100 w 1322579"/>
                <a:gd name="connsiteY1" fmla="*/ 4535 h 2784803"/>
                <a:gd name="connsiteX2" fmla="*/ 1318046 w 1322579"/>
                <a:gd name="connsiteY2" fmla="*/ 37373 h 2784803"/>
                <a:gd name="connsiteX3" fmla="*/ 48318 w 1322579"/>
                <a:gd name="connsiteY3" fmla="*/ 2762911 h 2784803"/>
                <a:gd name="connsiteX4" fmla="*/ 26426 w 1322579"/>
                <a:gd name="connsiteY4" fmla="*/ 2784803 h 2784803"/>
                <a:gd name="connsiteX5" fmla="*/ 15480 w 1322579"/>
                <a:gd name="connsiteY5" fmla="*/ 2784803 h 2784803"/>
                <a:gd name="connsiteX6" fmla="*/ 4534 w 1322579"/>
                <a:gd name="connsiteY6" fmla="*/ 2751965 h 2784803"/>
                <a:gd name="connsiteX7" fmla="*/ 1274263 w 1322579"/>
                <a:gd name="connsiteY7" fmla="*/ 15481 h 2784803"/>
                <a:gd name="connsiteX8" fmla="*/ 1298891 w 1322579"/>
                <a:gd name="connsiteY8" fmla="*/ 88 h 278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2579" h="2784803">
                  <a:moveTo>
                    <a:pt x="1298891" y="88"/>
                  </a:moveTo>
                  <a:cubicBezTo>
                    <a:pt x="1301628" y="430"/>
                    <a:pt x="1304364" y="1799"/>
                    <a:pt x="1307100" y="4535"/>
                  </a:cubicBezTo>
                  <a:cubicBezTo>
                    <a:pt x="1318046" y="15481"/>
                    <a:pt x="1328992" y="26427"/>
                    <a:pt x="1318046" y="37373"/>
                  </a:cubicBezTo>
                  <a:lnTo>
                    <a:pt x="48318" y="2762911"/>
                  </a:lnTo>
                  <a:cubicBezTo>
                    <a:pt x="48318" y="2773857"/>
                    <a:pt x="37372" y="2784803"/>
                    <a:pt x="26426" y="2784803"/>
                  </a:cubicBezTo>
                  <a:cubicBezTo>
                    <a:pt x="26426" y="2784803"/>
                    <a:pt x="15480" y="2784803"/>
                    <a:pt x="15480" y="2784803"/>
                  </a:cubicBezTo>
                  <a:cubicBezTo>
                    <a:pt x="4534" y="2773857"/>
                    <a:pt x="-6412" y="2762911"/>
                    <a:pt x="4534" y="2751965"/>
                  </a:cubicBezTo>
                  <a:lnTo>
                    <a:pt x="1274263" y="15481"/>
                  </a:lnTo>
                  <a:cubicBezTo>
                    <a:pt x="1282473" y="7272"/>
                    <a:pt x="1290682" y="-938"/>
                    <a:pt x="1298891" y="88"/>
                  </a:cubicBezTo>
                  <a:close/>
                </a:path>
              </a:pathLst>
            </a:custGeom>
            <a:blipFill dpi="0" rotWithShape="0">
              <a:blip r:embed="rId36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Freeform 2614"/>
            <p:cNvSpPr/>
            <p:nvPr>
              <p:custDataLst>
                <p:tags r:id="rId37"/>
              </p:custDataLst>
            </p:nvPr>
          </p:nvSpPr>
          <p:spPr>
            <a:xfrm>
              <a:off x="3469107" y="2015522"/>
              <a:ext cx="1548774" cy="2212534"/>
            </a:xfrm>
            <a:custGeom>
              <a:avLst/>
              <a:gdLst>
                <a:gd name="connsiteX0" fmla="*/ 1751350 w 1762296"/>
                <a:gd name="connsiteY0" fmla="*/ 0 h 2517565"/>
                <a:gd name="connsiteX1" fmla="*/ 1762296 w 1762296"/>
                <a:gd name="connsiteY1" fmla="*/ 32838 h 2517565"/>
                <a:gd name="connsiteX2" fmla="*/ 43784 w 1762296"/>
                <a:gd name="connsiteY2" fmla="*/ 2506619 h 2517565"/>
                <a:gd name="connsiteX3" fmla="*/ 21892 w 1762296"/>
                <a:gd name="connsiteY3" fmla="*/ 2517565 h 2517565"/>
                <a:gd name="connsiteX4" fmla="*/ 10946 w 1762296"/>
                <a:gd name="connsiteY4" fmla="*/ 2517565 h 2517565"/>
                <a:gd name="connsiteX5" fmla="*/ 0 w 1762296"/>
                <a:gd name="connsiteY5" fmla="*/ 2484727 h 2517565"/>
                <a:gd name="connsiteX6" fmla="*/ 1718512 w 1762296"/>
                <a:gd name="connsiteY6" fmla="*/ 10946 h 2517565"/>
                <a:gd name="connsiteX7" fmla="*/ 1751350 w 1762296"/>
                <a:gd name="connsiteY7" fmla="*/ 0 h 2517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2296" h="2517565">
                  <a:moveTo>
                    <a:pt x="1751350" y="0"/>
                  </a:moveTo>
                  <a:cubicBezTo>
                    <a:pt x="1762296" y="10946"/>
                    <a:pt x="1762296" y="21892"/>
                    <a:pt x="1762296" y="32838"/>
                  </a:cubicBezTo>
                  <a:lnTo>
                    <a:pt x="43784" y="2506619"/>
                  </a:lnTo>
                  <a:cubicBezTo>
                    <a:pt x="32838" y="2506619"/>
                    <a:pt x="32838" y="2517565"/>
                    <a:pt x="21892" y="2517565"/>
                  </a:cubicBezTo>
                  <a:cubicBezTo>
                    <a:pt x="21892" y="2517565"/>
                    <a:pt x="10946" y="2517565"/>
                    <a:pt x="10946" y="2517565"/>
                  </a:cubicBezTo>
                  <a:cubicBezTo>
                    <a:pt x="0" y="2506619"/>
                    <a:pt x="0" y="2495673"/>
                    <a:pt x="0" y="2484727"/>
                  </a:cubicBezTo>
                  <a:lnTo>
                    <a:pt x="1718512" y="10946"/>
                  </a:lnTo>
                  <a:cubicBezTo>
                    <a:pt x="1729458" y="0"/>
                    <a:pt x="1740404" y="0"/>
                    <a:pt x="1751350" y="0"/>
                  </a:cubicBezTo>
                  <a:close/>
                </a:path>
              </a:pathLst>
            </a:custGeom>
            <a:blipFill dpi="0" rotWithShape="0">
              <a:blip r:embed="rId38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Freeform 2615"/>
            <p:cNvSpPr/>
            <p:nvPr>
              <p:custDataLst>
                <p:tags r:id="rId39"/>
              </p:custDataLst>
            </p:nvPr>
          </p:nvSpPr>
          <p:spPr>
            <a:xfrm>
              <a:off x="3461892" y="2306518"/>
              <a:ext cx="1919133" cy="1921539"/>
            </a:xfrm>
            <a:custGeom>
              <a:avLst/>
              <a:gdLst>
                <a:gd name="connsiteX0" fmla="*/ 2153613 w 2183714"/>
                <a:gd name="connsiteY0" fmla="*/ 0 h 2186451"/>
                <a:gd name="connsiteX1" fmla="*/ 2175505 w 2183714"/>
                <a:gd name="connsiteY1" fmla="*/ 8209 h 2186451"/>
                <a:gd name="connsiteX2" fmla="*/ 2175505 w 2183714"/>
                <a:gd name="connsiteY2" fmla="*/ 51993 h 2186451"/>
                <a:gd name="connsiteX3" fmla="*/ 51993 w 2183714"/>
                <a:gd name="connsiteY3" fmla="*/ 2175505 h 2186451"/>
                <a:gd name="connsiteX4" fmla="*/ 30101 w 2183714"/>
                <a:gd name="connsiteY4" fmla="*/ 2186451 h 2186451"/>
                <a:gd name="connsiteX5" fmla="*/ 8209 w 2183714"/>
                <a:gd name="connsiteY5" fmla="*/ 2175505 h 2186451"/>
                <a:gd name="connsiteX6" fmla="*/ 8209 w 2183714"/>
                <a:gd name="connsiteY6" fmla="*/ 2131721 h 2186451"/>
                <a:gd name="connsiteX7" fmla="*/ 2131721 w 2183714"/>
                <a:gd name="connsiteY7" fmla="*/ 8209 h 2186451"/>
                <a:gd name="connsiteX8" fmla="*/ 2153613 w 2183714"/>
                <a:gd name="connsiteY8" fmla="*/ 0 h 218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83714" h="2186451">
                  <a:moveTo>
                    <a:pt x="2153613" y="0"/>
                  </a:moveTo>
                  <a:cubicBezTo>
                    <a:pt x="2161822" y="0"/>
                    <a:pt x="2170032" y="2737"/>
                    <a:pt x="2175505" y="8209"/>
                  </a:cubicBezTo>
                  <a:cubicBezTo>
                    <a:pt x="2186451" y="19155"/>
                    <a:pt x="2186451" y="41047"/>
                    <a:pt x="2175505" y="51993"/>
                  </a:cubicBezTo>
                  <a:lnTo>
                    <a:pt x="51993" y="2175505"/>
                  </a:lnTo>
                  <a:cubicBezTo>
                    <a:pt x="41047" y="2175505"/>
                    <a:pt x="41047" y="2186451"/>
                    <a:pt x="30101" y="2186451"/>
                  </a:cubicBezTo>
                  <a:cubicBezTo>
                    <a:pt x="19155" y="2186451"/>
                    <a:pt x="19155" y="2186451"/>
                    <a:pt x="8209" y="2175505"/>
                  </a:cubicBezTo>
                  <a:cubicBezTo>
                    <a:pt x="-2736" y="2164559"/>
                    <a:pt x="-2736" y="2142667"/>
                    <a:pt x="8209" y="2131721"/>
                  </a:cubicBezTo>
                  <a:lnTo>
                    <a:pt x="2131721" y="8209"/>
                  </a:lnTo>
                  <a:cubicBezTo>
                    <a:pt x="2137194" y="2737"/>
                    <a:pt x="2145403" y="0"/>
                    <a:pt x="2153613" y="0"/>
                  </a:cubicBezTo>
                  <a:close/>
                </a:path>
              </a:pathLst>
            </a:custGeom>
            <a:blipFill dpi="0" rotWithShape="0">
              <a:blip r:embed="rId40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Freeform 2616"/>
            <p:cNvSpPr/>
            <p:nvPr>
              <p:custDataLst>
                <p:tags r:id="rId41"/>
              </p:custDataLst>
            </p:nvPr>
          </p:nvSpPr>
          <p:spPr>
            <a:xfrm>
              <a:off x="3462789" y="2663344"/>
              <a:ext cx="2215552" cy="1564712"/>
            </a:xfrm>
            <a:custGeom>
              <a:avLst/>
              <a:gdLst>
                <a:gd name="connsiteX0" fmla="*/ 2501495 w 2520999"/>
                <a:gd name="connsiteY0" fmla="*/ 349 h 1780431"/>
                <a:gd name="connsiteX1" fmla="*/ 2513809 w 2520999"/>
                <a:gd name="connsiteY1" fmla="*/ 18136 h 1780431"/>
                <a:gd name="connsiteX2" fmla="*/ 2502864 w 2520999"/>
                <a:gd name="connsiteY2" fmla="*/ 50974 h 1780431"/>
                <a:gd name="connsiteX3" fmla="*/ 40028 w 2520999"/>
                <a:gd name="connsiteY3" fmla="*/ 1769485 h 1780431"/>
                <a:gd name="connsiteX4" fmla="*/ 29082 w 2520999"/>
                <a:gd name="connsiteY4" fmla="*/ 1780431 h 1780431"/>
                <a:gd name="connsiteX5" fmla="*/ 7190 w 2520999"/>
                <a:gd name="connsiteY5" fmla="*/ 1769485 h 1780431"/>
                <a:gd name="connsiteX6" fmla="*/ 18136 w 2520999"/>
                <a:gd name="connsiteY6" fmla="*/ 1736648 h 1780431"/>
                <a:gd name="connsiteX7" fmla="*/ 2480972 w 2520999"/>
                <a:gd name="connsiteY7" fmla="*/ 7190 h 1780431"/>
                <a:gd name="connsiteX8" fmla="*/ 2501495 w 2520999"/>
                <a:gd name="connsiteY8" fmla="*/ 349 h 1780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0999" h="1780431">
                  <a:moveTo>
                    <a:pt x="2501495" y="349"/>
                  </a:moveTo>
                  <a:cubicBezTo>
                    <a:pt x="2508336" y="1717"/>
                    <a:pt x="2513809" y="7190"/>
                    <a:pt x="2513809" y="18136"/>
                  </a:cubicBezTo>
                  <a:cubicBezTo>
                    <a:pt x="2524756" y="29082"/>
                    <a:pt x="2524756" y="50974"/>
                    <a:pt x="2502864" y="50974"/>
                  </a:cubicBezTo>
                  <a:lnTo>
                    <a:pt x="40028" y="1769485"/>
                  </a:lnTo>
                  <a:cubicBezTo>
                    <a:pt x="40028" y="1780431"/>
                    <a:pt x="29082" y="1780431"/>
                    <a:pt x="29082" y="1780431"/>
                  </a:cubicBezTo>
                  <a:cubicBezTo>
                    <a:pt x="18136" y="1780431"/>
                    <a:pt x="7190" y="1780431"/>
                    <a:pt x="7190" y="1769485"/>
                  </a:cubicBezTo>
                  <a:cubicBezTo>
                    <a:pt x="-3756" y="1758539"/>
                    <a:pt x="-3756" y="1736648"/>
                    <a:pt x="18136" y="1736648"/>
                  </a:cubicBezTo>
                  <a:lnTo>
                    <a:pt x="2480972" y="7190"/>
                  </a:lnTo>
                  <a:cubicBezTo>
                    <a:pt x="2486445" y="1717"/>
                    <a:pt x="2494654" y="-1019"/>
                    <a:pt x="2501495" y="349"/>
                  </a:cubicBezTo>
                  <a:close/>
                </a:path>
              </a:pathLst>
            </a:custGeom>
            <a:blipFill dpi="0" rotWithShape="0">
              <a:blip r:embed="rId42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Freeform 2617"/>
            <p:cNvSpPr/>
            <p:nvPr>
              <p:custDataLst>
                <p:tags r:id="rId43"/>
              </p:custDataLst>
            </p:nvPr>
          </p:nvSpPr>
          <p:spPr>
            <a:xfrm>
              <a:off x="3465125" y="3060086"/>
              <a:ext cx="2441757" cy="1167971"/>
            </a:xfrm>
            <a:custGeom>
              <a:avLst/>
              <a:gdLst>
                <a:gd name="connsiteX0" fmla="*/ 2750767 w 2778389"/>
                <a:gd name="connsiteY0" fmla="*/ 88 h 1328993"/>
                <a:gd name="connsiteX1" fmla="*/ 2773856 w 2778389"/>
                <a:gd name="connsiteY1" fmla="*/ 15481 h 1328993"/>
                <a:gd name="connsiteX2" fmla="*/ 2762910 w 2778389"/>
                <a:gd name="connsiteY2" fmla="*/ 48319 h 1328993"/>
                <a:gd name="connsiteX3" fmla="*/ 37372 w 2778389"/>
                <a:gd name="connsiteY3" fmla="*/ 1318047 h 1328993"/>
                <a:gd name="connsiteX4" fmla="*/ 26426 w 2778389"/>
                <a:gd name="connsiteY4" fmla="*/ 1328993 h 1328993"/>
                <a:gd name="connsiteX5" fmla="*/ 4534 w 2778389"/>
                <a:gd name="connsiteY5" fmla="*/ 1318047 h 1328993"/>
                <a:gd name="connsiteX6" fmla="*/ 15480 w 2778389"/>
                <a:gd name="connsiteY6" fmla="*/ 1285210 h 1328993"/>
                <a:gd name="connsiteX7" fmla="*/ 2741018 w 2778389"/>
                <a:gd name="connsiteY7" fmla="*/ 4535 h 1328993"/>
                <a:gd name="connsiteX8" fmla="*/ 2750767 w 2778389"/>
                <a:gd name="connsiteY8" fmla="*/ 88 h 132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78389" h="1328993">
                  <a:moveTo>
                    <a:pt x="2750767" y="88"/>
                  </a:moveTo>
                  <a:cubicBezTo>
                    <a:pt x="2761542" y="-938"/>
                    <a:pt x="2773856" y="7272"/>
                    <a:pt x="2773856" y="15481"/>
                  </a:cubicBezTo>
                  <a:cubicBezTo>
                    <a:pt x="2784802" y="26427"/>
                    <a:pt x="2773856" y="48319"/>
                    <a:pt x="2762910" y="48319"/>
                  </a:cubicBezTo>
                  <a:lnTo>
                    <a:pt x="37372" y="1318047"/>
                  </a:lnTo>
                  <a:cubicBezTo>
                    <a:pt x="37372" y="1328993"/>
                    <a:pt x="26426" y="1328993"/>
                    <a:pt x="26426" y="1328993"/>
                  </a:cubicBezTo>
                  <a:cubicBezTo>
                    <a:pt x="15480" y="1328993"/>
                    <a:pt x="4534" y="1318047"/>
                    <a:pt x="4534" y="1318047"/>
                  </a:cubicBezTo>
                  <a:cubicBezTo>
                    <a:pt x="-6412" y="1307101"/>
                    <a:pt x="4534" y="1285210"/>
                    <a:pt x="15480" y="1285210"/>
                  </a:cubicBezTo>
                  <a:lnTo>
                    <a:pt x="2741018" y="4535"/>
                  </a:lnTo>
                  <a:cubicBezTo>
                    <a:pt x="2743755" y="1799"/>
                    <a:pt x="2747175" y="430"/>
                    <a:pt x="2750767" y="88"/>
                  </a:cubicBezTo>
                  <a:close/>
                </a:path>
              </a:pathLst>
            </a:custGeom>
            <a:blipFill dpi="0" rotWithShape="0">
              <a:blip r:embed="rId44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Freeform 49"/>
            <p:cNvSpPr/>
            <p:nvPr>
              <p:custDataLst>
                <p:tags r:id="rId45"/>
              </p:custDataLst>
            </p:nvPr>
          </p:nvSpPr>
          <p:spPr>
            <a:xfrm>
              <a:off x="3334431" y="4054900"/>
              <a:ext cx="307831" cy="307831"/>
            </a:xfrm>
            <a:custGeom>
              <a:avLst/>
              <a:gdLst>
                <a:gd name="connsiteX0" fmla="*/ 175135 w 350270"/>
                <a:gd name="connsiteY0" fmla="*/ 0 h 350270"/>
                <a:gd name="connsiteX1" fmla="*/ 350270 w 350270"/>
                <a:gd name="connsiteY1" fmla="*/ 175135 h 350270"/>
                <a:gd name="connsiteX2" fmla="*/ 175135 w 350270"/>
                <a:gd name="connsiteY2" fmla="*/ 350270 h 350270"/>
                <a:gd name="connsiteX3" fmla="*/ 0 w 350270"/>
                <a:gd name="connsiteY3" fmla="*/ 175135 h 350270"/>
                <a:gd name="connsiteX4" fmla="*/ 175135 w 350270"/>
                <a:gd name="connsiteY4" fmla="*/ 0 h 350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270" h="350270">
                  <a:moveTo>
                    <a:pt x="175135" y="0"/>
                  </a:moveTo>
                  <a:cubicBezTo>
                    <a:pt x="273648" y="0"/>
                    <a:pt x="350270" y="76622"/>
                    <a:pt x="350270" y="175135"/>
                  </a:cubicBezTo>
                  <a:cubicBezTo>
                    <a:pt x="350270" y="262703"/>
                    <a:pt x="273648" y="350270"/>
                    <a:pt x="175135" y="350270"/>
                  </a:cubicBezTo>
                  <a:cubicBezTo>
                    <a:pt x="76622" y="350270"/>
                    <a:pt x="0" y="273648"/>
                    <a:pt x="0" y="175135"/>
                  </a:cubicBezTo>
                  <a:cubicBezTo>
                    <a:pt x="0" y="76622"/>
                    <a:pt x="76622" y="0"/>
                    <a:pt x="175135" y="0"/>
                  </a:cubicBezTo>
                  <a:close/>
                </a:path>
              </a:pathLst>
            </a:custGeom>
            <a:blipFill dpi="0" rotWithShape="0">
              <a:blip r:embed="rId46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9" name="Freeform 48"/>
            <p:cNvSpPr/>
            <p:nvPr>
              <p:custDataLst>
                <p:tags r:id="rId47"/>
              </p:custDataLst>
            </p:nvPr>
          </p:nvSpPr>
          <p:spPr>
            <a:xfrm>
              <a:off x="3324813" y="4709045"/>
              <a:ext cx="307833" cy="683000"/>
            </a:xfrm>
            <a:custGeom>
              <a:avLst/>
              <a:gdLst>
                <a:gd name="connsiteX0" fmla="*/ 175134 w 350272"/>
                <a:gd name="connsiteY0" fmla="*/ 1 h 777162"/>
                <a:gd name="connsiteX1" fmla="*/ 350270 w 350272"/>
                <a:gd name="connsiteY1" fmla="*/ 175136 h 777162"/>
                <a:gd name="connsiteX2" fmla="*/ 350272 w 350272"/>
                <a:gd name="connsiteY2" fmla="*/ 415944 h 777162"/>
                <a:gd name="connsiteX3" fmla="*/ 348125 w 350272"/>
                <a:gd name="connsiteY3" fmla="*/ 415946 h 777162"/>
                <a:gd name="connsiteX4" fmla="*/ 348124 w 350272"/>
                <a:gd name="connsiteY4" fmla="*/ 744325 h 777162"/>
                <a:gd name="connsiteX5" fmla="*/ 315285 w 350272"/>
                <a:gd name="connsiteY5" fmla="*/ 777161 h 777162"/>
                <a:gd name="connsiteX6" fmla="*/ 282447 w 350272"/>
                <a:gd name="connsiteY6" fmla="*/ 744323 h 777162"/>
                <a:gd name="connsiteX7" fmla="*/ 282448 w 350272"/>
                <a:gd name="connsiteY7" fmla="*/ 415946 h 777162"/>
                <a:gd name="connsiteX8" fmla="*/ 200631 w 350272"/>
                <a:gd name="connsiteY8" fmla="*/ 415947 h 777162"/>
                <a:gd name="connsiteX9" fmla="*/ 200632 w 350272"/>
                <a:gd name="connsiteY9" fmla="*/ 744324 h 777162"/>
                <a:gd name="connsiteX10" fmla="*/ 167793 w 350272"/>
                <a:gd name="connsiteY10" fmla="*/ 777162 h 777162"/>
                <a:gd name="connsiteX11" fmla="*/ 134957 w 350272"/>
                <a:gd name="connsiteY11" fmla="*/ 744324 h 777162"/>
                <a:gd name="connsiteX12" fmla="*/ 134956 w 350272"/>
                <a:gd name="connsiteY12" fmla="*/ 415945 h 777162"/>
                <a:gd name="connsiteX13" fmla="*/ 65676 w 350272"/>
                <a:gd name="connsiteY13" fmla="*/ 415948 h 777162"/>
                <a:gd name="connsiteX14" fmla="*/ 65675 w 350272"/>
                <a:gd name="connsiteY14" fmla="*/ 744325 h 777162"/>
                <a:gd name="connsiteX15" fmla="*/ 32839 w 350272"/>
                <a:gd name="connsiteY15" fmla="*/ 777162 h 777162"/>
                <a:gd name="connsiteX16" fmla="*/ 2 w 350272"/>
                <a:gd name="connsiteY16" fmla="*/ 744326 h 777162"/>
                <a:gd name="connsiteX17" fmla="*/ 1 w 350272"/>
                <a:gd name="connsiteY17" fmla="*/ 415946 h 777162"/>
                <a:gd name="connsiteX18" fmla="*/ 0 w 350272"/>
                <a:gd name="connsiteY18" fmla="*/ 415947 h 777162"/>
                <a:gd name="connsiteX19" fmla="*/ 1 w 350272"/>
                <a:gd name="connsiteY19" fmla="*/ 175135 h 777162"/>
                <a:gd name="connsiteX20" fmla="*/ 175134 w 350272"/>
                <a:gd name="connsiteY20" fmla="*/ 1 h 77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0272" h="777162">
                  <a:moveTo>
                    <a:pt x="175134" y="1"/>
                  </a:moveTo>
                  <a:cubicBezTo>
                    <a:pt x="273649" y="-2"/>
                    <a:pt x="350270" y="76622"/>
                    <a:pt x="350270" y="175136"/>
                  </a:cubicBezTo>
                  <a:lnTo>
                    <a:pt x="350272" y="415944"/>
                  </a:lnTo>
                  <a:lnTo>
                    <a:pt x="348125" y="415946"/>
                  </a:lnTo>
                  <a:lnTo>
                    <a:pt x="348124" y="744325"/>
                  </a:lnTo>
                  <a:cubicBezTo>
                    <a:pt x="337179" y="766216"/>
                    <a:pt x="326233" y="777162"/>
                    <a:pt x="315285" y="777161"/>
                  </a:cubicBezTo>
                  <a:cubicBezTo>
                    <a:pt x="304341" y="777162"/>
                    <a:pt x="282447" y="766216"/>
                    <a:pt x="282447" y="744323"/>
                  </a:cubicBezTo>
                  <a:lnTo>
                    <a:pt x="282448" y="415946"/>
                  </a:lnTo>
                  <a:lnTo>
                    <a:pt x="200631" y="415947"/>
                  </a:lnTo>
                  <a:lnTo>
                    <a:pt x="200632" y="744324"/>
                  </a:lnTo>
                  <a:cubicBezTo>
                    <a:pt x="189686" y="766215"/>
                    <a:pt x="178739" y="777162"/>
                    <a:pt x="167793" y="777162"/>
                  </a:cubicBezTo>
                  <a:cubicBezTo>
                    <a:pt x="156849" y="777162"/>
                    <a:pt x="134956" y="766215"/>
                    <a:pt x="134957" y="744324"/>
                  </a:cubicBezTo>
                  <a:lnTo>
                    <a:pt x="134956" y="415945"/>
                  </a:lnTo>
                  <a:lnTo>
                    <a:pt x="65676" y="415948"/>
                  </a:lnTo>
                  <a:lnTo>
                    <a:pt x="65675" y="744325"/>
                  </a:lnTo>
                  <a:cubicBezTo>
                    <a:pt x="54731" y="766215"/>
                    <a:pt x="43785" y="777161"/>
                    <a:pt x="32839" y="777162"/>
                  </a:cubicBezTo>
                  <a:cubicBezTo>
                    <a:pt x="21894" y="777164"/>
                    <a:pt x="3" y="766214"/>
                    <a:pt x="2" y="744326"/>
                  </a:cubicBezTo>
                  <a:lnTo>
                    <a:pt x="1" y="415946"/>
                  </a:lnTo>
                  <a:lnTo>
                    <a:pt x="0" y="415947"/>
                  </a:lnTo>
                  <a:lnTo>
                    <a:pt x="1" y="175135"/>
                  </a:lnTo>
                  <a:cubicBezTo>
                    <a:pt x="0" y="76623"/>
                    <a:pt x="76621" y="0"/>
                    <a:pt x="175134" y="1"/>
                  </a:cubicBezTo>
                  <a:close/>
                </a:path>
              </a:pathLst>
            </a:custGeom>
            <a:blipFill dpi="0" rotWithShape="0">
              <a:blip r:embed="rId48" cstate="email"/>
              <a:stretch>
                <a:fillRect/>
              </a:stretch>
            </a:blipFill>
            <a:ln w="21872" cap="flat">
              <a:solidFill>
                <a:schemeClr val="bg1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087870" y="1647190"/>
            <a:ext cx="48044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i="1" dirty="0">
                <a:latin typeface="Comic Sans MS" panose="030F0702030302020204" charset="0"/>
                <a:cs typeface="Comic Sans MS" panose="030F0702030302020204" charset="0"/>
              </a:rPr>
              <a:t>What is it?</a:t>
            </a:r>
            <a:endParaRPr lang="en-US" altLang="zh-CN" sz="5400" b="1" i="1" dirty="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87870" y="2869565"/>
            <a:ext cx="49618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Comic Sans MS" panose="030F0702030302020204" charset="0"/>
                <a:cs typeface="Comic Sans MS" panose="030F0702030302020204" charset="0"/>
              </a:rPr>
              <a:t>It's</a:t>
            </a:r>
            <a:r>
              <a:rPr lang="en-US" altLang="zh-CN" sz="4400" b="1" i="1" dirty="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zh-CN" sz="4800" b="1" i="1" dirty="0">
                <a:solidFill>
                  <a:schemeClr val="accent1"/>
                </a:solidFill>
                <a:latin typeface="Comic Sans MS" panose="030F0702030302020204" charset="0"/>
                <a:cs typeface="Comic Sans MS" panose="030F0702030302020204" charset="0"/>
              </a:rPr>
              <a:t>Big Ben!</a:t>
            </a:r>
            <a:endParaRPr lang="en-US" altLang="zh-CN" sz="4800" b="1" i="1" dirty="0">
              <a:solidFill>
                <a:schemeClr val="accent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0" name="图片 9" descr="大本钟"/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 rot="1200000">
            <a:off x="922655" y="2368550"/>
            <a:ext cx="5361305" cy="3571240"/>
          </a:xfrm>
          <a:prstGeom prst="rect">
            <a:avLst/>
          </a:prstGeom>
        </p:spPr>
      </p:pic>
    </p:spTree>
    <p:custDataLst>
      <p:tags r:id="rId5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9" name="组合 238"/>
          <p:cNvGrpSpPr/>
          <p:nvPr>
            <p:custDataLst>
              <p:tags r:id="rId2"/>
            </p:custDataLst>
          </p:nvPr>
        </p:nvGrpSpPr>
        <p:grpSpPr>
          <a:xfrm>
            <a:off x="1174750" y="1527175"/>
            <a:ext cx="3060066" cy="3060065"/>
            <a:chOff x="1819275" y="1520825"/>
            <a:chExt cx="3060066" cy="3060065"/>
          </a:xfrm>
        </p:grpSpPr>
        <p:sp>
          <p:nvSpPr>
            <p:cNvPr id="165" name="Freeform 2759"/>
            <p:cNvSpPr/>
            <p:nvPr>
              <p:custDataLst>
                <p:tags r:id="rId3"/>
              </p:custDataLst>
            </p:nvPr>
          </p:nvSpPr>
          <p:spPr>
            <a:xfrm>
              <a:off x="2205554" y="1908145"/>
              <a:ext cx="2286465" cy="2286465"/>
            </a:xfrm>
            <a:custGeom>
              <a:avLst/>
              <a:gdLst>
                <a:gd name="connsiteX0" fmla="*/ 1442925 w 2884864"/>
                <a:gd name="connsiteY0" fmla="*/ 42010 h 2884864"/>
                <a:gd name="connsiteX1" fmla="*/ 452585 w 2884864"/>
                <a:gd name="connsiteY1" fmla="*/ 452585 h 2884864"/>
                <a:gd name="connsiteX2" fmla="*/ 452585 w 2884864"/>
                <a:gd name="connsiteY2" fmla="*/ 2432278 h 2884864"/>
                <a:gd name="connsiteX3" fmla="*/ 2432278 w 2884864"/>
                <a:gd name="connsiteY3" fmla="*/ 2432278 h 2884864"/>
                <a:gd name="connsiteX4" fmla="*/ 2432278 w 2884864"/>
                <a:gd name="connsiteY4" fmla="*/ 452585 h 2884864"/>
                <a:gd name="connsiteX5" fmla="*/ 1442925 w 2884864"/>
                <a:gd name="connsiteY5" fmla="*/ 42010 h 2884864"/>
                <a:gd name="connsiteX6" fmla="*/ 1442925 w 2884864"/>
                <a:gd name="connsiteY6" fmla="*/ 0 h 2884864"/>
                <a:gd name="connsiteX7" fmla="*/ 2462473 w 2884864"/>
                <a:gd name="connsiteY7" fmla="*/ 422392 h 2884864"/>
                <a:gd name="connsiteX8" fmla="*/ 2462473 w 2884864"/>
                <a:gd name="connsiteY8" fmla="*/ 2462473 h 2884864"/>
                <a:gd name="connsiteX9" fmla="*/ 422392 w 2884864"/>
                <a:gd name="connsiteY9" fmla="*/ 2462473 h 2884864"/>
                <a:gd name="connsiteX10" fmla="*/ 422392 w 2884864"/>
                <a:gd name="connsiteY10" fmla="*/ 422392 h 2884864"/>
                <a:gd name="connsiteX11" fmla="*/ 1442925 w 2884864"/>
                <a:gd name="connsiteY11" fmla="*/ 0 h 288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4864" h="2884864">
                  <a:moveTo>
                    <a:pt x="1442925" y="42010"/>
                  </a:moveTo>
                  <a:cubicBezTo>
                    <a:pt x="1084696" y="42010"/>
                    <a:pt x="726303" y="178868"/>
                    <a:pt x="452585" y="452585"/>
                  </a:cubicBezTo>
                  <a:cubicBezTo>
                    <a:pt x="-93537" y="1000021"/>
                    <a:pt x="-93537" y="1886156"/>
                    <a:pt x="452585" y="2432278"/>
                  </a:cubicBezTo>
                  <a:cubicBezTo>
                    <a:pt x="1000021" y="2978400"/>
                    <a:pt x="1886156" y="2978400"/>
                    <a:pt x="2432278" y="2432278"/>
                  </a:cubicBezTo>
                  <a:cubicBezTo>
                    <a:pt x="2978400" y="1884844"/>
                    <a:pt x="2978400" y="998707"/>
                    <a:pt x="2432278" y="452585"/>
                  </a:cubicBezTo>
                  <a:cubicBezTo>
                    <a:pt x="2159217" y="178868"/>
                    <a:pt x="1801153" y="42010"/>
                    <a:pt x="1442925" y="42010"/>
                  </a:cubicBezTo>
                  <a:close/>
                  <a:moveTo>
                    <a:pt x="1442925" y="0"/>
                  </a:moveTo>
                  <a:cubicBezTo>
                    <a:pt x="1811984" y="0"/>
                    <a:pt x="2180879" y="140797"/>
                    <a:pt x="2462473" y="422392"/>
                  </a:cubicBezTo>
                  <a:cubicBezTo>
                    <a:pt x="3025662" y="985579"/>
                    <a:pt x="3025662" y="1899284"/>
                    <a:pt x="2462473" y="2462473"/>
                  </a:cubicBezTo>
                  <a:cubicBezTo>
                    <a:pt x="1899284" y="3025662"/>
                    <a:pt x="985580" y="3025662"/>
                    <a:pt x="422392" y="2462473"/>
                  </a:cubicBezTo>
                  <a:cubicBezTo>
                    <a:pt x="-140797" y="1899284"/>
                    <a:pt x="-140797" y="985579"/>
                    <a:pt x="422392" y="422392"/>
                  </a:cubicBezTo>
                  <a:cubicBezTo>
                    <a:pt x="704643" y="140797"/>
                    <a:pt x="1073866" y="0"/>
                    <a:pt x="1442925" y="0"/>
                  </a:cubicBezTo>
                  <a:close/>
                </a:path>
              </a:pathLst>
            </a:custGeom>
            <a:blipFill dpi="0" rotWithShape="0">
              <a:blip r:embed="rId4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7" name="Freeform 132"/>
            <p:cNvSpPr/>
            <p:nvPr>
              <p:custDataLst>
                <p:tags r:id="rId5"/>
              </p:custDataLst>
            </p:nvPr>
          </p:nvSpPr>
          <p:spPr>
            <a:xfrm>
              <a:off x="3008453" y="1533505"/>
              <a:ext cx="680670" cy="395730"/>
            </a:xfrm>
            <a:custGeom>
              <a:avLst/>
              <a:gdLst>
                <a:gd name="connsiteX0" fmla="*/ 805931 w 858810"/>
                <a:gd name="connsiteY0" fmla="*/ 336321 h 499298"/>
                <a:gd name="connsiteX1" fmla="*/ 814054 w 858810"/>
                <a:gd name="connsiteY1" fmla="*/ 367337 h 499298"/>
                <a:gd name="connsiteX2" fmla="*/ 737912 w 858810"/>
                <a:gd name="connsiteY2" fmla="*/ 383089 h 499298"/>
                <a:gd name="connsiteX3" fmla="*/ 758917 w 858810"/>
                <a:gd name="connsiteY3" fmla="*/ 402781 h 499298"/>
                <a:gd name="connsiteX4" fmla="*/ 849500 w 858810"/>
                <a:gd name="connsiteY4" fmla="*/ 396217 h 499298"/>
                <a:gd name="connsiteX5" fmla="*/ 814054 w 858810"/>
                <a:gd name="connsiteY5" fmla="*/ 459231 h 499298"/>
                <a:gd name="connsiteX6" fmla="*/ 858689 w 858810"/>
                <a:gd name="connsiteY6" fmla="*/ 463170 h 499298"/>
                <a:gd name="connsiteX7" fmla="*/ 791737 w 858810"/>
                <a:gd name="connsiteY7" fmla="*/ 497303 h 499298"/>
                <a:gd name="connsiteX8" fmla="*/ 730035 w 858810"/>
                <a:gd name="connsiteY8" fmla="*/ 436914 h 499298"/>
                <a:gd name="connsiteX9" fmla="*/ 655207 w 858810"/>
                <a:gd name="connsiteY9" fmla="*/ 396217 h 499298"/>
                <a:gd name="connsiteX10" fmla="*/ 638140 w 858810"/>
                <a:gd name="connsiteY10" fmla="*/ 421161 h 499298"/>
                <a:gd name="connsiteX11" fmla="*/ 686714 w 858810"/>
                <a:gd name="connsiteY11" fmla="*/ 423786 h 499298"/>
                <a:gd name="connsiteX12" fmla="*/ 632888 w 858810"/>
                <a:gd name="connsiteY12" fmla="*/ 459231 h 499298"/>
                <a:gd name="connsiteX13" fmla="*/ 567249 w 858810"/>
                <a:gd name="connsiteY13" fmla="*/ 426412 h 499298"/>
                <a:gd name="connsiteX14" fmla="*/ 701154 w 858810"/>
                <a:gd name="connsiteY14" fmla="*/ 360772 h 499298"/>
                <a:gd name="connsiteX15" fmla="*/ 790424 w 858810"/>
                <a:gd name="connsiteY15" fmla="*/ 339767 h 499298"/>
                <a:gd name="connsiteX16" fmla="*/ 805931 w 858810"/>
                <a:gd name="connsiteY16" fmla="*/ 336321 h 499298"/>
                <a:gd name="connsiteX17" fmla="*/ 52880 w 858810"/>
                <a:gd name="connsiteY17" fmla="*/ 336321 h 499298"/>
                <a:gd name="connsiteX18" fmla="*/ 68387 w 858810"/>
                <a:gd name="connsiteY18" fmla="*/ 339767 h 499298"/>
                <a:gd name="connsiteX19" fmla="*/ 157657 w 858810"/>
                <a:gd name="connsiteY19" fmla="*/ 360772 h 499298"/>
                <a:gd name="connsiteX20" fmla="*/ 291562 w 858810"/>
                <a:gd name="connsiteY20" fmla="*/ 426412 h 499298"/>
                <a:gd name="connsiteX21" fmla="*/ 225922 w 858810"/>
                <a:gd name="connsiteY21" fmla="*/ 459231 h 499298"/>
                <a:gd name="connsiteX22" fmla="*/ 172098 w 858810"/>
                <a:gd name="connsiteY22" fmla="*/ 423786 h 499298"/>
                <a:gd name="connsiteX23" fmla="*/ 220671 w 858810"/>
                <a:gd name="connsiteY23" fmla="*/ 421161 h 499298"/>
                <a:gd name="connsiteX24" fmla="*/ 203605 w 858810"/>
                <a:gd name="connsiteY24" fmla="*/ 396217 h 499298"/>
                <a:gd name="connsiteX25" fmla="*/ 128775 w 858810"/>
                <a:gd name="connsiteY25" fmla="*/ 436914 h 499298"/>
                <a:gd name="connsiteX26" fmla="*/ 67075 w 858810"/>
                <a:gd name="connsiteY26" fmla="*/ 497303 h 499298"/>
                <a:gd name="connsiteX27" fmla="*/ 122 w 858810"/>
                <a:gd name="connsiteY27" fmla="*/ 463170 h 499298"/>
                <a:gd name="connsiteX28" fmla="*/ 44757 w 858810"/>
                <a:gd name="connsiteY28" fmla="*/ 459231 h 499298"/>
                <a:gd name="connsiteX29" fmla="*/ 9312 w 858810"/>
                <a:gd name="connsiteY29" fmla="*/ 396217 h 499298"/>
                <a:gd name="connsiteX30" fmla="*/ 99894 w 858810"/>
                <a:gd name="connsiteY30" fmla="*/ 402781 h 499298"/>
                <a:gd name="connsiteX31" fmla="*/ 120899 w 858810"/>
                <a:gd name="connsiteY31" fmla="*/ 383089 h 499298"/>
                <a:gd name="connsiteX32" fmla="*/ 44757 w 858810"/>
                <a:gd name="connsiteY32" fmla="*/ 367337 h 499298"/>
                <a:gd name="connsiteX33" fmla="*/ 52880 w 858810"/>
                <a:gd name="connsiteY33" fmla="*/ 336321 h 499298"/>
                <a:gd name="connsiteX34" fmla="*/ 95955 w 858810"/>
                <a:gd name="connsiteY34" fmla="*/ 237370 h 499298"/>
                <a:gd name="connsiteX35" fmla="*/ 106457 w 858810"/>
                <a:gd name="connsiteY35" fmla="*/ 239995 h 499298"/>
                <a:gd name="connsiteX36" fmla="*/ 127462 w 858810"/>
                <a:gd name="connsiteY36" fmla="*/ 243934 h 499298"/>
                <a:gd name="connsiteX37" fmla="*/ 140590 w 858810"/>
                <a:gd name="connsiteY37" fmla="*/ 263625 h 499298"/>
                <a:gd name="connsiteX38" fmla="*/ 143215 w 858810"/>
                <a:gd name="connsiteY38" fmla="*/ 267564 h 499298"/>
                <a:gd name="connsiteX39" fmla="*/ 113022 w 858810"/>
                <a:gd name="connsiteY39" fmla="*/ 263625 h 499298"/>
                <a:gd name="connsiteX40" fmla="*/ 92017 w 858810"/>
                <a:gd name="connsiteY40" fmla="*/ 250498 h 499298"/>
                <a:gd name="connsiteX41" fmla="*/ 95955 w 858810"/>
                <a:gd name="connsiteY41" fmla="*/ 237370 h 499298"/>
                <a:gd name="connsiteX42" fmla="*/ 764167 w 858810"/>
                <a:gd name="connsiteY42" fmla="*/ 237369 h 499298"/>
                <a:gd name="connsiteX43" fmla="*/ 768105 w 858810"/>
                <a:gd name="connsiteY43" fmla="*/ 250497 h 499298"/>
                <a:gd name="connsiteX44" fmla="*/ 747101 w 858810"/>
                <a:gd name="connsiteY44" fmla="*/ 263624 h 499298"/>
                <a:gd name="connsiteX45" fmla="*/ 716906 w 858810"/>
                <a:gd name="connsiteY45" fmla="*/ 267563 h 499298"/>
                <a:gd name="connsiteX46" fmla="*/ 719532 w 858810"/>
                <a:gd name="connsiteY46" fmla="*/ 263624 h 499298"/>
                <a:gd name="connsiteX47" fmla="*/ 732660 w 858810"/>
                <a:gd name="connsiteY47" fmla="*/ 243933 h 499298"/>
                <a:gd name="connsiteX48" fmla="*/ 753665 w 858810"/>
                <a:gd name="connsiteY48" fmla="*/ 239994 h 499298"/>
                <a:gd name="connsiteX49" fmla="*/ 764167 w 858810"/>
                <a:gd name="connsiteY49" fmla="*/ 237369 h 499298"/>
                <a:gd name="connsiteX50" fmla="*/ 782547 w 858810"/>
                <a:gd name="connsiteY50" fmla="*/ 178294 h 499298"/>
                <a:gd name="connsiteX51" fmla="*/ 836372 w 858810"/>
                <a:gd name="connsiteY51" fmla="*/ 217678 h 499298"/>
                <a:gd name="connsiteX52" fmla="*/ 815368 w 858810"/>
                <a:gd name="connsiteY52" fmla="*/ 288569 h 499298"/>
                <a:gd name="connsiteX53" fmla="*/ 728723 w 858810"/>
                <a:gd name="connsiteY53" fmla="*/ 326639 h 499298"/>
                <a:gd name="connsiteX54" fmla="*/ 659144 w 858810"/>
                <a:gd name="connsiteY54" fmla="*/ 313511 h 499298"/>
                <a:gd name="connsiteX55" fmla="*/ 703779 w 858810"/>
                <a:gd name="connsiteY55" fmla="*/ 279379 h 499298"/>
                <a:gd name="connsiteX56" fmla="*/ 727410 w 858810"/>
                <a:gd name="connsiteY56" fmla="*/ 280692 h 499298"/>
                <a:gd name="connsiteX57" fmla="*/ 782547 w 858810"/>
                <a:gd name="connsiteY57" fmla="*/ 257062 h 499298"/>
                <a:gd name="connsiteX58" fmla="*/ 757605 w 858810"/>
                <a:gd name="connsiteY58" fmla="*/ 208488 h 499298"/>
                <a:gd name="connsiteX59" fmla="*/ 782547 w 858810"/>
                <a:gd name="connsiteY59" fmla="*/ 178294 h 499298"/>
                <a:gd name="connsiteX60" fmla="*/ 76264 w 858810"/>
                <a:gd name="connsiteY60" fmla="*/ 178294 h 499298"/>
                <a:gd name="connsiteX61" fmla="*/ 101206 w 858810"/>
                <a:gd name="connsiteY61" fmla="*/ 208488 h 499298"/>
                <a:gd name="connsiteX62" fmla="*/ 76264 w 858810"/>
                <a:gd name="connsiteY62" fmla="*/ 257062 h 499298"/>
                <a:gd name="connsiteX63" fmla="*/ 131401 w 858810"/>
                <a:gd name="connsiteY63" fmla="*/ 280692 h 499298"/>
                <a:gd name="connsiteX64" fmla="*/ 155032 w 858810"/>
                <a:gd name="connsiteY64" fmla="*/ 279379 h 499298"/>
                <a:gd name="connsiteX65" fmla="*/ 199667 w 858810"/>
                <a:gd name="connsiteY65" fmla="*/ 313511 h 499298"/>
                <a:gd name="connsiteX66" fmla="*/ 130088 w 858810"/>
                <a:gd name="connsiteY66" fmla="*/ 326639 h 499298"/>
                <a:gd name="connsiteX67" fmla="*/ 43443 w 858810"/>
                <a:gd name="connsiteY67" fmla="*/ 288569 h 499298"/>
                <a:gd name="connsiteX68" fmla="*/ 22439 w 858810"/>
                <a:gd name="connsiteY68" fmla="*/ 217678 h 499298"/>
                <a:gd name="connsiteX69" fmla="*/ 76264 w 858810"/>
                <a:gd name="connsiteY69" fmla="*/ 178294 h 499298"/>
                <a:gd name="connsiteX70" fmla="*/ 189163 w 858810"/>
                <a:gd name="connsiteY70" fmla="*/ 136284 h 499298"/>
                <a:gd name="connsiteX71" fmla="*/ 202291 w 858810"/>
                <a:gd name="connsiteY71" fmla="*/ 144161 h 499298"/>
                <a:gd name="connsiteX72" fmla="*/ 228547 w 858810"/>
                <a:gd name="connsiteY72" fmla="*/ 191421 h 499298"/>
                <a:gd name="connsiteX73" fmla="*/ 263993 w 858810"/>
                <a:gd name="connsiteY73" fmla="*/ 218989 h 499298"/>
                <a:gd name="connsiteX74" fmla="*/ 320443 w 858810"/>
                <a:gd name="connsiteY74" fmla="*/ 250498 h 499298"/>
                <a:gd name="connsiteX75" fmla="*/ 349324 w 858810"/>
                <a:gd name="connsiteY75" fmla="*/ 280692 h 499298"/>
                <a:gd name="connsiteX76" fmla="*/ 376893 w 858810"/>
                <a:gd name="connsiteY76" fmla="*/ 312199 h 499298"/>
                <a:gd name="connsiteX77" fmla="*/ 401836 w 858810"/>
                <a:gd name="connsiteY77" fmla="*/ 334517 h 499298"/>
                <a:gd name="connsiteX78" fmla="*/ 430717 w 858810"/>
                <a:gd name="connsiteY78" fmla="*/ 339768 h 499298"/>
                <a:gd name="connsiteX79" fmla="*/ 459599 w 858810"/>
                <a:gd name="connsiteY79" fmla="*/ 334517 h 499298"/>
                <a:gd name="connsiteX80" fmla="*/ 484542 w 858810"/>
                <a:gd name="connsiteY80" fmla="*/ 312199 h 499298"/>
                <a:gd name="connsiteX81" fmla="*/ 512110 w 858810"/>
                <a:gd name="connsiteY81" fmla="*/ 280692 h 499298"/>
                <a:gd name="connsiteX82" fmla="*/ 540992 w 858810"/>
                <a:gd name="connsiteY82" fmla="*/ 250498 h 499298"/>
                <a:gd name="connsiteX83" fmla="*/ 597443 w 858810"/>
                <a:gd name="connsiteY83" fmla="*/ 218989 h 499298"/>
                <a:gd name="connsiteX84" fmla="*/ 632888 w 858810"/>
                <a:gd name="connsiteY84" fmla="*/ 191421 h 499298"/>
                <a:gd name="connsiteX85" fmla="*/ 659143 w 858810"/>
                <a:gd name="connsiteY85" fmla="*/ 144161 h 499298"/>
                <a:gd name="connsiteX86" fmla="*/ 672271 w 858810"/>
                <a:gd name="connsiteY86" fmla="*/ 136284 h 499298"/>
                <a:gd name="connsiteX87" fmla="*/ 655206 w 858810"/>
                <a:gd name="connsiteY87" fmla="*/ 209801 h 499298"/>
                <a:gd name="connsiteX88" fmla="*/ 610571 w 858810"/>
                <a:gd name="connsiteY88" fmla="*/ 243933 h 499298"/>
                <a:gd name="connsiteX89" fmla="*/ 560685 w 858810"/>
                <a:gd name="connsiteY89" fmla="*/ 271501 h 499298"/>
                <a:gd name="connsiteX90" fmla="*/ 534429 w 858810"/>
                <a:gd name="connsiteY90" fmla="*/ 299071 h 499298"/>
                <a:gd name="connsiteX91" fmla="*/ 505547 w 858810"/>
                <a:gd name="connsiteY91" fmla="*/ 331891 h 499298"/>
                <a:gd name="connsiteX92" fmla="*/ 475352 w 858810"/>
                <a:gd name="connsiteY92" fmla="*/ 358147 h 499298"/>
                <a:gd name="connsiteX93" fmla="*/ 429405 w 858810"/>
                <a:gd name="connsiteY93" fmla="*/ 367336 h 499298"/>
                <a:gd name="connsiteX94" fmla="*/ 386082 w 858810"/>
                <a:gd name="connsiteY94" fmla="*/ 358147 h 499298"/>
                <a:gd name="connsiteX95" fmla="*/ 355889 w 858810"/>
                <a:gd name="connsiteY95" fmla="*/ 331891 h 499298"/>
                <a:gd name="connsiteX96" fmla="*/ 327007 w 858810"/>
                <a:gd name="connsiteY96" fmla="*/ 299071 h 499298"/>
                <a:gd name="connsiteX97" fmla="*/ 300751 w 858810"/>
                <a:gd name="connsiteY97" fmla="*/ 271501 h 499298"/>
                <a:gd name="connsiteX98" fmla="*/ 250865 w 858810"/>
                <a:gd name="connsiteY98" fmla="*/ 243933 h 499298"/>
                <a:gd name="connsiteX99" fmla="*/ 206230 w 858810"/>
                <a:gd name="connsiteY99" fmla="*/ 209801 h 499298"/>
                <a:gd name="connsiteX100" fmla="*/ 189163 w 858810"/>
                <a:gd name="connsiteY100" fmla="*/ 136284 h 499298"/>
                <a:gd name="connsiteX101" fmla="*/ 116959 w 858810"/>
                <a:gd name="connsiteY101" fmla="*/ 128406 h 499298"/>
                <a:gd name="connsiteX102" fmla="*/ 144528 w 858810"/>
                <a:gd name="connsiteY102" fmla="*/ 128406 h 499298"/>
                <a:gd name="connsiteX103" fmla="*/ 173410 w 858810"/>
                <a:gd name="connsiteY103" fmla="*/ 132345 h 499298"/>
                <a:gd name="connsiteX104" fmla="*/ 193101 w 858810"/>
                <a:gd name="connsiteY104" fmla="*/ 218989 h 499298"/>
                <a:gd name="connsiteX105" fmla="*/ 242987 w 858810"/>
                <a:gd name="connsiteY105" fmla="*/ 257060 h 499298"/>
                <a:gd name="connsiteX106" fmla="*/ 290248 w 858810"/>
                <a:gd name="connsiteY106" fmla="*/ 282003 h 499298"/>
                <a:gd name="connsiteX107" fmla="*/ 313878 w 858810"/>
                <a:gd name="connsiteY107" fmla="*/ 308259 h 499298"/>
                <a:gd name="connsiteX108" fmla="*/ 344073 w 858810"/>
                <a:gd name="connsiteY108" fmla="*/ 341078 h 499298"/>
                <a:gd name="connsiteX109" fmla="*/ 376892 w 858810"/>
                <a:gd name="connsiteY109" fmla="*/ 368648 h 499298"/>
                <a:gd name="connsiteX110" fmla="*/ 428092 w 858810"/>
                <a:gd name="connsiteY110" fmla="*/ 380462 h 499298"/>
                <a:gd name="connsiteX111" fmla="*/ 479290 w 858810"/>
                <a:gd name="connsiteY111" fmla="*/ 368648 h 499298"/>
                <a:gd name="connsiteX112" fmla="*/ 512110 w 858810"/>
                <a:gd name="connsiteY112" fmla="*/ 341078 h 499298"/>
                <a:gd name="connsiteX113" fmla="*/ 542304 w 858810"/>
                <a:gd name="connsiteY113" fmla="*/ 308259 h 499298"/>
                <a:gd name="connsiteX114" fmla="*/ 565934 w 858810"/>
                <a:gd name="connsiteY114" fmla="*/ 282003 h 499298"/>
                <a:gd name="connsiteX115" fmla="*/ 613195 w 858810"/>
                <a:gd name="connsiteY115" fmla="*/ 257060 h 499298"/>
                <a:gd name="connsiteX116" fmla="*/ 663081 w 858810"/>
                <a:gd name="connsiteY116" fmla="*/ 218989 h 499298"/>
                <a:gd name="connsiteX117" fmla="*/ 682773 w 858810"/>
                <a:gd name="connsiteY117" fmla="*/ 132345 h 499298"/>
                <a:gd name="connsiteX118" fmla="*/ 711655 w 858810"/>
                <a:gd name="connsiteY118" fmla="*/ 128406 h 499298"/>
                <a:gd name="connsiteX119" fmla="*/ 739223 w 858810"/>
                <a:gd name="connsiteY119" fmla="*/ 128406 h 499298"/>
                <a:gd name="connsiteX120" fmla="*/ 707716 w 858810"/>
                <a:gd name="connsiteY120" fmla="*/ 254434 h 499298"/>
                <a:gd name="connsiteX121" fmla="*/ 643390 w 858810"/>
                <a:gd name="connsiteY121" fmla="*/ 305634 h 499298"/>
                <a:gd name="connsiteX122" fmla="*/ 615820 w 858810"/>
                <a:gd name="connsiteY122" fmla="*/ 318762 h 499298"/>
                <a:gd name="connsiteX123" fmla="*/ 602692 w 858810"/>
                <a:gd name="connsiteY123" fmla="*/ 325325 h 499298"/>
                <a:gd name="connsiteX124" fmla="*/ 584313 w 858810"/>
                <a:gd name="connsiteY124" fmla="*/ 346330 h 499298"/>
                <a:gd name="connsiteX125" fmla="*/ 552806 w 858810"/>
                <a:gd name="connsiteY125" fmla="*/ 381776 h 499298"/>
                <a:gd name="connsiteX126" fmla="*/ 510797 w 858810"/>
                <a:gd name="connsiteY126" fmla="*/ 418534 h 499298"/>
                <a:gd name="connsiteX127" fmla="*/ 429404 w 858810"/>
                <a:gd name="connsiteY127" fmla="*/ 438225 h 499298"/>
                <a:gd name="connsiteX128" fmla="*/ 348010 w 858810"/>
                <a:gd name="connsiteY128" fmla="*/ 418534 h 499298"/>
                <a:gd name="connsiteX129" fmla="*/ 306001 w 858810"/>
                <a:gd name="connsiteY129" fmla="*/ 381776 h 499298"/>
                <a:gd name="connsiteX130" fmla="*/ 274494 w 858810"/>
                <a:gd name="connsiteY130" fmla="*/ 346330 h 499298"/>
                <a:gd name="connsiteX131" fmla="*/ 256115 w 858810"/>
                <a:gd name="connsiteY131" fmla="*/ 325325 h 499298"/>
                <a:gd name="connsiteX132" fmla="*/ 240361 w 858810"/>
                <a:gd name="connsiteY132" fmla="*/ 318762 h 499298"/>
                <a:gd name="connsiteX133" fmla="*/ 212793 w 858810"/>
                <a:gd name="connsiteY133" fmla="*/ 305634 h 499298"/>
                <a:gd name="connsiteX134" fmla="*/ 148466 w 858810"/>
                <a:gd name="connsiteY134" fmla="*/ 254434 h 499298"/>
                <a:gd name="connsiteX135" fmla="*/ 116959 w 858810"/>
                <a:gd name="connsiteY135" fmla="*/ 128406 h 499298"/>
                <a:gd name="connsiteX136" fmla="*/ 586941 w 858810"/>
                <a:gd name="connsiteY136" fmla="*/ 70646 h 499298"/>
                <a:gd name="connsiteX137" fmla="*/ 565936 w 858810"/>
                <a:gd name="connsiteY137" fmla="*/ 95588 h 499298"/>
                <a:gd name="connsiteX138" fmla="*/ 517362 w 858810"/>
                <a:gd name="connsiteY138" fmla="*/ 111341 h 499298"/>
                <a:gd name="connsiteX139" fmla="*/ 514737 w 858810"/>
                <a:gd name="connsiteY139" fmla="*/ 94276 h 499298"/>
                <a:gd name="connsiteX140" fmla="*/ 586941 w 858810"/>
                <a:gd name="connsiteY140" fmla="*/ 70646 h 499298"/>
                <a:gd name="connsiteX141" fmla="*/ 273182 w 858810"/>
                <a:gd name="connsiteY141" fmla="*/ 70646 h 499298"/>
                <a:gd name="connsiteX142" fmla="*/ 345386 w 858810"/>
                <a:gd name="connsiteY142" fmla="*/ 94276 h 499298"/>
                <a:gd name="connsiteX143" fmla="*/ 342761 w 858810"/>
                <a:gd name="connsiteY143" fmla="*/ 111341 h 499298"/>
                <a:gd name="connsiteX144" fmla="*/ 294187 w 858810"/>
                <a:gd name="connsiteY144" fmla="*/ 95588 h 499298"/>
                <a:gd name="connsiteX145" fmla="*/ 273182 w 858810"/>
                <a:gd name="connsiteY145" fmla="*/ 70646 h 499298"/>
                <a:gd name="connsiteX146" fmla="*/ 574468 w 858810"/>
                <a:gd name="connsiteY146" fmla="*/ 81 h 499298"/>
                <a:gd name="connsiteX147" fmla="*/ 610569 w 858810"/>
                <a:gd name="connsiteY147" fmla="*/ 3692 h 499298"/>
                <a:gd name="connsiteX148" fmla="*/ 668334 w 858810"/>
                <a:gd name="connsiteY148" fmla="*/ 27322 h 499298"/>
                <a:gd name="connsiteX149" fmla="*/ 600067 w 858810"/>
                <a:gd name="connsiteY149" fmla="*/ 58829 h 499298"/>
                <a:gd name="connsiteX150" fmla="*/ 593504 w 858810"/>
                <a:gd name="connsiteY150" fmla="*/ 57516 h 499298"/>
                <a:gd name="connsiteX151" fmla="*/ 504234 w 858810"/>
                <a:gd name="connsiteY151" fmla="*/ 83772 h 499298"/>
                <a:gd name="connsiteX152" fmla="*/ 493731 w 858810"/>
                <a:gd name="connsiteY152" fmla="*/ 111341 h 499298"/>
                <a:gd name="connsiteX153" fmla="*/ 535741 w 858810"/>
                <a:gd name="connsiteY153" fmla="*/ 144160 h 499298"/>
                <a:gd name="connsiteX154" fmla="*/ 517362 w 858810"/>
                <a:gd name="connsiteY154" fmla="*/ 203236 h 499298"/>
                <a:gd name="connsiteX155" fmla="*/ 501608 w 858810"/>
                <a:gd name="connsiteY155" fmla="*/ 203236 h 499298"/>
                <a:gd name="connsiteX156" fmla="*/ 438594 w 858810"/>
                <a:gd name="connsiteY156" fmla="*/ 110028 h 499298"/>
                <a:gd name="connsiteX157" fmla="*/ 538366 w 858810"/>
                <a:gd name="connsiteY157" fmla="*/ 2379 h 499298"/>
                <a:gd name="connsiteX158" fmla="*/ 574468 w 858810"/>
                <a:gd name="connsiteY158" fmla="*/ 81 h 499298"/>
                <a:gd name="connsiteX159" fmla="*/ 286146 w 858810"/>
                <a:gd name="connsiteY159" fmla="*/ 81 h 499298"/>
                <a:gd name="connsiteX160" fmla="*/ 321755 w 858810"/>
                <a:gd name="connsiteY160" fmla="*/ 2379 h 499298"/>
                <a:gd name="connsiteX161" fmla="*/ 421529 w 858810"/>
                <a:gd name="connsiteY161" fmla="*/ 110028 h 499298"/>
                <a:gd name="connsiteX162" fmla="*/ 358513 w 858810"/>
                <a:gd name="connsiteY162" fmla="*/ 203237 h 499298"/>
                <a:gd name="connsiteX163" fmla="*/ 342761 w 858810"/>
                <a:gd name="connsiteY163" fmla="*/ 203237 h 499298"/>
                <a:gd name="connsiteX164" fmla="*/ 324381 w 858810"/>
                <a:gd name="connsiteY164" fmla="*/ 144161 h 499298"/>
                <a:gd name="connsiteX165" fmla="*/ 366391 w 858810"/>
                <a:gd name="connsiteY165" fmla="*/ 111341 h 499298"/>
                <a:gd name="connsiteX166" fmla="*/ 355889 w 858810"/>
                <a:gd name="connsiteY166" fmla="*/ 83772 h 499298"/>
                <a:gd name="connsiteX167" fmla="*/ 266618 w 858810"/>
                <a:gd name="connsiteY167" fmla="*/ 57516 h 499298"/>
                <a:gd name="connsiteX168" fmla="*/ 260054 w 858810"/>
                <a:gd name="connsiteY168" fmla="*/ 58829 h 499298"/>
                <a:gd name="connsiteX169" fmla="*/ 191789 w 858810"/>
                <a:gd name="connsiteY169" fmla="*/ 27322 h 499298"/>
                <a:gd name="connsiteX170" fmla="*/ 249552 w 858810"/>
                <a:gd name="connsiteY170" fmla="*/ 3692 h 499298"/>
                <a:gd name="connsiteX171" fmla="*/ 286146 w 858810"/>
                <a:gd name="connsiteY171" fmla="*/ 81 h 499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858809" h="499298">
                  <a:moveTo>
                    <a:pt x="805931" y="336321"/>
                  </a:moveTo>
                  <a:cubicBezTo>
                    <a:pt x="818239" y="340013"/>
                    <a:pt x="820947" y="361428"/>
                    <a:pt x="814054" y="367337"/>
                  </a:cubicBezTo>
                  <a:cubicBezTo>
                    <a:pt x="794363" y="384402"/>
                    <a:pt x="769419" y="381777"/>
                    <a:pt x="737912" y="383089"/>
                  </a:cubicBezTo>
                  <a:cubicBezTo>
                    <a:pt x="726097" y="384402"/>
                    <a:pt x="740538" y="393591"/>
                    <a:pt x="758917" y="402781"/>
                  </a:cubicBezTo>
                  <a:cubicBezTo>
                    <a:pt x="796988" y="421161"/>
                    <a:pt x="846874" y="387028"/>
                    <a:pt x="849500" y="396217"/>
                  </a:cubicBezTo>
                  <a:cubicBezTo>
                    <a:pt x="858689" y="422473"/>
                    <a:pt x="791737" y="443479"/>
                    <a:pt x="814054" y="459231"/>
                  </a:cubicBezTo>
                  <a:cubicBezTo>
                    <a:pt x="820619" y="463170"/>
                    <a:pt x="861315" y="447416"/>
                    <a:pt x="858689" y="463170"/>
                  </a:cubicBezTo>
                  <a:cubicBezTo>
                    <a:pt x="852126" y="494677"/>
                    <a:pt x="811428" y="503867"/>
                    <a:pt x="791737" y="497303"/>
                  </a:cubicBezTo>
                  <a:cubicBezTo>
                    <a:pt x="760230" y="486800"/>
                    <a:pt x="749728" y="465796"/>
                    <a:pt x="730035" y="436914"/>
                  </a:cubicBezTo>
                  <a:cubicBezTo>
                    <a:pt x="715595" y="413284"/>
                    <a:pt x="682775" y="397530"/>
                    <a:pt x="655207" y="396217"/>
                  </a:cubicBezTo>
                  <a:cubicBezTo>
                    <a:pt x="636827" y="396217"/>
                    <a:pt x="630263" y="414597"/>
                    <a:pt x="638140" y="421161"/>
                  </a:cubicBezTo>
                  <a:cubicBezTo>
                    <a:pt x="649955" y="431663"/>
                    <a:pt x="689339" y="408033"/>
                    <a:pt x="686714" y="423786"/>
                  </a:cubicBezTo>
                  <a:cubicBezTo>
                    <a:pt x="682775" y="444791"/>
                    <a:pt x="653893" y="459231"/>
                    <a:pt x="632888" y="459231"/>
                  </a:cubicBezTo>
                  <a:cubicBezTo>
                    <a:pt x="607946" y="460544"/>
                    <a:pt x="573813" y="450042"/>
                    <a:pt x="567249" y="426412"/>
                  </a:cubicBezTo>
                  <a:cubicBezTo>
                    <a:pt x="551495" y="359458"/>
                    <a:pt x="653893" y="364710"/>
                    <a:pt x="701154" y="360772"/>
                  </a:cubicBezTo>
                  <a:cubicBezTo>
                    <a:pt x="731349" y="358146"/>
                    <a:pt x="764168" y="356833"/>
                    <a:pt x="790424" y="339767"/>
                  </a:cubicBezTo>
                  <a:cubicBezTo>
                    <a:pt x="796660" y="335829"/>
                    <a:pt x="801829" y="335090"/>
                    <a:pt x="805931" y="336321"/>
                  </a:cubicBezTo>
                  <a:close/>
                  <a:moveTo>
                    <a:pt x="52880" y="336321"/>
                  </a:moveTo>
                  <a:cubicBezTo>
                    <a:pt x="56982" y="335090"/>
                    <a:pt x="62151" y="335829"/>
                    <a:pt x="68387" y="339767"/>
                  </a:cubicBezTo>
                  <a:cubicBezTo>
                    <a:pt x="94643" y="356833"/>
                    <a:pt x="127463" y="358146"/>
                    <a:pt x="157657" y="360772"/>
                  </a:cubicBezTo>
                  <a:cubicBezTo>
                    <a:pt x="204917" y="364710"/>
                    <a:pt x="307315" y="359458"/>
                    <a:pt x="291562" y="426412"/>
                  </a:cubicBezTo>
                  <a:cubicBezTo>
                    <a:pt x="286311" y="450042"/>
                    <a:pt x="252178" y="460544"/>
                    <a:pt x="225922" y="459231"/>
                  </a:cubicBezTo>
                  <a:cubicBezTo>
                    <a:pt x="204917" y="459231"/>
                    <a:pt x="174724" y="444791"/>
                    <a:pt x="172098" y="423786"/>
                  </a:cubicBezTo>
                  <a:cubicBezTo>
                    <a:pt x="169473" y="408033"/>
                    <a:pt x="208856" y="431663"/>
                    <a:pt x="220671" y="421161"/>
                  </a:cubicBezTo>
                  <a:cubicBezTo>
                    <a:pt x="228548" y="414597"/>
                    <a:pt x="221984" y="396217"/>
                    <a:pt x="203605" y="396217"/>
                  </a:cubicBezTo>
                  <a:cubicBezTo>
                    <a:pt x="176036" y="397530"/>
                    <a:pt x="143217" y="413284"/>
                    <a:pt x="128775" y="436914"/>
                  </a:cubicBezTo>
                  <a:cubicBezTo>
                    <a:pt x="109084" y="465796"/>
                    <a:pt x="98582" y="486800"/>
                    <a:pt x="67075" y="497303"/>
                  </a:cubicBezTo>
                  <a:cubicBezTo>
                    <a:pt x="47382" y="503867"/>
                    <a:pt x="6686" y="494677"/>
                    <a:pt x="122" y="463170"/>
                  </a:cubicBezTo>
                  <a:cubicBezTo>
                    <a:pt x="-2504" y="447416"/>
                    <a:pt x="38193" y="463170"/>
                    <a:pt x="44757" y="459231"/>
                  </a:cubicBezTo>
                  <a:cubicBezTo>
                    <a:pt x="67075" y="443479"/>
                    <a:pt x="122" y="422473"/>
                    <a:pt x="9312" y="396217"/>
                  </a:cubicBezTo>
                  <a:cubicBezTo>
                    <a:pt x="11937" y="387028"/>
                    <a:pt x="61824" y="421161"/>
                    <a:pt x="99894" y="402781"/>
                  </a:cubicBezTo>
                  <a:cubicBezTo>
                    <a:pt x="118273" y="393591"/>
                    <a:pt x="132714" y="384402"/>
                    <a:pt x="120899" y="383089"/>
                  </a:cubicBezTo>
                  <a:cubicBezTo>
                    <a:pt x="89392" y="381777"/>
                    <a:pt x="64449" y="384402"/>
                    <a:pt x="44757" y="367337"/>
                  </a:cubicBezTo>
                  <a:cubicBezTo>
                    <a:pt x="37865" y="361428"/>
                    <a:pt x="40573" y="340013"/>
                    <a:pt x="52880" y="336321"/>
                  </a:cubicBezTo>
                  <a:close/>
                  <a:moveTo>
                    <a:pt x="95955" y="237370"/>
                  </a:moveTo>
                  <a:cubicBezTo>
                    <a:pt x="99894" y="238683"/>
                    <a:pt x="102520" y="238683"/>
                    <a:pt x="106457" y="239995"/>
                  </a:cubicBezTo>
                  <a:cubicBezTo>
                    <a:pt x="113022" y="242621"/>
                    <a:pt x="120899" y="243934"/>
                    <a:pt x="127462" y="243934"/>
                  </a:cubicBezTo>
                  <a:cubicBezTo>
                    <a:pt x="131401" y="250498"/>
                    <a:pt x="135339" y="257062"/>
                    <a:pt x="140590" y="263625"/>
                  </a:cubicBezTo>
                  <a:cubicBezTo>
                    <a:pt x="141903" y="264939"/>
                    <a:pt x="141903" y="266251"/>
                    <a:pt x="143215" y="267564"/>
                  </a:cubicBezTo>
                  <a:cubicBezTo>
                    <a:pt x="134026" y="267564"/>
                    <a:pt x="123524" y="267564"/>
                    <a:pt x="113022" y="263625"/>
                  </a:cubicBezTo>
                  <a:cubicBezTo>
                    <a:pt x="105145" y="259688"/>
                    <a:pt x="97268" y="255749"/>
                    <a:pt x="92017" y="250498"/>
                  </a:cubicBezTo>
                  <a:cubicBezTo>
                    <a:pt x="85453" y="245247"/>
                    <a:pt x="89392" y="236058"/>
                    <a:pt x="95955" y="237370"/>
                  </a:cubicBezTo>
                  <a:close/>
                  <a:moveTo>
                    <a:pt x="764167" y="237369"/>
                  </a:moveTo>
                  <a:cubicBezTo>
                    <a:pt x="770730" y="236057"/>
                    <a:pt x="774669" y="245246"/>
                    <a:pt x="768105" y="250497"/>
                  </a:cubicBezTo>
                  <a:cubicBezTo>
                    <a:pt x="762855" y="255748"/>
                    <a:pt x="754977" y="259687"/>
                    <a:pt x="747101" y="263624"/>
                  </a:cubicBezTo>
                  <a:cubicBezTo>
                    <a:pt x="736599" y="267563"/>
                    <a:pt x="726095" y="267563"/>
                    <a:pt x="716906" y="267563"/>
                  </a:cubicBezTo>
                  <a:cubicBezTo>
                    <a:pt x="718218" y="266250"/>
                    <a:pt x="718218" y="264938"/>
                    <a:pt x="719532" y="263624"/>
                  </a:cubicBezTo>
                  <a:cubicBezTo>
                    <a:pt x="723471" y="257061"/>
                    <a:pt x="728721" y="250497"/>
                    <a:pt x="732660" y="243933"/>
                  </a:cubicBezTo>
                  <a:cubicBezTo>
                    <a:pt x="739223" y="243933"/>
                    <a:pt x="747101" y="242620"/>
                    <a:pt x="753665" y="239994"/>
                  </a:cubicBezTo>
                  <a:cubicBezTo>
                    <a:pt x="757602" y="238682"/>
                    <a:pt x="760229" y="238682"/>
                    <a:pt x="764167" y="237369"/>
                  </a:cubicBezTo>
                  <a:close/>
                  <a:moveTo>
                    <a:pt x="782547" y="178294"/>
                  </a:moveTo>
                  <a:cubicBezTo>
                    <a:pt x="800926" y="174355"/>
                    <a:pt x="825870" y="183546"/>
                    <a:pt x="836372" y="217678"/>
                  </a:cubicBezTo>
                  <a:cubicBezTo>
                    <a:pt x="844249" y="242620"/>
                    <a:pt x="832433" y="270190"/>
                    <a:pt x="815368" y="288569"/>
                  </a:cubicBezTo>
                  <a:cubicBezTo>
                    <a:pt x="795675" y="309573"/>
                    <a:pt x="758917" y="325327"/>
                    <a:pt x="728723" y="326639"/>
                  </a:cubicBezTo>
                  <a:cubicBezTo>
                    <a:pt x="705093" y="326639"/>
                    <a:pt x="681462" y="322701"/>
                    <a:pt x="659144" y="313511"/>
                  </a:cubicBezTo>
                  <a:cubicBezTo>
                    <a:pt x="676211" y="303009"/>
                    <a:pt x="690651" y="292507"/>
                    <a:pt x="703779" y="279379"/>
                  </a:cubicBezTo>
                  <a:cubicBezTo>
                    <a:pt x="711656" y="280692"/>
                    <a:pt x="719533" y="280692"/>
                    <a:pt x="727410" y="280692"/>
                  </a:cubicBezTo>
                  <a:cubicBezTo>
                    <a:pt x="744477" y="280692"/>
                    <a:pt x="770733" y="270190"/>
                    <a:pt x="782547" y="257062"/>
                  </a:cubicBezTo>
                  <a:cubicBezTo>
                    <a:pt x="806177" y="230806"/>
                    <a:pt x="764168" y="233432"/>
                    <a:pt x="757605" y="208488"/>
                  </a:cubicBezTo>
                  <a:cubicBezTo>
                    <a:pt x="753666" y="195360"/>
                    <a:pt x="765481" y="182232"/>
                    <a:pt x="782547" y="178294"/>
                  </a:cubicBezTo>
                  <a:close/>
                  <a:moveTo>
                    <a:pt x="76264" y="178294"/>
                  </a:moveTo>
                  <a:cubicBezTo>
                    <a:pt x="93329" y="182232"/>
                    <a:pt x="105145" y="195360"/>
                    <a:pt x="101206" y="208488"/>
                  </a:cubicBezTo>
                  <a:cubicBezTo>
                    <a:pt x="94643" y="233432"/>
                    <a:pt x="52634" y="230806"/>
                    <a:pt x="76264" y="257062"/>
                  </a:cubicBezTo>
                  <a:cubicBezTo>
                    <a:pt x="88078" y="270190"/>
                    <a:pt x="114334" y="280692"/>
                    <a:pt x="131401" y="280692"/>
                  </a:cubicBezTo>
                  <a:cubicBezTo>
                    <a:pt x="139278" y="280692"/>
                    <a:pt x="147155" y="280692"/>
                    <a:pt x="155032" y="279379"/>
                  </a:cubicBezTo>
                  <a:cubicBezTo>
                    <a:pt x="168160" y="292507"/>
                    <a:pt x="183913" y="303009"/>
                    <a:pt x="199667" y="313511"/>
                  </a:cubicBezTo>
                  <a:cubicBezTo>
                    <a:pt x="177348" y="322701"/>
                    <a:pt x="153718" y="326639"/>
                    <a:pt x="130088" y="326639"/>
                  </a:cubicBezTo>
                  <a:cubicBezTo>
                    <a:pt x="99894" y="325327"/>
                    <a:pt x="63136" y="309573"/>
                    <a:pt x="43443" y="288569"/>
                  </a:cubicBezTo>
                  <a:cubicBezTo>
                    <a:pt x="26378" y="270190"/>
                    <a:pt x="14562" y="242620"/>
                    <a:pt x="22439" y="217678"/>
                  </a:cubicBezTo>
                  <a:cubicBezTo>
                    <a:pt x="32941" y="183546"/>
                    <a:pt x="57885" y="174355"/>
                    <a:pt x="76264" y="178294"/>
                  </a:cubicBezTo>
                  <a:close/>
                  <a:moveTo>
                    <a:pt x="189163" y="136284"/>
                  </a:moveTo>
                  <a:cubicBezTo>
                    <a:pt x="194414" y="138910"/>
                    <a:pt x="199666" y="141535"/>
                    <a:pt x="202291" y="144161"/>
                  </a:cubicBezTo>
                  <a:cubicBezTo>
                    <a:pt x="212793" y="153351"/>
                    <a:pt x="216733" y="176981"/>
                    <a:pt x="228547" y="191421"/>
                  </a:cubicBezTo>
                  <a:cubicBezTo>
                    <a:pt x="237737" y="203237"/>
                    <a:pt x="250865" y="211114"/>
                    <a:pt x="263993" y="218989"/>
                  </a:cubicBezTo>
                  <a:cubicBezTo>
                    <a:pt x="283684" y="229493"/>
                    <a:pt x="303377" y="234744"/>
                    <a:pt x="320443" y="250498"/>
                  </a:cubicBezTo>
                  <a:cubicBezTo>
                    <a:pt x="330945" y="259687"/>
                    <a:pt x="340135" y="270189"/>
                    <a:pt x="349324" y="280692"/>
                  </a:cubicBezTo>
                  <a:cubicBezTo>
                    <a:pt x="358514" y="291194"/>
                    <a:pt x="367703" y="301696"/>
                    <a:pt x="376893" y="312199"/>
                  </a:cubicBezTo>
                  <a:cubicBezTo>
                    <a:pt x="384770" y="320075"/>
                    <a:pt x="392647" y="327952"/>
                    <a:pt x="401836" y="334517"/>
                  </a:cubicBezTo>
                  <a:cubicBezTo>
                    <a:pt x="407087" y="337142"/>
                    <a:pt x="418903" y="339768"/>
                    <a:pt x="430717" y="339768"/>
                  </a:cubicBezTo>
                  <a:cubicBezTo>
                    <a:pt x="442533" y="339768"/>
                    <a:pt x="454348" y="338455"/>
                    <a:pt x="459599" y="334517"/>
                  </a:cubicBezTo>
                  <a:cubicBezTo>
                    <a:pt x="468789" y="329266"/>
                    <a:pt x="476666" y="320075"/>
                    <a:pt x="484542" y="312199"/>
                  </a:cubicBezTo>
                  <a:cubicBezTo>
                    <a:pt x="493731" y="301696"/>
                    <a:pt x="502922" y="291194"/>
                    <a:pt x="512110" y="280692"/>
                  </a:cubicBezTo>
                  <a:cubicBezTo>
                    <a:pt x="521301" y="270189"/>
                    <a:pt x="530490" y="259687"/>
                    <a:pt x="540992" y="250498"/>
                  </a:cubicBezTo>
                  <a:cubicBezTo>
                    <a:pt x="558059" y="234744"/>
                    <a:pt x="577750" y="229493"/>
                    <a:pt x="597443" y="218989"/>
                  </a:cubicBezTo>
                  <a:cubicBezTo>
                    <a:pt x="610571" y="212426"/>
                    <a:pt x="623699" y="203237"/>
                    <a:pt x="632888" y="191421"/>
                  </a:cubicBezTo>
                  <a:cubicBezTo>
                    <a:pt x="644703" y="176981"/>
                    <a:pt x="648641" y="153351"/>
                    <a:pt x="659143" y="144161"/>
                  </a:cubicBezTo>
                  <a:cubicBezTo>
                    <a:pt x="661769" y="141535"/>
                    <a:pt x="667020" y="138910"/>
                    <a:pt x="672271" y="136284"/>
                  </a:cubicBezTo>
                  <a:cubicBezTo>
                    <a:pt x="678836" y="159914"/>
                    <a:pt x="673585" y="186170"/>
                    <a:pt x="655206" y="209801"/>
                  </a:cubicBezTo>
                  <a:cubicBezTo>
                    <a:pt x="643390" y="224242"/>
                    <a:pt x="627636" y="236057"/>
                    <a:pt x="610571" y="243933"/>
                  </a:cubicBezTo>
                  <a:cubicBezTo>
                    <a:pt x="594817" y="251810"/>
                    <a:pt x="573812" y="259687"/>
                    <a:pt x="560685" y="271501"/>
                  </a:cubicBezTo>
                  <a:cubicBezTo>
                    <a:pt x="551494" y="279379"/>
                    <a:pt x="543618" y="289882"/>
                    <a:pt x="534429" y="299071"/>
                  </a:cubicBezTo>
                  <a:cubicBezTo>
                    <a:pt x="525238" y="309573"/>
                    <a:pt x="516050" y="321389"/>
                    <a:pt x="505547" y="331891"/>
                  </a:cubicBezTo>
                  <a:cubicBezTo>
                    <a:pt x="496357" y="341080"/>
                    <a:pt x="487168" y="350270"/>
                    <a:pt x="475352" y="358147"/>
                  </a:cubicBezTo>
                  <a:cubicBezTo>
                    <a:pt x="463538" y="364710"/>
                    <a:pt x="446471" y="367336"/>
                    <a:pt x="429405" y="367336"/>
                  </a:cubicBezTo>
                  <a:cubicBezTo>
                    <a:pt x="412338" y="367336"/>
                    <a:pt x="395272" y="364710"/>
                    <a:pt x="386082" y="358147"/>
                  </a:cubicBezTo>
                  <a:cubicBezTo>
                    <a:pt x="375580" y="351583"/>
                    <a:pt x="365078" y="341080"/>
                    <a:pt x="355889" y="331891"/>
                  </a:cubicBezTo>
                  <a:cubicBezTo>
                    <a:pt x="345386" y="321389"/>
                    <a:pt x="336196" y="310885"/>
                    <a:pt x="327007" y="299071"/>
                  </a:cubicBezTo>
                  <a:cubicBezTo>
                    <a:pt x="319130" y="289882"/>
                    <a:pt x="311254" y="279379"/>
                    <a:pt x="300751" y="271501"/>
                  </a:cubicBezTo>
                  <a:cubicBezTo>
                    <a:pt x="287623" y="259687"/>
                    <a:pt x="266619" y="253124"/>
                    <a:pt x="250865" y="243933"/>
                  </a:cubicBezTo>
                  <a:cubicBezTo>
                    <a:pt x="233798" y="234744"/>
                    <a:pt x="218045" y="224242"/>
                    <a:pt x="206230" y="209801"/>
                  </a:cubicBezTo>
                  <a:cubicBezTo>
                    <a:pt x="187851" y="186170"/>
                    <a:pt x="182600" y="159914"/>
                    <a:pt x="189163" y="136284"/>
                  </a:cubicBezTo>
                  <a:close/>
                  <a:moveTo>
                    <a:pt x="116959" y="128406"/>
                  </a:moveTo>
                  <a:cubicBezTo>
                    <a:pt x="126149" y="128406"/>
                    <a:pt x="135338" y="128406"/>
                    <a:pt x="144528" y="128406"/>
                  </a:cubicBezTo>
                  <a:cubicBezTo>
                    <a:pt x="153717" y="128406"/>
                    <a:pt x="164219" y="129720"/>
                    <a:pt x="173410" y="132345"/>
                  </a:cubicBezTo>
                  <a:cubicBezTo>
                    <a:pt x="165533" y="159913"/>
                    <a:pt x="170784" y="190108"/>
                    <a:pt x="193101" y="218989"/>
                  </a:cubicBezTo>
                  <a:cubicBezTo>
                    <a:pt x="206229" y="236055"/>
                    <a:pt x="224608" y="247871"/>
                    <a:pt x="242987" y="257060"/>
                  </a:cubicBezTo>
                  <a:cubicBezTo>
                    <a:pt x="256115" y="263624"/>
                    <a:pt x="279745" y="272813"/>
                    <a:pt x="290248" y="282003"/>
                  </a:cubicBezTo>
                  <a:cubicBezTo>
                    <a:pt x="298124" y="289880"/>
                    <a:pt x="306001" y="299069"/>
                    <a:pt x="313878" y="308259"/>
                  </a:cubicBezTo>
                  <a:cubicBezTo>
                    <a:pt x="324380" y="318762"/>
                    <a:pt x="333570" y="330576"/>
                    <a:pt x="344073" y="341078"/>
                  </a:cubicBezTo>
                  <a:cubicBezTo>
                    <a:pt x="354575" y="350269"/>
                    <a:pt x="365077" y="360771"/>
                    <a:pt x="376892" y="368648"/>
                  </a:cubicBezTo>
                  <a:cubicBezTo>
                    <a:pt x="388708" y="376525"/>
                    <a:pt x="408399" y="380462"/>
                    <a:pt x="428092" y="380462"/>
                  </a:cubicBezTo>
                  <a:cubicBezTo>
                    <a:pt x="447783" y="380462"/>
                    <a:pt x="467475" y="376525"/>
                    <a:pt x="479290" y="368648"/>
                  </a:cubicBezTo>
                  <a:cubicBezTo>
                    <a:pt x="491106" y="362083"/>
                    <a:pt x="502920" y="351581"/>
                    <a:pt x="512110" y="341078"/>
                  </a:cubicBezTo>
                  <a:cubicBezTo>
                    <a:pt x="522613" y="330576"/>
                    <a:pt x="533115" y="318762"/>
                    <a:pt x="542304" y="308259"/>
                  </a:cubicBezTo>
                  <a:cubicBezTo>
                    <a:pt x="548869" y="299069"/>
                    <a:pt x="558057" y="289880"/>
                    <a:pt x="565934" y="282003"/>
                  </a:cubicBezTo>
                  <a:cubicBezTo>
                    <a:pt x="576436" y="272813"/>
                    <a:pt x="598755" y="263624"/>
                    <a:pt x="613195" y="257060"/>
                  </a:cubicBezTo>
                  <a:cubicBezTo>
                    <a:pt x="631574" y="247871"/>
                    <a:pt x="649953" y="236055"/>
                    <a:pt x="663081" y="218989"/>
                  </a:cubicBezTo>
                  <a:cubicBezTo>
                    <a:pt x="685399" y="191420"/>
                    <a:pt x="690650" y="159913"/>
                    <a:pt x="682773" y="132345"/>
                  </a:cubicBezTo>
                  <a:cubicBezTo>
                    <a:pt x="691962" y="129720"/>
                    <a:pt x="702465" y="128406"/>
                    <a:pt x="711655" y="128406"/>
                  </a:cubicBezTo>
                  <a:cubicBezTo>
                    <a:pt x="720844" y="128406"/>
                    <a:pt x="730034" y="128406"/>
                    <a:pt x="739223" y="128406"/>
                  </a:cubicBezTo>
                  <a:cubicBezTo>
                    <a:pt x="748413" y="170415"/>
                    <a:pt x="739223" y="215050"/>
                    <a:pt x="707716" y="254434"/>
                  </a:cubicBezTo>
                  <a:cubicBezTo>
                    <a:pt x="690650" y="276752"/>
                    <a:pt x="668332" y="292506"/>
                    <a:pt x="643390" y="305634"/>
                  </a:cubicBezTo>
                  <a:cubicBezTo>
                    <a:pt x="634199" y="310885"/>
                    <a:pt x="625011" y="314823"/>
                    <a:pt x="615820" y="318762"/>
                  </a:cubicBezTo>
                  <a:cubicBezTo>
                    <a:pt x="611883" y="320074"/>
                    <a:pt x="605318" y="322699"/>
                    <a:pt x="602692" y="325325"/>
                  </a:cubicBezTo>
                  <a:cubicBezTo>
                    <a:pt x="596129" y="331890"/>
                    <a:pt x="589564" y="339766"/>
                    <a:pt x="584313" y="346330"/>
                  </a:cubicBezTo>
                  <a:cubicBezTo>
                    <a:pt x="573811" y="358145"/>
                    <a:pt x="563309" y="369960"/>
                    <a:pt x="552806" y="381776"/>
                  </a:cubicBezTo>
                  <a:cubicBezTo>
                    <a:pt x="540992" y="394904"/>
                    <a:pt x="526550" y="408032"/>
                    <a:pt x="510797" y="418534"/>
                  </a:cubicBezTo>
                  <a:cubicBezTo>
                    <a:pt x="488480" y="431662"/>
                    <a:pt x="459599" y="438225"/>
                    <a:pt x="429404" y="438225"/>
                  </a:cubicBezTo>
                  <a:cubicBezTo>
                    <a:pt x="399210" y="438225"/>
                    <a:pt x="369015" y="431662"/>
                    <a:pt x="348010" y="418534"/>
                  </a:cubicBezTo>
                  <a:cubicBezTo>
                    <a:pt x="333570" y="408032"/>
                    <a:pt x="319129" y="394904"/>
                    <a:pt x="306001" y="381776"/>
                  </a:cubicBezTo>
                  <a:cubicBezTo>
                    <a:pt x="295499" y="369960"/>
                    <a:pt x="284996" y="358145"/>
                    <a:pt x="274494" y="346330"/>
                  </a:cubicBezTo>
                  <a:cubicBezTo>
                    <a:pt x="269243" y="339766"/>
                    <a:pt x="262680" y="330576"/>
                    <a:pt x="256115" y="325325"/>
                  </a:cubicBezTo>
                  <a:cubicBezTo>
                    <a:pt x="253489" y="322699"/>
                    <a:pt x="246926" y="321387"/>
                    <a:pt x="240361" y="318762"/>
                  </a:cubicBezTo>
                  <a:cubicBezTo>
                    <a:pt x="231173" y="314823"/>
                    <a:pt x="221982" y="310885"/>
                    <a:pt x="212793" y="305634"/>
                  </a:cubicBezTo>
                  <a:cubicBezTo>
                    <a:pt x="189163" y="292506"/>
                    <a:pt x="165533" y="276752"/>
                    <a:pt x="148466" y="254434"/>
                  </a:cubicBezTo>
                  <a:cubicBezTo>
                    <a:pt x="116959" y="215050"/>
                    <a:pt x="109082" y="169103"/>
                    <a:pt x="116959" y="128406"/>
                  </a:cubicBezTo>
                  <a:close/>
                  <a:moveTo>
                    <a:pt x="586941" y="70646"/>
                  </a:moveTo>
                  <a:cubicBezTo>
                    <a:pt x="579064" y="78522"/>
                    <a:pt x="572499" y="86399"/>
                    <a:pt x="565936" y="95588"/>
                  </a:cubicBezTo>
                  <a:cubicBezTo>
                    <a:pt x="547557" y="95588"/>
                    <a:pt x="534429" y="99527"/>
                    <a:pt x="517362" y="111341"/>
                  </a:cubicBezTo>
                  <a:cubicBezTo>
                    <a:pt x="500296" y="124469"/>
                    <a:pt x="508173" y="103464"/>
                    <a:pt x="514737" y="94276"/>
                  </a:cubicBezTo>
                  <a:cubicBezTo>
                    <a:pt x="533116" y="71958"/>
                    <a:pt x="559371" y="68020"/>
                    <a:pt x="586941" y="70646"/>
                  </a:cubicBezTo>
                  <a:close/>
                  <a:moveTo>
                    <a:pt x="273182" y="70646"/>
                  </a:moveTo>
                  <a:cubicBezTo>
                    <a:pt x="300751" y="68020"/>
                    <a:pt x="327007" y="71958"/>
                    <a:pt x="345386" y="94276"/>
                  </a:cubicBezTo>
                  <a:cubicBezTo>
                    <a:pt x="351949" y="103464"/>
                    <a:pt x="359826" y="124469"/>
                    <a:pt x="342761" y="111341"/>
                  </a:cubicBezTo>
                  <a:cubicBezTo>
                    <a:pt x="325694" y="99527"/>
                    <a:pt x="312566" y="95588"/>
                    <a:pt x="294187" y="95588"/>
                  </a:cubicBezTo>
                  <a:cubicBezTo>
                    <a:pt x="287624" y="86399"/>
                    <a:pt x="281059" y="78522"/>
                    <a:pt x="273182" y="70646"/>
                  </a:cubicBezTo>
                  <a:close/>
                  <a:moveTo>
                    <a:pt x="574468" y="81"/>
                  </a:moveTo>
                  <a:cubicBezTo>
                    <a:pt x="586611" y="410"/>
                    <a:pt x="598754" y="1723"/>
                    <a:pt x="610569" y="3692"/>
                  </a:cubicBezTo>
                  <a:cubicBezTo>
                    <a:pt x="631575" y="7630"/>
                    <a:pt x="651267" y="15506"/>
                    <a:pt x="668334" y="27322"/>
                  </a:cubicBezTo>
                  <a:cubicBezTo>
                    <a:pt x="643390" y="32573"/>
                    <a:pt x="621072" y="41762"/>
                    <a:pt x="600067" y="58829"/>
                  </a:cubicBezTo>
                  <a:cubicBezTo>
                    <a:pt x="597441" y="58829"/>
                    <a:pt x="596129" y="57516"/>
                    <a:pt x="593504" y="57516"/>
                  </a:cubicBezTo>
                  <a:cubicBezTo>
                    <a:pt x="560683" y="52265"/>
                    <a:pt x="526551" y="54890"/>
                    <a:pt x="504234" y="83772"/>
                  </a:cubicBezTo>
                  <a:cubicBezTo>
                    <a:pt x="497671" y="91648"/>
                    <a:pt x="493731" y="100839"/>
                    <a:pt x="493731" y="111341"/>
                  </a:cubicBezTo>
                  <a:cubicBezTo>
                    <a:pt x="492418" y="141535"/>
                    <a:pt x="513423" y="127095"/>
                    <a:pt x="535741" y="144160"/>
                  </a:cubicBezTo>
                  <a:cubicBezTo>
                    <a:pt x="554120" y="157288"/>
                    <a:pt x="558058" y="199297"/>
                    <a:pt x="517362" y="203236"/>
                  </a:cubicBezTo>
                  <a:cubicBezTo>
                    <a:pt x="512111" y="203236"/>
                    <a:pt x="506859" y="203236"/>
                    <a:pt x="501608" y="203236"/>
                  </a:cubicBezTo>
                  <a:cubicBezTo>
                    <a:pt x="458287" y="196672"/>
                    <a:pt x="437281" y="149411"/>
                    <a:pt x="438594" y="110028"/>
                  </a:cubicBezTo>
                  <a:cubicBezTo>
                    <a:pt x="439906" y="57516"/>
                    <a:pt x="488480" y="10255"/>
                    <a:pt x="538366" y="2379"/>
                  </a:cubicBezTo>
                  <a:cubicBezTo>
                    <a:pt x="550182" y="410"/>
                    <a:pt x="562325" y="-247"/>
                    <a:pt x="574468" y="81"/>
                  </a:cubicBezTo>
                  <a:close/>
                  <a:moveTo>
                    <a:pt x="286146" y="81"/>
                  </a:moveTo>
                  <a:cubicBezTo>
                    <a:pt x="298454" y="-247"/>
                    <a:pt x="310597" y="410"/>
                    <a:pt x="321755" y="2379"/>
                  </a:cubicBezTo>
                  <a:cubicBezTo>
                    <a:pt x="371641" y="10255"/>
                    <a:pt x="420215" y="57516"/>
                    <a:pt x="421529" y="110028"/>
                  </a:cubicBezTo>
                  <a:cubicBezTo>
                    <a:pt x="422841" y="149412"/>
                    <a:pt x="401836" y="196672"/>
                    <a:pt x="358513" y="203237"/>
                  </a:cubicBezTo>
                  <a:cubicBezTo>
                    <a:pt x="353263" y="203237"/>
                    <a:pt x="348011" y="204549"/>
                    <a:pt x="342761" y="203237"/>
                  </a:cubicBezTo>
                  <a:cubicBezTo>
                    <a:pt x="302064" y="199298"/>
                    <a:pt x="306002" y="157289"/>
                    <a:pt x="324381" y="144161"/>
                  </a:cubicBezTo>
                  <a:cubicBezTo>
                    <a:pt x="346699" y="127095"/>
                    <a:pt x="367704" y="141535"/>
                    <a:pt x="366391" y="111341"/>
                  </a:cubicBezTo>
                  <a:cubicBezTo>
                    <a:pt x="366391" y="102151"/>
                    <a:pt x="362452" y="91649"/>
                    <a:pt x="355889" y="83772"/>
                  </a:cubicBezTo>
                  <a:cubicBezTo>
                    <a:pt x="333571" y="54890"/>
                    <a:pt x="299438" y="52265"/>
                    <a:pt x="266618" y="57516"/>
                  </a:cubicBezTo>
                  <a:cubicBezTo>
                    <a:pt x="263994" y="57516"/>
                    <a:pt x="262680" y="58829"/>
                    <a:pt x="260054" y="58829"/>
                  </a:cubicBezTo>
                  <a:cubicBezTo>
                    <a:pt x="239050" y="41762"/>
                    <a:pt x="215420" y="32574"/>
                    <a:pt x="191789" y="27322"/>
                  </a:cubicBezTo>
                  <a:cubicBezTo>
                    <a:pt x="208856" y="15507"/>
                    <a:pt x="228547" y="7630"/>
                    <a:pt x="249552" y="3692"/>
                  </a:cubicBezTo>
                  <a:cubicBezTo>
                    <a:pt x="261367" y="1723"/>
                    <a:pt x="273839" y="410"/>
                    <a:pt x="286146" y="81"/>
                  </a:cubicBezTo>
                  <a:close/>
                </a:path>
              </a:pathLst>
            </a:custGeom>
            <a:blipFill dpi="0" rotWithShape="0">
              <a:blip r:embed="rId6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9" name="Freeform 140"/>
            <p:cNvSpPr/>
            <p:nvPr>
              <p:custDataLst>
                <p:tags r:id="rId7"/>
              </p:custDataLst>
            </p:nvPr>
          </p:nvSpPr>
          <p:spPr>
            <a:xfrm>
              <a:off x="3008453" y="4172481"/>
              <a:ext cx="680670" cy="395728"/>
            </a:xfrm>
            <a:custGeom>
              <a:avLst/>
              <a:gdLst>
                <a:gd name="connsiteX0" fmla="*/ 508830 w 858810"/>
                <a:gd name="connsiteY0" fmla="*/ 383791 h 499295"/>
                <a:gd name="connsiteX1" fmla="*/ 517362 w 858810"/>
                <a:gd name="connsiteY1" fmla="*/ 387955 h 499295"/>
                <a:gd name="connsiteX2" fmla="*/ 565936 w 858810"/>
                <a:gd name="connsiteY2" fmla="*/ 403709 h 499295"/>
                <a:gd name="connsiteX3" fmla="*/ 586941 w 858810"/>
                <a:gd name="connsiteY3" fmla="*/ 428652 h 499295"/>
                <a:gd name="connsiteX4" fmla="*/ 514737 w 858810"/>
                <a:gd name="connsiteY4" fmla="*/ 405022 h 499295"/>
                <a:gd name="connsiteX5" fmla="*/ 508830 w 858810"/>
                <a:gd name="connsiteY5" fmla="*/ 383791 h 499295"/>
                <a:gd name="connsiteX6" fmla="*/ 351293 w 858810"/>
                <a:gd name="connsiteY6" fmla="*/ 383791 h 499295"/>
                <a:gd name="connsiteX7" fmla="*/ 345386 w 858810"/>
                <a:gd name="connsiteY7" fmla="*/ 405022 h 499295"/>
                <a:gd name="connsiteX8" fmla="*/ 273182 w 858810"/>
                <a:gd name="connsiteY8" fmla="*/ 428652 h 499295"/>
                <a:gd name="connsiteX9" fmla="*/ 294187 w 858810"/>
                <a:gd name="connsiteY9" fmla="*/ 403709 h 499295"/>
                <a:gd name="connsiteX10" fmla="*/ 342761 w 858810"/>
                <a:gd name="connsiteY10" fmla="*/ 387955 h 499295"/>
                <a:gd name="connsiteX11" fmla="*/ 351293 w 858810"/>
                <a:gd name="connsiteY11" fmla="*/ 383791 h 499295"/>
                <a:gd name="connsiteX12" fmla="*/ 501608 w 858810"/>
                <a:gd name="connsiteY12" fmla="*/ 296059 h 499295"/>
                <a:gd name="connsiteX13" fmla="*/ 517362 w 858810"/>
                <a:gd name="connsiteY13" fmla="*/ 296059 h 499295"/>
                <a:gd name="connsiteX14" fmla="*/ 535741 w 858810"/>
                <a:gd name="connsiteY14" fmla="*/ 355136 h 499295"/>
                <a:gd name="connsiteX15" fmla="*/ 493731 w 858810"/>
                <a:gd name="connsiteY15" fmla="*/ 387955 h 499295"/>
                <a:gd name="connsiteX16" fmla="*/ 504234 w 858810"/>
                <a:gd name="connsiteY16" fmla="*/ 415524 h 499295"/>
                <a:gd name="connsiteX17" fmla="*/ 593504 w 858810"/>
                <a:gd name="connsiteY17" fmla="*/ 441780 h 499295"/>
                <a:gd name="connsiteX18" fmla="*/ 600067 w 858810"/>
                <a:gd name="connsiteY18" fmla="*/ 440467 h 499295"/>
                <a:gd name="connsiteX19" fmla="*/ 668334 w 858810"/>
                <a:gd name="connsiteY19" fmla="*/ 471974 h 499295"/>
                <a:gd name="connsiteX20" fmla="*/ 610569 w 858810"/>
                <a:gd name="connsiteY20" fmla="*/ 495604 h 499295"/>
                <a:gd name="connsiteX21" fmla="*/ 538366 w 858810"/>
                <a:gd name="connsiteY21" fmla="*/ 496918 h 499295"/>
                <a:gd name="connsiteX22" fmla="*/ 438594 w 858810"/>
                <a:gd name="connsiteY22" fmla="*/ 389268 h 499295"/>
                <a:gd name="connsiteX23" fmla="*/ 501608 w 858810"/>
                <a:gd name="connsiteY23" fmla="*/ 296059 h 499295"/>
                <a:gd name="connsiteX24" fmla="*/ 342761 w 858810"/>
                <a:gd name="connsiteY24" fmla="*/ 296059 h 499295"/>
                <a:gd name="connsiteX25" fmla="*/ 358513 w 858810"/>
                <a:gd name="connsiteY25" fmla="*/ 296059 h 499295"/>
                <a:gd name="connsiteX26" fmla="*/ 421529 w 858810"/>
                <a:gd name="connsiteY26" fmla="*/ 389268 h 499295"/>
                <a:gd name="connsiteX27" fmla="*/ 321755 w 858810"/>
                <a:gd name="connsiteY27" fmla="*/ 496917 h 499295"/>
                <a:gd name="connsiteX28" fmla="*/ 249552 w 858810"/>
                <a:gd name="connsiteY28" fmla="*/ 495604 h 499295"/>
                <a:gd name="connsiteX29" fmla="*/ 191789 w 858810"/>
                <a:gd name="connsiteY29" fmla="*/ 471973 h 499295"/>
                <a:gd name="connsiteX30" fmla="*/ 260054 w 858810"/>
                <a:gd name="connsiteY30" fmla="*/ 440466 h 499295"/>
                <a:gd name="connsiteX31" fmla="*/ 266618 w 858810"/>
                <a:gd name="connsiteY31" fmla="*/ 441780 h 499295"/>
                <a:gd name="connsiteX32" fmla="*/ 355889 w 858810"/>
                <a:gd name="connsiteY32" fmla="*/ 415524 h 499295"/>
                <a:gd name="connsiteX33" fmla="*/ 366391 w 858810"/>
                <a:gd name="connsiteY33" fmla="*/ 387955 h 499295"/>
                <a:gd name="connsiteX34" fmla="*/ 324381 w 858810"/>
                <a:gd name="connsiteY34" fmla="*/ 355136 h 499295"/>
                <a:gd name="connsiteX35" fmla="*/ 342761 w 858810"/>
                <a:gd name="connsiteY35" fmla="*/ 296059 h 499295"/>
                <a:gd name="connsiteX36" fmla="*/ 716906 w 858810"/>
                <a:gd name="connsiteY36" fmla="*/ 231733 h 499295"/>
                <a:gd name="connsiteX37" fmla="*/ 747101 w 858810"/>
                <a:gd name="connsiteY37" fmla="*/ 235672 h 499295"/>
                <a:gd name="connsiteX38" fmla="*/ 768105 w 858810"/>
                <a:gd name="connsiteY38" fmla="*/ 248800 h 499295"/>
                <a:gd name="connsiteX39" fmla="*/ 764167 w 858810"/>
                <a:gd name="connsiteY39" fmla="*/ 261928 h 499295"/>
                <a:gd name="connsiteX40" fmla="*/ 753665 w 858810"/>
                <a:gd name="connsiteY40" fmla="*/ 259302 h 499295"/>
                <a:gd name="connsiteX41" fmla="*/ 732660 w 858810"/>
                <a:gd name="connsiteY41" fmla="*/ 255363 h 499295"/>
                <a:gd name="connsiteX42" fmla="*/ 719532 w 858810"/>
                <a:gd name="connsiteY42" fmla="*/ 235672 h 499295"/>
                <a:gd name="connsiteX43" fmla="*/ 716906 w 858810"/>
                <a:gd name="connsiteY43" fmla="*/ 231733 h 499295"/>
                <a:gd name="connsiteX44" fmla="*/ 143215 w 858810"/>
                <a:gd name="connsiteY44" fmla="*/ 231733 h 499295"/>
                <a:gd name="connsiteX45" fmla="*/ 140590 w 858810"/>
                <a:gd name="connsiteY45" fmla="*/ 235672 h 499295"/>
                <a:gd name="connsiteX46" fmla="*/ 127462 w 858810"/>
                <a:gd name="connsiteY46" fmla="*/ 255363 h 499295"/>
                <a:gd name="connsiteX47" fmla="*/ 106457 w 858810"/>
                <a:gd name="connsiteY47" fmla="*/ 259302 h 499295"/>
                <a:gd name="connsiteX48" fmla="*/ 95955 w 858810"/>
                <a:gd name="connsiteY48" fmla="*/ 261928 h 499295"/>
                <a:gd name="connsiteX49" fmla="*/ 92017 w 858810"/>
                <a:gd name="connsiteY49" fmla="*/ 248800 h 499295"/>
                <a:gd name="connsiteX50" fmla="*/ 113022 w 858810"/>
                <a:gd name="connsiteY50" fmla="*/ 235672 h 499295"/>
                <a:gd name="connsiteX51" fmla="*/ 143215 w 858810"/>
                <a:gd name="connsiteY51" fmla="*/ 231733 h 499295"/>
                <a:gd name="connsiteX52" fmla="*/ 728723 w 858810"/>
                <a:gd name="connsiteY52" fmla="*/ 172657 h 499295"/>
                <a:gd name="connsiteX53" fmla="*/ 815368 w 858810"/>
                <a:gd name="connsiteY53" fmla="*/ 210727 h 499295"/>
                <a:gd name="connsiteX54" fmla="*/ 836372 w 858810"/>
                <a:gd name="connsiteY54" fmla="*/ 281620 h 499295"/>
                <a:gd name="connsiteX55" fmla="*/ 782547 w 858810"/>
                <a:gd name="connsiteY55" fmla="*/ 321003 h 499295"/>
                <a:gd name="connsiteX56" fmla="*/ 757605 w 858810"/>
                <a:gd name="connsiteY56" fmla="*/ 290808 h 499295"/>
                <a:gd name="connsiteX57" fmla="*/ 782547 w 858810"/>
                <a:gd name="connsiteY57" fmla="*/ 242236 h 499295"/>
                <a:gd name="connsiteX58" fmla="*/ 727410 w 858810"/>
                <a:gd name="connsiteY58" fmla="*/ 218606 h 499295"/>
                <a:gd name="connsiteX59" fmla="*/ 703779 w 858810"/>
                <a:gd name="connsiteY59" fmla="*/ 219918 h 499295"/>
                <a:gd name="connsiteX60" fmla="*/ 659144 w 858810"/>
                <a:gd name="connsiteY60" fmla="*/ 185785 h 499295"/>
                <a:gd name="connsiteX61" fmla="*/ 728723 w 858810"/>
                <a:gd name="connsiteY61" fmla="*/ 172657 h 499295"/>
                <a:gd name="connsiteX62" fmla="*/ 130088 w 858810"/>
                <a:gd name="connsiteY62" fmla="*/ 172657 h 499295"/>
                <a:gd name="connsiteX63" fmla="*/ 199667 w 858810"/>
                <a:gd name="connsiteY63" fmla="*/ 185785 h 499295"/>
                <a:gd name="connsiteX64" fmla="*/ 155032 w 858810"/>
                <a:gd name="connsiteY64" fmla="*/ 219918 h 499295"/>
                <a:gd name="connsiteX65" fmla="*/ 131401 w 858810"/>
                <a:gd name="connsiteY65" fmla="*/ 218606 h 499295"/>
                <a:gd name="connsiteX66" fmla="*/ 76264 w 858810"/>
                <a:gd name="connsiteY66" fmla="*/ 242236 h 499295"/>
                <a:gd name="connsiteX67" fmla="*/ 101206 w 858810"/>
                <a:gd name="connsiteY67" fmla="*/ 290808 h 499295"/>
                <a:gd name="connsiteX68" fmla="*/ 76264 w 858810"/>
                <a:gd name="connsiteY68" fmla="*/ 321003 h 499295"/>
                <a:gd name="connsiteX69" fmla="*/ 22439 w 858810"/>
                <a:gd name="connsiteY69" fmla="*/ 281620 h 499295"/>
                <a:gd name="connsiteX70" fmla="*/ 43443 w 858810"/>
                <a:gd name="connsiteY70" fmla="*/ 210727 h 499295"/>
                <a:gd name="connsiteX71" fmla="*/ 130088 w 858810"/>
                <a:gd name="connsiteY71" fmla="*/ 172657 h 499295"/>
                <a:gd name="connsiteX72" fmla="*/ 429406 w 858810"/>
                <a:gd name="connsiteY72" fmla="*/ 131961 h 499295"/>
                <a:gd name="connsiteX73" fmla="*/ 472727 w 858810"/>
                <a:gd name="connsiteY73" fmla="*/ 141152 h 499295"/>
                <a:gd name="connsiteX74" fmla="*/ 502922 w 858810"/>
                <a:gd name="connsiteY74" fmla="*/ 167407 h 499295"/>
                <a:gd name="connsiteX75" fmla="*/ 531804 w 858810"/>
                <a:gd name="connsiteY75" fmla="*/ 200227 h 499295"/>
                <a:gd name="connsiteX76" fmla="*/ 558060 w 858810"/>
                <a:gd name="connsiteY76" fmla="*/ 227796 h 499295"/>
                <a:gd name="connsiteX77" fmla="*/ 607946 w 858810"/>
                <a:gd name="connsiteY77" fmla="*/ 255364 h 499295"/>
                <a:gd name="connsiteX78" fmla="*/ 652581 w 858810"/>
                <a:gd name="connsiteY78" fmla="*/ 289497 h 499295"/>
                <a:gd name="connsiteX79" fmla="*/ 669646 w 858810"/>
                <a:gd name="connsiteY79" fmla="*/ 363013 h 499295"/>
                <a:gd name="connsiteX80" fmla="*/ 656518 w 858810"/>
                <a:gd name="connsiteY80" fmla="*/ 355136 h 499295"/>
                <a:gd name="connsiteX81" fmla="*/ 630263 w 858810"/>
                <a:gd name="connsiteY81" fmla="*/ 307876 h 499295"/>
                <a:gd name="connsiteX82" fmla="*/ 594818 w 858810"/>
                <a:gd name="connsiteY82" fmla="*/ 280308 h 499295"/>
                <a:gd name="connsiteX83" fmla="*/ 538367 w 858810"/>
                <a:gd name="connsiteY83" fmla="*/ 248801 h 499295"/>
                <a:gd name="connsiteX84" fmla="*/ 509485 w 858810"/>
                <a:gd name="connsiteY84" fmla="*/ 218606 h 499295"/>
                <a:gd name="connsiteX85" fmla="*/ 481917 w 858810"/>
                <a:gd name="connsiteY85" fmla="*/ 187099 h 499295"/>
                <a:gd name="connsiteX86" fmla="*/ 456974 w 858810"/>
                <a:gd name="connsiteY86" fmla="*/ 164782 h 499295"/>
                <a:gd name="connsiteX87" fmla="*/ 428092 w 858810"/>
                <a:gd name="connsiteY87" fmla="*/ 159531 h 499295"/>
                <a:gd name="connsiteX88" fmla="*/ 399212 w 858810"/>
                <a:gd name="connsiteY88" fmla="*/ 164782 h 499295"/>
                <a:gd name="connsiteX89" fmla="*/ 374268 w 858810"/>
                <a:gd name="connsiteY89" fmla="*/ 187099 h 499295"/>
                <a:gd name="connsiteX90" fmla="*/ 346700 w 858810"/>
                <a:gd name="connsiteY90" fmla="*/ 218606 h 499295"/>
                <a:gd name="connsiteX91" fmla="*/ 317818 w 858810"/>
                <a:gd name="connsiteY91" fmla="*/ 248801 h 499295"/>
                <a:gd name="connsiteX92" fmla="*/ 261368 w 858810"/>
                <a:gd name="connsiteY92" fmla="*/ 280308 h 499295"/>
                <a:gd name="connsiteX93" fmla="*/ 225922 w 858810"/>
                <a:gd name="connsiteY93" fmla="*/ 307876 h 499295"/>
                <a:gd name="connsiteX94" fmla="*/ 199666 w 858810"/>
                <a:gd name="connsiteY94" fmla="*/ 355136 h 499295"/>
                <a:gd name="connsiteX95" fmla="*/ 186538 w 858810"/>
                <a:gd name="connsiteY95" fmla="*/ 363013 h 499295"/>
                <a:gd name="connsiteX96" fmla="*/ 203605 w 858810"/>
                <a:gd name="connsiteY96" fmla="*/ 289497 h 499295"/>
                <a:gd name="connsiteX97" fmla="*/ 248240 w 858810"/>
                <a:gd name="connsiteY97" fmla="*/ 255364 h 499295"/>
                <a:gd name="connsiteX98" fmla="*/ 298126 w 858810"/>
                <a:gd name="connsiteY98" fmla="*/ 227796 h 499295"/>
                <a:gd name="connsiteX99" fmla="*/ 324382 w 858810"/>
                <a:gd name="connsiteY99" fmla="*/ 200227 h 499295"/>
                <a:gd name="connsiteX100" fmla="*/ 353264 w 858810"/>
                <a:gd name="connsiteY100" fmla="*/ 167407 h 499295"/>
                <a:gd name="connsiteX101" fmla="*/ 383457 w 858810"/>
                <a:gd name="connsiteY101" fmla="*/ 141152 h 499295"/>
                <a:gd name="connsiteX102" fmla="*/ 429406 w 858810"/>
                <a:gd name="connsiteY102" fmla="*/ 131961 h 499295"/>
                <a:gd name="connsiteX103" fmla="*/ 430718 w 858810"/>
                <a:gd name="connsiteY103" fmla="*/ 61070 h 499295"/>
                <a:gd name="connsiteX104" fmla="*/ 512111 w 858810"/>
                <a:gd name="connsiteY104" fmla="*/ 80763 h 499295"/>
                <a:gd name="connsiteX105" fmla="*/ 554120 w 858810"/>
                <a:gd name="connsiteY105" fmla="*/ 117521 h 499295"/>
                <a:gd name="connsiteX106" fmla="*/ 585627 w 858810"/>
                <a:gd name="connsiteY106" fmla="*/ 152966 h 499295"/>
                <a:gd name="connsiteX107" fmla="*/ 604007 w 858810"/>
                <a:gd name="connsiteY107" fmla="*/ 173970 h 499295"/>
                <a:gd name="connsiteX108" fmla="*/ 619760 w 858810"/>
                <a:gd name="connsiteY108" fmla="*/ 180535 h 499295"/>
                <a:gd name="connsiteX109" fmla="*/ 647329 w 858810"/>
                <a:gd name="connsiteY109" fmla="*/ 193663 h 499295"/>
                <a:gd name="connsiteX110" fmla="*/ 711656 w 858810"/>
                <a:gd name="connsiteY110" fmla="*/ 244861 h 499295"/>
                <a:gd name="connsiteX111" fmla="*/ 743163 w 858810"/>
                <a:gd name="connsiteY111" fmla="*/ 370889 h 499295"/>
                <a:gd name="connsiteX112" fmla="*/ 715595 w 858810"/>
                <a:gd name="connsiteY112" fmla="*/ 370889 h 499295"/>
                <a:gd name="connsiteX113" fmla="*/ 686713 w 858810"/>
                <a:gd name="connsiteY113" fmla="*/ 366952 h 499295"/>
                <a:gd name="connsiteX114" fmla="*/ 667021 w 858810"/>
                <a:gd name="connsiteY114" fmla="*/ 280307 h 499295"/>
                <a:gd name="connsiteX115" fmla="*/ 617134 w 858810"/>
                <a:gd name="connsiteY115" fmla="*/ 242236 h 499295"/>
                <a:gd name="connsiteX116" fmla="*/ 569874 w 858810"/>
                <a:gd name="connsiteY116" fmla="*/ 217292 h 499295"/>
                <a:gd name="connsiteX117" fmla="*/ 546244 w 858810"/>
                <a:gd name="connsiteY117" fmla="*/ 191036 h 499295"/>
                <a:gd name="connsiteX118" fmla="*/ 516050 w 858810"/>
                <a:gd name="connsiteY118" fmla="*/ 158217 h 499295"/>
                <a:gd name="connsiteX119" fmla="*/ 483230 w 858810"/>
                <a:gd name="connsiteY119" fmla="*/ 130649 h 499295"/>
                <a:gd name="connsiteX120" fmla="*/ 432031 w 858810"/>
                <a:gd name="connsiteY120" fmla="*/ 118833 h 499295"/>
                <a:gd name="connsiteX121" fmla="*/ 380832 w 858810"/>
                <a:gd name="connsiteY121" fmla="*/ 130649 h 499295"/>
                <a:gd name="connsiteX122" fmla="*/ 348013 w 858810"/>
                <a:gd name="connsiteY122" fmla="*/ 158217 h 499295"/>
                <a:gd name="connsiteX123" fmla="*/ 317818 w 858810"/>
                <a:gd name="connsiteY123" fmla="*/ 191036 h 499295"/>
                <a:gd name="connsiteX124" fmla="*/ 294187 w 858810"/>
                <a:gd name="connsiteY124" fmla="*/ 217292 h 499295"/>
                <a:gd name="connsiteX125" fmla="*/ 246927 w 858810"/>
                <a:gd name="connsiteY125" fmla="*/ 242236 h 499295"/>
                <a:gd name="connsiteX126" fmla="*/ 197041 w 858810"/>
                <a:gd name="connsiteY126" fmla="*/ 280307 h 499295"/>
                <a:gd name="connsiteX127" fmla="*/ 177349 w 858810"/>
                <a:gd name="connsiteY127" fmla="*/ 366952 h 499295"/>
                <a:gd name="connsiteX128" fmla="*/ 148468 w 858810"/>
                <a:gd name="connsiteY128" fmla="*/ 370889 h 499295"/>
                <a:gd name="connsiteX129" fmla="*/ 120899 w 858810"/>
                <a:gd name="connsiteY129" fmla="*/ 370889 h 499295"/>
                <a:gd name="connsiteX130" fmla="*/ 152406 w 858810"/>
                <a:gd name="connsiteY130" fmla="*/ 244861 h 499295"/>
                <a:gd name="connsiteX131" fmla="*/ 216733 w 858810"/>
                <a:gd name="connsiteY131" fmla="*/ 193663 h 499295"/>
                <a:gd name="connsiteX132" fmla="*/ 244301 w 858810"/>
                <a:gd name="connsiteY132" fmla="*/ 180535 h 499295"/>
                <a:gd name="connsiteX133" fmla="*/ 257429 w 858810"/>
                <a:gd name="connsiteY133" fmla="*/ 173970 h 499295"/>
                <a:gd name="connsiteX134" fmla="*/ 275808 w 858810"/>
                <a:gd name="connsiteY134" fmla="*/ 152966 h 499295"/>
                <a:gd name="connsiteX135" fmla="*/ 307315 w 858810"/>
                <a:gd name="connsiteY135" fmla="*/ 117521 h 499295"/>
                <a:gd name="connsiteX136" fmla="*/ 349325 w 858810"/>
                <a:gd name="connsiteY136" fmla="*/ 80763 h 499295"/>
                <a:gd name="connsiteX137" fmla="*/ 430718 w 858810"/>
                <a:gd name="connsiteY137" fmla="*/ 61070 h 499295"/>
                <a:gd name="connsiteX138" fmla="*/ 809583 w 858810"/>
                <a:gd name="connsiteY138" fmla="*/ 129 h 499295"/>
                <a:gd name="connsiteX139" fmla="*/ 858689 w 858810"/>
                <a:gd name="connsiteY139" fmla="*/ 36129 h 499295"/>
                <a:gd name="connsiteX140" fmla="*/ 814054 w 858810"/>
                <a:gd name="connsiteY140" fmla="*/ 40066 h 499295"/>
                <a:gd name="connsiteX141" fmla="*/ 849500 w 858810"/>
                <a:gd name="connsiteY141" fmla="*/ 103081 h 499295"/>
                <a:gd name="connsiteX142" fmla="*/ 758917 w 858810"/>
                <a:gd name="connsiteY142" fmla="*/ 96517 h 499295"/>
                <a:gd name="connsiteX143" fmla="*/ 737912 w 858810"/>
                <a:gd name="connsiteY143" fmla="*/ 116209 h 499295"/>
                <a:gd name="connsiteX144" fmla="*/ 814054 w 858810"/>
                <a:gd name="connsiteY144" fmla="*/ 131962 h 499295"/>
                <a:gd name="connsiteX145" fmla="*/ 790424 w 858810"/>
                <a:gd name="connsiteY145" fmla="*/ 159532 h 499295"/>
                <a:gd name="connsiteX146" fmla="*/ 701154 w 858810"/>
                <a:gd name="connsiteY146" fmla="*/ 138527 h 499295"/>
                <a:gd name="connsiteX147" fmla="*/ 567249 w 858810"/>
                <a:gd name="connsiteY147" fmla="*/ 72887 h 499295"/>
                <a:gd name="connsiteX148" fmla="*/ 632888 w 858810"/>
                <a:gd name="connsiteY148" fmla="*/ 40066 h 499295"/>
                <a:gd name="connsiteX149" fmla="*/ 686714 w 858810"/>
                <a:gd name="connsiteY149" fmla="*/ 75513 h 499295"/>
                <a:gd name="connsiteX150" fmla="*/ 638140 w 858810"/>
                <a:gd name="connsiteY150" fmla="*/ 78138 h 499295"/>
                <a:gd name="connsiteX151" fmla="*/ 655207 w 858810"/>
                <a:gd name="connsiteY151" fmla="*/ 103081 h 499295"/>
                <a:gd name="connsiteX152" fmla="*/ 730035 w 858810"/>
                <a:gd name="connsiteY152" fmla="*/ 62385 h 499295"/>
                <a:gd name="connsiteX153" fmla="*/ 791737 w 858810"/>
                <a:gd name="connsiteY153" fmla="*/ 1996 h 499295"/>
                <a:gd name="connsiteX154" fmla="*/ 809583 w 858810"/>
                <a:gd name="connsiteY154" fmla="*/ 129 h 499295"/>
                <a:gd name="connsiteX155" fmla="*/ 49229 w 858810"/>
                <a:gd name="connsiteY155" fmla="*/ 129 h 499295"/>
                <a:gd name="connsiteX156" fmla="*/ 67075 w 858810"/>
                <a:gd name="connsiteY156" fmla="*/ 1996 h 499295"/>
                <a:gd name="connsiteX157" fmla="*/ 128775 w 858810"/>
                <a:gd name="connsiteY157" fmla="*/ 62385 h 499295"/>
                <a:gd name="connsiteX158" fmla="*/ 203605 w 858810"/>
                <a:gd name="connsiteY158" fmla="*/ 103081 h 499295"/>
                <a:gd name="connsiteX159" fmla="*/ 220671 w 858810"/>
                <a:gd name="connsiteY159" fmla="*/ 78138 h 499295"/>
                <a:gd name="connsiteX160" fmla="*/ 172098 w 858810"/>
                <a:gd name="connsiteY160" fmla="*/ 75513 h 499295"/>
                <a:gd name="connsiteX161" fmla="*/ 225922 w 858810"/>
                <a:gd name="connsiteY161" fmla="*/ 40066 h 499295"/>
                <a:gd name="connsiteX162" fmla="*/ 291562 w 858810"/>
                <a:gd name="connsiteY162" fmla="*/ 72887 h 499295"/>
                <a:gd name="connsiteX163" fmla="*/ 157657 w 858810"/>
                <a:gd name="connsiteY163" fmla="*/ 138527 h 499295"/>
                <a:gd name="connsiteX164" fmla="*/ 68387 w 858810"/>
                <a:gd name="connsiteY164" fmla="*/ 159532 h 499295"/>
                <a:gd name="connsiteX165" fmla="*/ 44757 w 858810"/>
                <a:gd name="connsiteY165" fmla="*/ 131962 h 499295"/>
                <a:gd name="connsiteX166" fmla="*/ 120899 w 858810"/>
                <a:gd name="connsiteY166" fmla="*/ 116209 h 499295"/>
                <a:gd name="connsiteX167" fmla="*/ 99894 w 858810"/>
                <a:gd name="connsiteY167" fmla="*/ 96517 h 499295"/>
                <a:gd name="connsiteX168" fmla="*/ 9312 w 858810"/>
                <a:gd name="connsiteY168" fmla="*/ 103081 h 499295"/>
                <a:gd name="connsiteX169" fmla="*/ 44757 w 858810"/>
                <a:gd name="connsiteY169" fmla="*/ 40066 h 499295"/>
                <a:gd name="connsiteX170" fmla="*/ 122 w 858810"/>
                <a:gd name="connsiteY170" fmla="*/ 36129 h 499295"/>
                <a:gd name="connsiteX171" fmla="*/ 49229 w 858810"/>
                <a:gd name="connsiteY171" fmla="*/ 129 h 499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858809" h="499295">
                  <a:moveTo>
                    <a:pt x="508830" y="383791"/>
                  </a:moveTo>
                  <a:cubicBezTo>
                    <a:pt x="510388" y="383525"/>
                    <a:pt x="513096" y="384673"/>
                    <a:pt x="517362" y="387955"/>
                  </a:cubicBezTo>
                  <a:cubicBezTo>
                    <a:pt x="534429" y="399771"/>
                    <a:pt x="547557" y="403709"/>
                    <a:pt x="565936" y="403709"/>
                  </a:cubicBezTo>
                  <a:cubicBezTo>
                    <a:pt x="572499" y="411585"/>
                    <a:pt x="579064" y="420775"/>
                    <a:pt x="586941" y="428652"/>
                  </a:cubicBezTo>
                  <a:cubicBezTo>
                    <a:pt x="559371" y="431278"/>
                    <a:pt x="533116" y="427339"/>
                    <a:pt x="514737" y="405022"/>
                  </a:cubicBezTo>
                  <a:cubicBezTo>
                    <a:pt x="509814" y="398129"/>
                    <a:pt x="504153" y="384591"/>
                    <a:pt x="508830" y="383791"/>
                  </a:cubicBezTo>
                  <a:close/>
                  <a:moveTo>
                    <a:pt x="351293" y="383791"/>
                  </a:moveTo>
                  <a:cubicBezTo>
                    <a:pt x="355970" y="384591"/>
                    <a:pt x="350308" y="398129"/>
                    <a:pt x="345386" y="405022"/>
                  </a:cubicBezTo>
                  <a:cubicBezTo>
                    <a:pt x="327007" y="427339"/>
                    <a:pt x="300751" y="431278"/>
                    <a:pt x="273182" y="428652"/>
                  </a:cubicBezTo>
                  <a:cubicBezTo>
                    <a:pt x="281059" y="420775"/>
                    <a:pt x="287624" y="411585"/>
                    <a:pt x="294187" y="403709"/>
                  </a:cubicBezTo>
                  <a:cubicBezTo>
                    <a:pt x="312566" y="403709"/>
                    <a:pt x="325694" y="399771"/>
                    <a:pt x="342761" y="387955"/>
                  </a:cubicBezTo>
                  <a:cubicBezTo>
                    <a:pt x="347027" y="384673"/>
                    <a:pt x="349735" y="383525"/>
                    <a:pt x="351293" y="383791"/>
                  </a:cubicBezTo>
                  <a:close/>
                  <a:moveTo>
                    <a:pt x="501608" y="296059"/>
                  </a:moveTo>
                  <a:cubicBezTo>
                    <a:pt x="506859" y="296059"/>
                    <a:pt x="512111" y="294747"/>
                    <a:pt x="517362" y="296059"/>
                  </a:cubicBezTo>
                  <a:cubicBezTo>
                    <a:pt x="558058" y="299998"/>
                    <a:pt x="554120" y="342008"/>
                    <a:pt x="535741" y="355136"/>
                  </a:cubicBezTo>
                  <a:cubicBezTo>
                    <a:pt x="513423" y="372201"/>
                    <a:pt x="492418" y="357761"/>
                    <a:pt x="493731" y="387955"/>
                  </a:cubicBezTo>
                  <a:cubicBezTo>
                    <a:pt x="493731" y="397145"/>
                    <a:pt x="497671" y="407648"/>
                    <a:pt x="504234" y="415524"/>
                  </a:cubicBezTo>
                  <a:cubicBezTo>
                    <a:pt x="526551" y="444406"/>
                    <a:pt x="560683" y="447031"/>
                    <a:pt x="593504" y="441780"/>
                  </a:cubicBezTo>
                  <a:cubicBezTo>
                    <a:pt x="596129" y="441780"/>
                    <a:pt x="597441" y="440467"/>
                    <a:pt x="600067" y="440467"/>
                  </a:cubicBezTo>
                  <a:cubicBezTo>
                    <a:pt x="621072" y="456220"/>
                    <a:pt x="644703" y="466723"/>
                    <a:pt x="668334" y="471974"/>
                  </a:cubicBezTo>
                  <a:cubicBezTo>
                    <a:pt x="651267" y="483790"/>
                    <a:pt x="631575" y="491667"/>
                    <a:pt x="610569" y="495604"/>
                  </a:cubicBezTo>
                  <a:cubicBezTo>
                    <a:pt x="586939" y="499543"/>
                    <a:pt x="560683" y="500855"/>
                    <a:pt x="538366" y="496918"/>
                  </a:cubicBezTo>
                  <a:cubicBezTo>
                    <a:pt x="488480" y="489041"/>
                    <a:pt x="439906" y="441780"/>
                    <a:pt x="438594" y="389268"/>
                  </a:cubicBezTo>
                  <a:cubicBezTo>
                    <a:pt x="437281" y="349885"/>
                    <a:pt x="458287" y="302624"/>
                    <a:pt x="501608" y="296059"/>
                  </a:cubicBezTo>
                  <a:close/>
                  <a:moveTo>
                    <a:pt x="342761" y="296059"/>
                  </a:moveTo>
                  <a:cubicBezTo>
                    <a:pt x="348011" y="296059"/>
                    <a:pt x="353263" y="296059"/>
                    <a:pt x="358513" y="296059"/>
                  </a:cubicBezTo>
                  <a:cubicBezTo>
                    <a:pt x="401836" y="302624"/>
                    <a:pt x="422841" y="349884"/>
                    <a:pt x="421529" y="389268"/>
                  </a:cubicBezTo>
                  <a:cubicBezTo>
                    <a:pt x="420215" y="441780"/>
                    <a:pt x="371641" y="489040"/>
                    <a:pt x="321755" y="496917"/>
                  </a:cubicBezTo>
                  <a:cubicBezTo>
                    <a:pt x="298125" y="500855"/>
                    <a:pt x="273182" y="499543"/>
                    <a:pt x="249552" y="495604"/>
                  </a:cubicBezTo>
                  <a:cubicBezTo>
                    <a:pt x="228547" y="491666"/>
                    <a:pt x="208856" y="483789"/>
                    <a:pt x="191789" y="471973"/>
                  </a:cubicBezTo>
                  <a:cubicBezTo>
                    <a:pt x="215420" y="466722"/>
                    <a:pt x="239050" y="456220"/>
                    <a:pt x="260054" y="440466"/>
                  </a:cubicBezTo>
                  <a:cubicBezTo>
                    <a:pt x="262680" y="440466"/>
                    <a:pt x="263994" y="441780"/>
                    <a:pt x="266618" y="441780"/>
                  </a:cubicBezTo>
                  <a:cubicBezTo>
                    <a:pt x="299438" y="447031"/>
                    <a:pt x="333571" y="444405"/>
                    <a:pt x="355889" y="415524"/>
                  </a:cubicBezTo>
                  <a:cubicBezTo>
                    <a:pt x="362452" y="407647"/>
                    <a:pt x="366391" y="398457"/>
                    <a:pt x="366391" y="387955"/>
                  </a:cubicBezTo>
                  <a:cubicBezTo>
                    <a:pt x="367704" y="357761"/>
                    <a:pt x="346699" y="372201"/>
                    <a:pt x="324381" y="355136"/>
                  </a:cubicBezTo>
                  <a:cubicBezTo>
                    <a:pt x="306002" y="342008"/>
                    <a:pt x="302064" y="299998"/>
                    <a:pt x="342761" y="296059"/>
                  </a:cubicBezTo>
                  <a:close/>
                  <a:moveTo>
                    <a:pt x="716906" y="231733"/>
                  </a:moveTo>
                  <a:cubicBezTo>
                    <a:pt x="726095" y="231733"/>
                    <a:pt x="736599" y="231733"/>
                    <a:pt x="747101" y="235672"/>
                  </a:cubicBezTo>
                  <a:cubicBezTo>
                    <a:pt x="754977" y="239610"/>
                    <a:pt x="762855" y="243548"/>
                    <a:pt x="768105" y="248800"/>
                  </a:cubicBezTo>
                  <a:cubicBezTo>
                    <a:pt x="774669" y="254051"/>
                    <a:pt x="770730" y="263240"/>
                    <a:pt x="764167" y="261928"/>
                  </a:cubicBezTo>
                  <a:cubicBezTo>
                    <a:pt x="760229" y="260614"/>
                    <a:pt x="757602" y="260614"/>
                    <a:pt x="753665" y="259302"/>
                  </a:cubicBezTo>
                  <a:cubicBezTo>
                    <a:pt x="747101" y="256675"/>
                    <a:pt x="739223" y="255363"/>
                    <a:pt x="732660" y="255363"/>
                  </a:cubicBezTo>
                  <a:cubicBezTo>
                    <a:pt x="728721" y="248800"/>
                    <a:pt x="723471" y="242235"/>
                    <a:pt x="719532" y="235672"/>
                  </a:cubicBezTo>
                  <a:cubicBezTo>
                    <a:pt x="718218" y="234359"/>
                    <a:pt x="718218" y="233047"/>
                    <a:pt x="716906" y="231733"/>
                  </a:cubicBezTo>
                  <a:close/>
                  <a:moveTo>
                    <a:pt x="143215" y="231733"/>
                  </a:moveTo>
                  <a:cubicBezTo>
                    <a:pt x="141903" y="233047"/>
                    <a:pt x="141903" y="234359"/>
                    <a:pt x="140590" y="235672"/>
                  </a:cubicBezTo>
                  <a:cubicBezTo>
                    <a:pt x="135339" y="242235"/>
                    <a:pt x="131401" y="248800"/>
                    <a:pt x="127462" y="255363"/>
                  </a:cubicBezTo>
                  <a:cubicBezTo>
                    <a:pt x="120899" y="255363"/>
                    <a:pt x="113022" y="256675"/>
                    <a:pt x="106457" y="259302"/>
                  </a:cubicBezTo>
                  <a:cubicBezTo>
                    <a:pt x="102520" y="260614"/>
                    <a:pt x="99894" y="260614"/>
                    <a:pt x="95955" y="261928"/>
                  </a:cubicBezTo>
                  <a:cubicBezTo>
                    <a:pt x="89392" y="263240"/>
                    <a:pt x="85453" y="254051"/>
                    <a:pt x="92017" y="248800"/>
                  </a:cubicBezTo>
                  <a:cubicBezTo>
                    <a:pt x="97268" y="243548"/>
                    <a:pt x="105145" y="239610"/>
                    <a:pt x="113022" y="235672"/>
                  </a:cubicBezTo>
                  <a:cubicBezTo>
                    <a:pt x="123524" y="231733"/>
                    <a:pt x="134026" y="231733"/>
                    <a:pt x="143215" y="231733"/>
                  </a:cubicBezTo>
                  <a:close/>
                  <a:moveTo>
                    <a:pt x="728723" y="172657"/>
                  </a:moveTo>
                  <a:cubicBezTo>
                    <a:pt x="758917" y="173971"/>
                    <a:pt x="795675" y="189724"/>
                    <a:pt x="815368" y="210727"/>
                  </a:cubicBezTo>
                  <a:cubicBezTo>
                    <a:pt x="832433" y="229108"/>
                    <a:pt x="844249" y="256676"/>
                    <a:pt x="836372" y="281620"/>
                  </a:cubicBezTo>
                  <a:cubicBezTo>
                    <a:pt x="825870" y="315751"/>
                    <a:pt x="800926" y="324941"/>
                    <a:pt x="782547" y="321003"/>
                  </a:cubicBezTo>
                  <a:cubicBezTo>
                    <a:pt x="765481" y="317064"/>
                    <a:pt x="753666" y="303936"/>
                    <a:pt x="757605" y="290808"/>
                  </a:cubicBezTo>
                  <a:cubicBezTo>
                    <a:pt x="764168" y="265866"/>
                    <a:pt x="806177" y="268492"/>
                    <a:pt x="782547" y="242236"/>
                  </a:cubicBezTo>
                  <a:cubicBezTo>
                    <a:pt x="770733" y="229108"/>
                    <a:pt x="744477" y="218606"/>
                    <a:pt x="727410" y="218606"/>
                  </a:cubicBezTo>
                  <a:cubicBezTo>
                    <a:pt x="719533" y="218606"/>
                    <a:pt x="711656" y="218606"/>
                    <a:pt x="703779" y="219918"/>
                  </a:cubicBezTo>
                  <a:cubicBezTo>
                    <a:pt x="690651" y="206790"/>
                    <a:pt x="676211" y="194975"/>
                    <a:pt x="659144" y="185785"/>
                  </a:cubicBezTo>
                  <a:cubicBezTo>
                    <a:pt x="681462" y="176596"/>
                    <a:pt x="705093" y="172657"/>
                    <a:pt x="728723" y="172657"/>
                  </a:cubicBezTo>
                  <a:close/>
                  <a:moveTo>
                    <a:pt x="130088" y="172657"/>
                  </a:moveTo>
                  <a:cubicBezTo>
                    <a:pt x="153718" y="172657"/>
                    <a:pt x="177348" y="176596"/>
                    <a:pt x="199667" y="185785"/>
                  </a:cubicBezTo>
                  <a:cubicBezTo>
                    <a:pt x="183913" y="194975"/>
                    <a:pt x="168160" y="206790"/>
                    <a:pt x="155032" y="219918"/>
                  </a:cubicBezTo>
                  <a:cubicBezTo>
                    <a:pt x="147155" y="218606"/>
                    <a:pt x="139278" y="218606"/>
                    <a:pt x="131401" y="218606"/>
                  </a:cubicBezTo>
                  <a:cubicBezTo>
                    <a:pt x="114334" y="218606"/>
                    <a:pt x="88078" y="229108"/>
                    <a:pt x="76264" y="242236"/>
                  </a:cubicBezTo>
                  <a:cubicBezTo>
                    <a:pt x="52634" y="268492"/>
                    <a:pt x="94643" y="265866"/>
                    <a:pt x="101206" y="290808"/>
                  </a:cubicBezTo>
                  <a:cubicBezTo>
                    <a:pt x="105145" y="303936"/>
                    <a:pt x="93329" y="317064"/>
                    <a:pt x="76264" y="321003"/>
                  </a:cubicBezTo>
                  <a:cubicBezTo>
                    <a:pt x="57885" y="324941"/>
                    <a:pt x="32941" y="315751"/>
                    <a:pt x="22439" y="281620"/>
                  </a:cubicBezTo>
                  <a:cubicBezTo>
                    <a:pt x="14562" y="256676"/>
                    <a:pt x="26378" y="229108"/>
                    <a:pt x="43443" y="210727"/>
                  </a:cubicBezTo>
                  <a:cubicBezTo>
                    <a:pt x="63136" y="189724"/>
                    <a:pt x="99894" y="173971"/>
                    <a:pt x="130088" y="172657"/>
                  </a:cubicBezTo>
                  <a:close/>
                  <a:moveTo>
                    <a:pt x="429406" y="131961"/>
                  </a:moveTo>
                  <a:cubicBezTo>
                    <a:pt x="446471" y="131961"/>
                    <a:pt x="463538" y="134587"/>
                    <a:pt x="472727" y="141152"/>
                  </a:cubicBezTo>
                  <a:cubicBezTo>
                    <a:pt x="483230" y="147715"/>
                    <a:pt x="493732" y="158217"/>
                    <a:pt x="502922" y="167407"/>
                  </a:cubicBezTo>
                  <a:cubicBezTo>
                    <a:pt x="513425" y="177910"/>
                    <a:pt x="522613" y="188412"/>
                    <a:pt x="531804" y="200227"/>
                  </a:cubicBezTo>
                  <a:cubicBezTo>
                    <a:pt x="539680" y="209417"/>
                    <a:pt x="547557" y="219919"/>
                    <a:pt x="558060" y="227796"/>
                  </a:cubicBezTo>
                  <a:cubicBezTo>
                    <a:pt x="571187" y="239610"/>
                    <a:pt x="592192" y="246175"/>
                    <a:pt x="607946" y="255364"/>
                  </a:cubicBezTo>
                  <a:cubicBezTo>
                    <a:pt x="625013" y="264554"/>
                    <a:pt x="640765" y="275057"/>
                    <a:pt x="652581" y="289497"/>
                  </a:cubicBezTo>
                  <a:cubicBezTo>
                    <a:pt x="670960" y="313127"/>
                    <a:pt x="676211" y="339383"/>
                    <a:pt x="669646" y="363013"/>
                  </a:cubicBezTo>
                  <a:cubicBezTo>
                    <a:pt x="664397" y="360388"/>
                    <a:pt x="659144" y="357762"/>
                    <a:pt x="656518" y="355136"/>
                  </a:cubicBezTo>
                  <a:cubicBezTo>
                    <a:pt x="646016" y="345948"/>
                    <a:pt x="642078" y="322317"/>
                    <a:pt x="630263" y="307876"/>
                  </a:cubicBezTo>
                  <a:cubicBezTo>
                    <a:pt x="621074" y="296061"/>
                    <a:pt x="607946" y="288185"/>
                    <a:pt x="594818" y="280308"/>
                  </a:cubicBezTo>
                  <a:cubicBezTo>
                    <a:pt x="575125" y="269805"/>
                    <a:pt x="555434" y="264554"/>
                    <a:pt x="538367" y="248801"/>
                  </a:cubicBezTo>
                  <a:cubicBezTo>
                    <a:pt x="527865" y="239610"/>
                    <a:pt x="518676" y="229108"/>
                    <a:pt x="509485" y="218606"/>
                  </a:cubicBezTo>
                  <a:cubicBezTo>
                    <a:pt x="500297" y="208103"/>
                    <a:pt x="491108" y="197601"/>
                    <a:pt x="481917" y="187099"/>
                  </a:cubicBezTo>
                  <a:cubicBezTo>
                    <a:pt x="474041" y="179222"/>
                    <a:pt x="466164" y="171345"/>
                    <a:pt x="456974" y="164782"/>
                  </a:cubicBezTo>
                  <a:cubicBezTo>
                    <a:pt x="451724" y="162156"/>
                    <a:pt x="439908" y="159531"/>
                    <a:pt x="428092" y="159531"/>
                  </a:cubicBezTo>
                  <a:cubicBezTo>
                    <a:pt x="416278" y="159531"/>
                    <a:pt x="404462" y="160843"/>
                    <a:pt x="399212" y="164782"/>
                  </a:cubicBezTo>
                  <a:cubicBezTo>
                    <a:pt x="390022" y="170033"/>
                    <a:pt x="382145" y="179222"/>
                    <a:pt x="374268" y="187099"/>
                  </a:cubicBezTo>
                  <a:cubicBezTo>
                    <a:pt x="365078" y="197601"/>
                    <a:pt x="355889" y="208103"/>
                    <a:pt x="346700" y="218606"/>
                  </a:cubicBezTo>
                  <a:cubicBezTo>
                    <a:pt x="337510" y="229108"/>
                    <a:pt x="328320" y="239610"/>
                    <a:pt x="317818" y="248801"/>
                  </a:cubicBezTo>
                  <a:cubicBezTo>
                    <a:pt x="300752" y="264554"/>
                    <a:pt x="281061" y="269805"/>
                    <a:pt x="261368" y="280308"/>
                  </a:cubicBezTo>
                  <a:cubicBezTo>
                    <a:pt x="248240" y="286871"/>
                    <a:pt x="235112" y="296061"/>
                    <a:pt x="225922" y="307876"/>
                  </a:cubicBezTo>
                  <a:cubicBezTo>
                    <a:pt x="214108" y="322317"/>
                    <a:pt x="210168" y="345948"/>
                    <a:pt x="199666" y="355136"/>
                  </a:cubicBezTo>
                  <a:cubicBezTo>
                    <a:pt x="197041" y="357762"/>
                    <a:pt x="191789" y="360388"/>
                    <a:pt x="186538" y="363013"/>
                  </a:cubicBezTo>
                  <a:cubicBezTo>
                    <a:pt x="179975" y="339383"/>
                    <a:pt x="185226" y="313127"/>
                    <a:pt x="203605" y="289497"/>
                  </a:cubicBezTo>
                  <a:cubicBezTo>
                    <a:pt x="215421" y="275057"/>
                    <a:pt x="231173" y="263241"/>
                    <a:pt x="248240" y="255364"/>
                  </a:cubicBezTo>
                  <a:cubicBezTo>
                    <a:pt x="263994" y="247487"/>
                    <a:pt x="284998" y="239610"/>
                    <a:pt x="298126" y="227796"/>
                  </a:cubicBezTo>
                  <a:cubicBezTo>
                    <a:pt x="307317" y="219919"/>
                    <a:pt x="315192" y="209417"/>
                    <a:pt x="324382" y="200227"/>
                  </a:cubicBezTo>
                  <a:cubicBezTo>
                    <a:pt x="333572" y="189724"/>
                    <a:pt x="342761" y="177910"/>
                    <a:pt x="353264" y="167407"/>
                  </a:cubicBezTo>
                  <a:cubicBezTo>
                    <a:pt x="362453" y="158217"/>
                    <a:pt x="371643" y="149028"/>
                    <a:pt x="383457" y="141152"/>
                  </a:cubicBezTo>
                  <a:cubicBezTo>
                    <a:pt x="396585" y="134587"/>
                    <a:pt x="413652" y="131961"/>
                    <a:pt x="429406" y="131961"/>
                  </a:cubicBezTo>
                  <a:close/>
                  <a:moveTo>
                    <a:pt x="430718" y="61070"/>
                  </a:moveTo>
                  <a:cubicBezTo>
                    <a:pt x="460913" y="61070"/>
                    <a:pt x="491106" y="67635"/>
                    <a:pt x="512111" y="80763"/>
                  </a:cubicBezTo>
                  <a:cubicBezTo>
                    <a:pt x="526552" y="91265"/>
                    <a:pt x="540992" y="104393"/>
                    <a:pt x="554120" y="117521"/>
                  </a:cubicBezTo>
                  <a:cubicBezTo>
                    <a:pt x="564623" y="129335"/>
                    <a:pt x="575125" y="141151"/>
                    <a:pt x="585627" y="152966"/>
                  </a:cubicBezTo>
                  <a:cubicBezTo>
                    <a:pt x="590879" y="159530"/>
                    <a:pt x="597443" y="168719"/>
                    <a:pt x="604007" y="173970"/>
                  </a:cubicBezTo>
                  <a:cubicBezTo>
                    <a:pt x="606632" y="175284"/>
                    <a:pt x="611883" y="177908"/>
                    <a:pt x="619760" y="180535"/>
                  </a:cubicBezTo>
                  <a:cubicBezTo>
                    <a:pt x="628950" y="184473"/>
                    <a:pt x="638139" y="188412"/>
                    <a:pt x="647329" y="193663"/>
                  </a:cubicBezTo>
                  <a:cubicBezTo>
                    <a:pt x="670960" y="206791"/>
                    <a:pt x="694590" y="222544"/>
                    <a:pt x="711656" y="244861"/>
                  </a:cubicBezTo>
                  <a:cubicBezTo>
                    <a:pt x="743163" y="284245"/>
                    <a:pt x="751039" y="330193"/>
                    <a:pt x="743163" y="370889"/>
                  </a:cubicBezTo>
                  <a:cubicBezTo>
                    <a:pt x="733974" y="370889"/>
                    <a:pt x="724784" y="370889"/>
                    <a:pt x="715595" y="370889"/>
                  </a:cubicBezTo>
                  <a:cubicBezTo>
                    <a:pt x="706404" y="370889"/>
                    <a:pt x="695902" y="369577"/>
                    <a:pt x="686713" y="366952"/>
                  </a:cubicBezTo>
                  <a:cubicBezTo>
                    <a:pt x="694590" y="339382"/>
                    <a:pt x="689339" y="309187"/>
                    <a:pt x="667021" y="280307"/>
                  </a:cubicBezTo>
                  <a:cubicBezTo>
                    <a:pt x="653893" y="263240"/>
                    <a:pt x="635514" y="251426"/>
                    <a:pt x="617134" y="242236"/>
                  </a:cubicBezTo>
                  <a:cubicBezTo>
                    <a:pt x="604007" y="235672"/>
                    <a:pt x="580376" y="226482"/>
                    <a:pt x="569874" y="217292"/>
                  </a:cubicBezTo>
                  <a:cubicBezTo>
                    <a:pt x="561997" y="209416"/>
                    <a:pt x="554120" y="200226"/>
                    <a:pt x="546244" y="191036"/>
                  </a:cubicBezTo>
                  <a:cubicBezTo>
                    <a:pt x="535741" y="180535"/>
                    <a:pt x="526552" y="168719"/>
                    <a:pt x="516050" y="158217"/>
                  </a:cubicBezTo>
                  <a:cubicBezTo>
                    <a:pt x="505548" y="149028"/>
                    <a:pt x="495045" y="138524"/>
                    <a:pt x="483230" y="130649"/>
                  </a:cubicBezTo>
                  <a:cubicBezTo>
                    <a:pt x="471415" y="122772"/>
                    <a:pt x="451723" y="118833"/>
                    <a:pt x="432031" y="118833"/>
                  </a:cubicBezTo>
                  <a:cubicBezTo>
                    <a:pt x="412339" y="118833"/>
                    <a:pt x="392648" y="122772"/>
                    <a:pt x="380832" y="130649"/>
                  </a:cubicBezTo>
                  <a:cubicBezTo>
                    <a:pt x="369017" y="137212"/>
                    <a:pt x="357201" y="147715"/>
                    <a:pt x="348013" y="158217"/>
                  </a:cubicBezTo>
                  <a:cubicBezTo>
                    <a:pt x="337510" y="168719"/>
                    <a:pt x="327008" y="180535"/>
                    <a:pt x="317818" y="191036"/>
                  </a:cubicBezTo>
                  <a:cubicBezTo>
                    <a:pt x="311254" y="200226"/>
                    <a:pt x="302064" y="209416"/>
                    <a:pt x="294187" y="217292"/>
                  </a:cubicBezTo>
                  <a:cubicBezTo>
                    <a:pt x="283685" y="226482"/>
                    <a:pt x="261368" y="235672"/>
                    <a:pt x="246927" y="242236"/>
                  </a:cubicBezTo>
                  <a:cubicBezTo>
                    <a:pt x="228548" y="251426"/>
                    <a:pt x="210169" y="263240"/>
                    <a:pt x="197041" y="280307"/>
                  </a:cubicBezTo>
                  <a:cubicBezTo>
                    <a:pt x="174724" y="307875"/>
                    <a:pt x="169473" y="339382"/>
                    <a:pt x="177349" y="366952"/>
                  </a:cubicBezTo>
                  <a:cubicBezTo>
                    <a:pt x="168159" y="369577"/>
                    <a:pt x="157657" y="370889"/>
                    <a:pt x="148468" y="370889"/>
                  </a:cubicBezTo>
                  <a:cubicBezTo>
                    <a:pt x="139278" y="370889"/>
                    <a:pt x="130089" y="370889"/>
                    <a:pt x="120899" y="370889"/>
                  </a:cubicBezTo>
                  <a:cubicBezTo>
                    <a:pt x="111710" y="328880"/>
                    <a:pt x="120899" y="284245"/>
                    <a:pt x="152406" y="244861"/>
                  </a:cubicBezTo>
                  <a:cubicBezTo>
                    <a:pt x="169473" y="222544"/>
                    <a:pt x="191789" y="206791"/>
                    <a:pt x="216733" y="193663"/>
                  </a:cubicBezTo>
                  <a:cubicBezTo>
                    <a:pt x="225922" y="188412"/>
                    <a:pt x="235112" y="184473"/>
                    <a:pt x="244301" y="180535"/>
                  </a:cubicBezTo>
                  <a:cubicBezTo>
                    <a:pt x="248240" y="179222"/>
                    <a:pt x="254804" y="176596"/>
                    <a:pt x="257429" y="173970"/>
                  </a:cubicBezTo>
                  <a:cubicBezTo>
                    <a:pt x="263994" y="167407"/>
                    <a:pt x="270557" y="159530"/>
                    <a:pt x="275808" y="152966"/>
                  </a:cubicBezTo>
                  <a:cubicBezTo>
                    <a:pt x="286311" y="141151"/>
                    <a:pt x="296813" y="129335"/>
                    <a:pt x="307315" y="117521"/>
                  </a:cubicBezTo>
                  <a:cubicBezTo>
                    <a:pt x="319131" y="104393"/>
                    <a:pt x="333571" y="91265"/>
                    <a:pt x="349325" y="80763"/>
                  </a:cubicBezTo>
                  <a:cubicBezTo>
                    <a:pt x="371643" y="67635"/>
                    <a:pt x="400524" y="61070"/>
                    <a:pt x="430718" y="61070"/>
                  </a:cubicBezTo>
                  <a:close/>
                  <a:moveTo>
                    <a:pt x="809583" y="129"/>
                  </a:moveTo>
                  <a:cubicBezTo>
                    <a:pt x="829644" y="1421"/>
                    <a:pt x="853767" y="12499"/>
                    <a:pt x="858689" y="36129"/>
                  </a:cubicBezTo>
                  <a:cubicBezTo>
                    <a:pt x="861315" y="51882"/>
                    <a:pt x="820619" y="36129"/>
                    <a:pt x="814054" y="40066"/>
                  </a:cubicBezTo>
                  <a:cubicBezTo>
                    <a:pt x="791737" y="55820"/>
                    <a:pt x="858689" y="76825"/>
                    <a:pt x="849500" y="103081"/>
                  </a:cubicBezTo>
                  <a:cubicBezTo>
                    <a:pt x="846874" y="112271"/>
                    <a:pt x="796988" y="78138"/>
                    <a:pt x="758917" y="96517"/>
                  </a:cubicBezTo>
                  <a:cubicBezTo>
                    <a:pt x="740538" y="105706"/>
                    <a:pt x="726097" y="114896"/>
                    <a:pt x="737912" y="116209"/>
                  </a:cubicBezTo>
                  <a:cubicBezTo>
                    <a:pt x="769419" y="117522"/>
                    <a:pt x="794363" y="114896"/>
                    <a:pt x="814054" y="131962"/>
                  </a:cubicBezTo>
                  <a:cubicBezTo>
                    <a:pt x="823244" y="139839"/>
                    <a:pt x="815367" y="175285"/>
                    <a:pt x="790424" y="159532"/>
                  </a:cubicBezTo>
                  <a:cubicBezTo>
                    <a:pt x="764168" y="142465"/>
                    <a:pt x="731349" y="141152"/>
                    <a:pt x="701154" y="138527"/>
                  </a:cubicBezTo>
                  <a:cubicBezTo>
                    <a:pt x="653893" y="134588"/>
                    <a:pt x="551495" y="139839"/>
                    <a:pt x="567249" y="72887"/>
                  </a:cubicBezTo>
                  <a:cubicBezTo>
                    <a:pt x="573813" y="49257"/>
                    <a:pt x="607946" y="38754"/>
                    <a:pt x="632888" y="40066"/>
                  </a:cubicBezTo>
                  <a:cubicBezTo>
                    <a:pt x="653893" y="40066"/>
                    <a:pt x="682775" y="54508"/>
                    <a:pt x="686714" y="75513"/>
                  </a:cubicBezTo>
                  <a:cubicBezTo>
                    <a:pt x="689339" y="91266"/>
                    <a:pt x="649955" y="67636"/>
                    <a:pt x="638140" y="78138"/>
                  </a:cubicBezTo>
                  <a:cubicBezTo>
                    <a:pt x="630263" y="84701"/>
                    <a:pt x="636827" y="103081"/>
                    <a:pt x="655207" y="103081"/>
                  </a:cubicBezTo>
                  <a:cubicBezTo>
                    <a:pt x="682775" y="101769"/>
                    <a:pt x="715595" y="86015"/>
                    <a:pt x="730035" y="62385"/>
                  </a:cubicBezTo>
                  <a:cubicBezTo>
                    <a:pt x="749728" y="33503"/>
                    <a:pt x="760230" y="12498"/>
                    <a:pt x="791737" y="1996"/>
                  </a:cubicBezTo>
                  <a:cubicBezTo>
                    <a:pt x="796660" y="355"/>
                    <a:pt x="802896" y="-302"/>
                    <a:pt x="809583" y="129"/>
                  </a:cubicBezTo>
                  <a:close/>
                  <a:moveTo>
                    <a:pt x="49229" y="129"/>
                  </a:moveTo>
                  <a:cubicBezTo>
                    <a:pt x="55916" y="-302"/>
                    <a:pt x="62152" y="355"/>
                    <a:pt x="67075" y="1996"/>
                  </a:cubicBezTo>
                  <a:cubicBezTo>
                    <a:pt x="98582" y="12498"/>
                    <a:pt x="109084" y="33503"/>
                    <a:pt x="128775" y="62385"/>
                  </a:cubicBezTo>
                  <a:cubicBezTo>
                    <a:pt x="143217" y="86015"/>
                    <a:pt x="176036" y="101769"/>
                    <a:pt x="203605" y="103081"/>
                  </a:cubicBezTo>
                  <a:cubicBezTo>
                    <a:pt x="221984" y="103081"/>
                    <a:pt x="228548" y="84701"/>
                    <a:pt x="220671" y="78138"/>
                  </a:cubicBezTo>
                  <a:cubicBezTo>
                    <a:pt x="208856" y="67636"/>
                    <a:pt x="169473" y="91266"/>
                    <a:pt x="172098" y="75513"/>
                  </a:cubicBezTo>
                  <a:cubicBezTo>
                    <a:pt x="174724" y="54508"/>
                    <a:pt x="204917" y="40066"/>
                    <a:pt x="225922" y="40066"/>
                  </a:cubicBezTo>
                  <a:cubicBezTo>
                    <a:pt x="252178" y="38754"/>
                    <a:pt x="286311" y="49257"/>
                    <a:pt x="291562" y="72887"/>
                  </a:cubicBezTo>
                  <a:cubicBezTo>
                    <a:pt x="307315" y="139839"/>
                    <a:pt x="204917" y="134588"/>
                    <a:pt x="157657" y="138527"/>
                  </a:cubicBezTo>
                  <a:cubicBezTo>
                    <a:pt x="127463" y="141152"/>
                    <a:pt x="94643" y="142465"/>
                    <a:pt x="68387" y="159532"/>
                  </a:cubicBezTo>
                  <a:cubicBezTo>
                    <a:pt x="43444" y="175285"/>
                    <a:pt x="35568" y="139839"/>
                    <a:pt x="44757" y="131962"/>
                  </a:cubicBezTo>
                  <a:cubicBezTo>
                    <a:pt x="64449" y="114896"/>
                    <a:pt x="89392" y="117522"/>
                    <a:pt x="120899" y="116209"/>
                  </a:cubicBezTo>
                  <a:cubicBezTo>
                    <a:pt x="132714" y="114896"/>
                    <a:pt x="118273" y="105706"/>
                    <a:pt x="99894" y="96517"/>
                  </a:cubicBezTo>
                  <a:cubicBezTo>
                    <a:pt x="61824" y="78138"/>
                    <a:pt x="11937" y="112271"/>
                    <a:pt x="9312" y="103081"/>
                  </a:cubicBezTo>
                  <a:cubicBezTo>
                    <a:pt x="122" y="76825"/>
                    <a:pt x="67075" y="55820"/>
                    <a:pt x="44757" y="40066"/>
                  </a:cubicBezTo>
                  <a:cubicBezTo>
                    <a:pt x="38193" y="36129"/>
                    <a:pt x="-2504" y="51882"/>
                    <a:pt x="122" y="36129"/>
                  </a:cubicBezTo>
                  <a:cubicBezTo>
                    <a:pt x="5045" y="12499"/>
                    <a:pt x="29167" y="1421"/>
                    <a:pt x="49229" y="129"/>
                  </a:cubicBezTo>
                  <a:close/>
                </a:path>
              </a:pathLst>
            </a:custGeom>
            <a:blipFill dpi="0" rotWithShape="0">
              <a:blip r:embed="rId8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1" name="Freeform 138"/>
            <p:cNvSpPr/>
            <p:nvPr>
              <p:custDataLst>
                <p:tags r:id="rId9"/>
              </p:custDataLst>
            </p:nvPr>
          </p:nvSpPr>
          <p:spPr>
            <a:xfrm>
              <a:off x="3916225" y="3617774"/>
              <a:ext cx="625998" cy="625999"/>
            </a:xfrm>
            <a:custGeom>
              <a:avLst/>
              <a:gdLst>
                <a:gd name="connsiteX0" fmla="*/ 247648 w 789830"/>
                <a:gd name="connsiteY0" fmla="*/ 651989 h 789831"/>
                <a:gd name="connsiteX1" fmla="*/ 247648 w 789830"/>
                <a:gd name="connsiteY1" fmla="*/ 655927 h 789831"/>
                <a:gd name="connsiteX2" fmla="*/ 251587 w 789830"/>
                <a:gd name="connsiteY2" fmla="*/ 679557 h 789831"/>
                <a:gd name="connsiteX3" fmla="*/ 238459 w 789830"/>
                <a:gd name="connsiteY3" fmla="*/ 696624 h 789831"/>
                <a:gd name="connsiteX4" fmla="*/ 233206 w 789830"/>
                <a:gd name="connsiteY4" fmla="*/ 705814 h 789831"/>
                <a:gd name="connsiteX5" fmla="*/ 221391 w 789830"/>
                <a:gd name="connsiteY5" fmla="*/ 699250 h 789831"/>
                <a:gd name="connsiteX6" fmla="*/ 227956 w 789830"/>
                <a:gd name="connsiteY6" fmla="*/ 675619 h 789831"/>
                <a:gd name="connsiteX7" fmla="*/ 247648 w 789830"/>
                <a:gd name="connsiteY7" fmla="*/ 651989 h 789831"/>
                <a:gd name="connsiteX8" fmla="*/ 500812 w 789830"/>
                <a:gd name="connsiteY8" fmla="*/ 611600 h 789831"/>
                <a:gd name="connsiteX9" fmla="*/ 511519 w 789830"/>
                <a:gd name="connsiteY9" fmla="*/ 630983 h 789831"/>
                <a:gd name="connsiteX10" fmla="*/ 477387 w 789830"/>
                <a:gd name="connsiteY10" fmla="*/ 699250 h 789831"/>
                <a:gd name="connsiteX11" fmla="*/ 473448 w 789830"/>
                <a:gd name="connsiteY11" fmla="*/ 665117 h 789831"/>
                <a:gd name="connsiteX12" fmla="*/ 497079 w 789830"/>
                <a:gd name="connsiteY12" fmla="*/ 620481 h 789831"/>
                <a:gd name="connsiteX13" fmla="*/ 500812 w 789830"/>
                <a:gd name="connsiteY13" fmla="*/ 611600 h 789831"/>
                <a:gd name="connsiteX14" fmla="*/ 251586 w 789830"/>
                <a:gd name="connsiteY14" fmla="*/ 579784 h 789831"/>
                <a:gd name="connsiteX15" fmla="*/ 246334 w 789830"/>
                <a:gd name="connsiteY15" fmla="*/ 634922 h 789831"/>
                <a:gd name="connsiteX16" fmla="*/ 227955 w 789830"/>
                <a:gd name="connsiteY16" fmla="*/ 650675 h 789831"/>
                <a:gd name="connsiteX17" fmla="*/ 205638 w 789830"/>
                <a:gd name="connsiteY17" fmla="*/ 705812 h 789831"/>
                <a:gd name="connsiteX18" fmla="*/ 256836 w 789830"/>
                <a:gd name="connsiteY18" fmla="*/ 721566 h 789831"/>
                <a:gd name="connsiteX19" fmla="*/ 260775 w 789830"/>
                <a:gd name="connsiteY19" fmla="*/ 760950 h 789831"/>
                <a:gd name="connsiteX20" fmla="*/ 195135 w 789830"/>
                <a:gd name="connsiteY20" fmla="*/ 771452 h 789831"/>
                <a:gd name="connsiteX21" fmla="*/ 159690 w 789830"/>
                <a:gd name="connsiteY21" fmla="*/ 707124 h 789831"/>
                <a:gd name="connsiteX22" fmla="*/ 193822 w 789830"/>
                <a:gd name="connsiteY22" fmla="*/ 619168 h 789831"/>
                <a:gd name="connsiteX23" fmla="*/ 251586 w 789830"/>
                <a:gd name="connsiteY23" fmla="*/ 579784 h 789831"/>
                <a:gd name="connsiteX24" fmla="*/ 471746 w 789830"/>
                <a:gd name="connsiteY24" fmla="*/ 535109 h 789831"/>
                <a:gd name="connsiteX25" fmla="*/ 553529 w 789830"/>
                <a:gd name="connsiteY25" fmla="*/ 567970 h 789831"/>
                <a:gd name="connsiteX26" fmla="*/ 558780 w 789830"/>
                <a:gd name="connsiteY26" fmla="*/ 715003 h 789831"/>
                <a:gd name="connsiteX27" fmla="*/ 506269 w 789830"/>
                <a:gd name="connsiteY27" fmla="*/ 764889 h 789831"/>
                <a:gd name="connsiteX28" fmla="*/ 448506 w 789830"/>
                <a:gd name="connsiteY28" fmla="*/ 789831 h 789831"/>
                <a:gd name="connsiteX29" fmla="*/ 476074 w 789830"/>
                <a:gd name="connsiteY29" fmla="*/ 717628 h 789831"/>
                <a:gd name="connsiteX30" fmla="*/ 481326 w 789830"/>
                <a:gd name="connsiteY30" fmla="*/ 713689 h 789831"/>
                <a:gd name="connsiteX31" fmla="*/ 524648 w 789830"/>
                <a:gd name="connsiteY31" fmla="*/ 632296 h 789831"/>
                <a:gd name="connsiteX32" fmla="*/ 512833 w 789830"/>
                <a:gd name="connsiteY32" fmla="*/ 606040 h 789831"/>
                <a:gd name="connsiteX33" fmla="*/ 460321 w 789830"/>
                <a:gd name="connsiteY33" fmla="*/ 612605 h 789831"/>
                <a:gd name="connsiteX34" fmla="*/ 431440 w 789830"/>
                <a:gd name="connsiteY34" fmla="*/ 557468 h 789831"/>
                <a:gd name="connsiteX35" fmla="*/ 443254 w 789830"/>
                <a:gd name="connsiteY35" fmla="*/ 546965 h 789831"/>
                <a:gd name="connsiteX36" fmla="*/ 471746 w 789830"/>
                <a:gd name="connsiteY36" fmla="*/ 535109 h 789831"/>
                <a:gd name="connsiteX37" fmla="*/ 665115 w 789830"/>
                <a:gd name="connsiteY37" fmla="*/ 473450 h 789831"/>
                <a:gd name="connsiteX38" fmla="*/ 699248 w 789830"/>
                <a:gd name="connsiteY38" fmla="*/ 477389 h 789831"/>
                <a:gd name="connsiteX39" fmla="*/ 630981 w 789830"/>
                <a:gd name="connsiteY39" fmla="*/ 511521 h 789831"/>
                <a:gd name="connsiteX40" fmla="*/ 620479 w 789830"/>
                <a:gd name="connsiteY40" fmla="*/ 497081 h 789831"/>
                <a:gd name="connsiteX41" fmla="*/ 665115 w 789830"/>
                <a:gd name="connsiteY41" fmla="*/ 473450 h 789831"/>
                <a:gd name="connsiteX42" fmla="*/ 222232 w 789830"/>
                <a:gd name="connsiteY42" fmla="*/ 429448 h 789831"/>
                <a:gd name="connsiteX43" fmla="*/ 239770 w 789830"/>
                <a:gd name="connsiteY43" fmla="*/ 434063 h 789831"/>
                <a:gd name="connsiteX44" fmla="*/ 192509 w 789830"/>
                <a:gd name="connsiteY44" fmla="*/ 575845 h 789831"/>
                <a:gd name="connsiteX45" fmla="*/ 143936 w 789830"/>
                <a:gd name="connsiteY45" fmla="*/ 653300 h 789831"/>
                <a:gd name="connsiteX46" fmla="*/ 107178 w 789830"/>
                <a:gd name="connsiteY46" fmla="*/ 650675 h 789831"/>
                <a:gd name="connsiteX47" fmla="*/ 149187 w 789830"/>
                <a:gd name="connsiteY47" fmla="*/ 585035 h 789831"/>
                <a:gd name="connsiteX48" fmla="*/ 120306 w 789830"/>
                <a:gd name="connsiteY48" fmla="*/ 586347 h 789831"/>
                <a:gd name="connsiteX49" fmla="*/ 59917 w 789830"/>
                <a:gd name="connsiteY49" fmla="*/ 654612 h 789831"/>
                <a:gd name="connsiteX50" fmla="*/ 40225 w 789830"/>
                <a:gd name="connsiteY50" fmla="*/ 585035 h 789831"/>
                <a:gd name="connsiteX51" fmla="*/ 6092 w 789830"/>
                <a:gd name="connsiteY51" fmla="*/ 612603 h 789831"/>
                <a:gd name="connsiteX52" fmla="*/ 29722 w 789830"/>
                <a:gd name="connsiteY52" fmla="*/ 541712 h 789831"/>
                <a:gd name="connsiteX53" fmla="*/ 116367 w 789830"/>
                <a:gd name="connsiteY53" fmla="*/ 541712 h 789831"/>
                <a:gd name="connsiteX54" fmla="*/ 197760 w 789830"/>
                <a:gd name="connsiteY54" fmla="*/ 518082 h 789831"/>
                <a:gd name="connsiteX55" fmla="*/ 192509 w 789830"/>
                <a:gd name="connsiteY55" fmla="*/ 487889 h 789831"/>
                <a:gd name="connsiteX56" fmla="*/ 155751 w 789830"/>
                <a:gd name="connsiteY56" fmla="*/ 520708 h 789831"/>
                <a:gd name="connsiteX57" fmla="*/ 168879 w 789830"/>
                <a:gd name="connsiteY57" fmla="*/ 457694 h 789831"/>
                <a:gd name="connsiteX58" fmla="*/ 222232 w 789830"/>
                <a:gd name="connsiteY58" fmla="*/ 429448 h 789831"/>
                <a:gd name="connsiteX59" fmla="*/ 580481 w 789830"/>
                <a:gd name="connsiteY59" fmla="*/ 421738 h 789831"/>
                <a:gd name="connsiteX60" fmla="*/ 612604 w 789830"/>
                <a:gd name="connsiteY60" fmla="*/ 460322 h 789831"/>
                <a:gd name="connsiteX61" fmla="*/ 606039 w 789830"/>
                <a:gd name="connsiteY61" fmla="*/ 512834 h 789831"/>
                <a:gd name="connsiteX62" fmla="*/ 632295 w 789830"/>
                <a:gd name="connsiteY62" fmla="*/ 524649 h 789831"/>
                <a:gd name="connsiteX63" fmla="*/ 713688 w 789830"/>
                <a:gd name="connsiteY63" fmla="*/ 481327 h 789831"/>
                <a:gd name="connsiteX64" fmla="*/ 717627 w 789830"/>
                <a:gd name="connsiteY64" fmla="*/ 476075 h 789831"/>
                <a:gd name="connsiteX65" fmla="*/ 789830 w 789830"/>
                <a:gd name="connsiteY65" fmla="*/ 448507 h 789831"/>
                <a:gd name="connsiteX66" fmla="*/ 764888 w 789830"/>
                <a:gd name="connsiteY66" fmla="*/ 506270 h 789831"/>
                <a:gd name="connsiteX67" fmla="*/ 715002 w 789830"/>
                <a:gd name="connsiteY67" fmla="*/ 558781 h 789831"/>
                <a:gd name="connsiteX68" fmla="*/ 567969 w 789830"/>
                <a:gd name="connsiteY68" fmla="*/ 553530 h 789831"/>
                <a:gd name="connsiteX69" fmla="*/ 546964 w 789830"/>
                <a:gd name="connsiteY69" fmla="*/ 443255 h 789831"/>
                <a:gd name="connsiteX70" fmla="*/ 557467 w 789830"/>
                <a:gd name="connsiteY70" fmla="*/ 431441 h 789831"/>
                <a:gd name="connsiteX71" fmla="*/ 580481 w 789830"/>
                <a:gd name="connsiteY71" fmla="*/ 421738 h 789831"/>
                <a:gd name="connsiteX72" fmla="*/ 648050 w 789830"/>
                <a:gd name="connsiteY72" fmla="*/ 331667 h 789831"/>
                <a:gd name="connsiteX73" fmla="*/ 712376 w 789830"/>
                <a:gd name="connsiteY73" fmla="*/ 371051 h 789831"/>
                <a:gd name="connsiteX74" fmla="*/ 697936 w 789830"/>
                <a:gd name="connsiteY74" fmla="*/ 374989 h 789831"/>
                <a:gd name="connsiteX75" fmla="*/ 645424 w 789830"/>
                <a:gd name="connsiteY75" fmla="*/ 359235 h 789831"/>
                <a:gd name="connsiteX76" fmla="*/ 600789 w 789830"/>
                <a:gd name="connsiteY76" fmla="*/ 365800 h 789831"/>
                <a:gd name="connsiteX77" fmla="*/ 539088 w 789830"/>
                <a:gd name="connsiteY77" fmla="*/ 384179 h 789831"/>
                <a:gd name="connsiteX78" fmla="*/ 497078 w 789830"/>
                <a:gd name="connsiteY78" fmla="*/ 382866 h 789831"/>
                <a:gd name="connsiteX79" fmla="*/ 455069 w 789830"/>
                <a:gd name="connsiteY79" fmla="*/ 380240 h 789831"/>
                <a:gd name="connsiteX80" fmla="*/ 422250 w 789830"/>
                <a:gd name="connsiteY80" fmla="*/ 382866 h 789831"/>
                <a:gd name="connsiteX81" fmla="*/ 398619 w 789830"/>
                <a:gd name="connsiteY81" fmla="*/ 399933 h 789831"/>
                <a:gd name="connsiteX82" fmla="*/ 381552 w 789830"/>
                <a:gd name="connsiteY82" fmla="*/ 423563 h 789831"/>
                <a:gd name="connsiteX83" fmla="*/ 378927 w 789830"/>
                <a:gd name="connsiteY83" fmla="*/ 456382 h 789831"/>
                <a:gd name="connsiteX84" fmla="*/ 381552 w 789830"/>
                <a:gd name="connsiteY84" fmla="*/ 498391 h 789831"/>
                <a:gd name="connsiteX85" fmla="*/ 382866 w 789830"/>
                <a:gd name="connsiteY85" fmla="*/ 540401 h 789831"/>
                <a:gd name="connsiteX86" fmla="*/ 364487 w 789830"/>
                <a:gd name="connsiteY86" fmla="*/ 602103 h 789831"/>
                <a:gd name="connsiteX87" fmla="*/ 357922 w 789830"/>
                <a:gd name="connsiteY87" fmla="*/ 646738 h 789831"/>
                <a:gd name="connsiteX88" fmla="*/ 373676 w 789830"/>
                <a:gd name="connsiteY88" fmla="*/ 699250 h 789831"/>
                <a:gd name="connsiteX89" fmla="*/ 369738 w 789830"/>
                <a:gd name="connsiteY89" fmla="*/ 713690 h 789831"/>
                <a:gd name="connsiteX90" fmla="*/ 330354 w 789830"/>
                <a:gd name="connsiteY90" fmla="*/ 649363 h 789831"/>
                <a:gd name="connsiteX91" fmla="*/ 338231 w 789830"/>
                <a:gd name="connsiteY91" fmla="*/ 592913 h 789831"/>
                <a:gd name="connsiteX92" fmla="*/ 355296 w 789830"/>
                <a:gd name="connsiteY92" fmla="*/ 537775 h 789831"/>
                <a:gd name="connsiteX93" fmla="*/ 353984 w 789830"/>
                <a:gd name="connsiteY93" fmla="*/ 499705 h 789831"/>
                <a:gd name="connsiteX94" fmla="*/ 351359 w 789830"/>
                <a:gd name="connsiteY94" fmla="*/ 456382 h 789831"/>
                <a:gd name="connsiteX95" fmla="*/ 353984 w 789830"/>
                <a:gd name="connsiteY95" fmla="*/ 416998 h 789831"/>
                <a:gd name="connsiteX96" fmla="*/ 378927 w 789830"/>
                <a:gd name="connsiteY96" fmla="*/ 378928 h 789831"/>
                <a:gd name="connsiteX97" fmla="*/ 415685 w 789830"/>
                <a:gd name="connsiteY97" fmla="*/ 355298 h 789831"/>
                <a:gd name="connsiteX98" fmla="*/ 455069 w 789830"/>
                <a:gd name="connsiteY98" fmla="*/ 352672 h 789831"/>
                <a:gd name="connsiteX99" fmla="*/ 498392 w 789830"/>
                <a:gd name="connsiteY99" fmla="*/ 355298 h 789831"/>
                <a:gd name="connsiteX100" fmla="*/ 536462 w 789830"/>
                <a:gd name="connsiteY100" fmla="*/ 356610 h 789831"/>
                <a:gd name="connsiteX101" fmla="*/ 591599 w 789830"/>
                <a:gd name="connsiteY101" fmla="*/ 339544 h 789831"/>
                <a:gd name="connsiteX102" fmla="*/ 648050 w 789830"/>
                <a:gd name="connsiteY102" fmla="*/ 331667 h 789831"/>
                <a:gd name="connsiteX103" fmla="*/ 657238 w 789830"/>
                <a:gd name="connsiteY103" fmla="*/ 262089 h 789831"/>
                <a:gd name="connsiteX104" fmla="*/ 768827 w 789830"/>
                <a:gd name="connsiteY104" fmla="*/ 327728 h 789831"/>
                <a:gd name="connsiteX105" fmla="*/ 749134 w 789830"/>
                <a:gd name="connsiteY105" fmla="*/ 347420 h 789831"/>
                <a:gd name="connsiteX106" fmla="*/ 725504 w 789830"/>
                <a:gd name="connsiteY106" fmla="*/ 365799 h 789831"/>
                <a:gd name="connsiteX107" fmla="*/ 650675 w 789830"/>
                <a:gd name="connsiteY107" fmla="*/ 318538 h 789831"/>
                <a:gd name="connsiteX108" fmla="*/ 588973 w 789830"/>
                <a:gd name="connsiteY108" fmla="*/ 326415 h 789831"/>
                <a:gd name="connsiteX109" fmla="*/ 537775 w 789830"/>
                <a:gd name="connsiteY109" fmla="*/ 342168 h 789831"/>
                <a:gd name="connsiteX110" fmla="*/ 502329 w 789830"/>
                <a:gd name="connsiteY110" fmla="*/ 340856 h 789831"/>
                <a:gd name="connsiteX111" fmla="*/ 457694 w 789830"/>
                <a:gd name="connsiteY111" fmla="*/ 338231 h 789831"/>
                <a:gd name="connsiteX112" fmla="*/ 415684 w 789830"/>
                <a:gd name="connsiteY112" fmla="*/ 340856 h 789831"/>
                <a:gd name="connsiteX113" fmla="*/ 371050 w 789830"/>
                <a:gd name="connsiteY113" fmla="*/ 368424 h 789831"/>
                <a:gd name="connsiteX114" fmla="*/ 343482 w 789830"/>
                <a:gd name="connsiteY114" fmla="*/ 413059 h 789831"/>
                <a:gd name="connsiteX115" fmla="*/ 340856 w 789830"/>
                <a:gd name="connsiteY115" fmla="*/ 455069 h 789831"/>
                <a:gd name="connsiteX116" fmla="*/ 343482 w 789830"/>
                <a:gd name="connsiteY116" fmla="*/ 499704 h 789831"/>
                <a:gd name="connsiteX117" fmla="*/ 344794 w 789830"/>
                <a:gd name="connsiteY117" fmla="*/ 535150 h 789831"/>
                <a:gd name="connsiteX118" fmla="*/ 329040 w 789830"/>
                <a:gd name="connsiteY118" fmla="*/ 586348 h 789831"/>
                <a:gd name="connsiteX119" fmla="*/ 321163 w 789830"/>
                <a:gd name="connsiteY119" fmla="*/ 648050 h 789831"/>
                <a:gd name="connsiteX120" fmla="*/ 368424 w 789830"/>
                <a:gd name="connsiteY120" fmla="*/ 722879 h 789831"/>
                <a:gd name="connsiteX121" fmla="*/ 350045 w 789830"/>
                <a:gd name="connsiteY121" fmla="*/ 746509 h 789831"/>
                <a:gd name="connsiteX122" fmla="*/ 330354 w 789830"/>
                <a:gd name="connsiteY122" fmla="*/ 766202 h 789831"/>
                <a:gd name="connsiteX123" fmla="*/ 264714 w 789830"/>
                <a:gd name="connsiteY123" fmla="*/ 654613 h 789831"/>
                <a:gd name="connsiteX124" fmla="*/ 273903 w 789830"/>
                <a:gd name="connsiteY124" fmla="*/ 571908 h 789831"/>
                <a:gd name="connsiteX125" fmla="*/ 283093 w 789830"/>
                <a:gd name="connsiteY125" fmla="*/ 543027 h 789831"/>
                <a:gd name="connsiteX126" fmla="*/ 287031 w 789830"/>
                <a:gd name="connsiteY126" fmla="*/ 529899 h 789831"/>
                <a:gd name="connsiteX127" fmla="*/ 285719 w 789830"/>
                <a:gd name="connsiteY127" fmla="*/ 502329 h 789831"/>
                <a:gd name="connsiteX128" fmla="*/ 283093 w 789830"/>
                <a:gd name="connsiteY128" fmla="*/ 455069 h 789831"/>
                <a:gd name="connsiteX129" fmla="*/ 287031 w 789830"/>
                <a:gd name="connsiteY129" fmla="*/ 399931 h 789831"/>
                <a:gd name="connsiteX130" fmla="*/ 330354 w 789830"/>
                <a:gd name="connsiteY130" fmla="*/ 329040 h 789831"/>
                <a:gd name="connsiteX131" fmla="*/ 401244 w 789830"/>
                <a:gd name="connsiteY131" fmla="*/ 285719 h 789831"/>
                <a:gd name="connsiteX132" fmla="*/ 456382 w 789830"/>
                <a:gd name="connsiteY132" fmla="*/ 281780 h 789831"/>
                <a:gd name="connsiteX133" fmla="*/ 503642 w 789830"/>
                <a:gd name="connsiteY133" fmla="*/ 284405 h 789831"/>
                <a:gd name="connsiteX134" fmla="*/ 531210 w 789830"/>
                <a:gd name="connsiteY134" fmla="*/ 285719 h 789831"/>
                <a:gd name="connsiteX135" fmla="*/ 545652 w 789830"/>
                <a:gd name="connsiteY135" fmla="*/ 280468 h 789831"/>
                <a:gd name="connsiteX136" fmla="*/ 574533 w 789830"/>
                <a:gd name="connsiteY136" fmla="*/ 271278 h 789831"/>
                <a:gd name="connsiteX137" fmla="*/ 657238 w 789830"/>
                <a:gd name="connsiteY137" fmla="*/ 262089 h 789831"/>
                <a:gd name="connsiteX138" fmla="*/ 699249 w 789830"/>
                <a:gd name="connsiteY138" fmla="*/ 221392 h 789831"/>
                <a:gd name="connsiteX139" fmla="*/ 705813 w 789830"/>
                <a:gd name="connsiteY139" fmla="*/ 233207 h 789831"/>
                <a:gd name="connsiteX140" fmla="*/ 696623 w 789830"/>
                <a:gd name="connsiteY140" fmla="*/ 238460 h 789831"/>
                <a:gd name="connsiteX141" fmla="*/ 679556 w 789830"/>
                <a:gd name="connsiteY141" fmla="*/ 251588 h 789831"/>
                <a:gd name="connsiteX142" fmla="*/ 655926 w 789830"/>
                <a:gd name="connsiteY142" fmla="*/ 247649 h 789831"/>
                <a:gd name="connsiteX143" fmla="*/ 651988 w 789830"/>
                <a:gd name="connsiteY143" fmla="*/ 247649 h 789831"/>
                <a:gd name="connsiteX144" fmla="*/ 675618 w 789830"/>
                <a:gd name="connsiteY144" fmla="*/ 227957 h 789831"/>
                <a:gd name="connsiteX145" fmla="*/ 699249 w 789830"/>
                <a:gd name="connsiteY145" fmla="*/ 221392 h 789831"/>
                <a:gd name="connsiteX146" fmla="*/ 707123 w 789830"/>
                <a:gd name="connsiteY146" fmla="*/ 159691 h 789831"/>
                <a:gd name="connsiteX147" fmla="*/ 771451 w 789830"/>
                <a:gd name="connsiteY147" fmla="*/ 195136 h 789831"/>
                <a:gd name="connsiteX148" fmla="*/ 760949 w 789830"/>
                <a:gd name="connsiteY148" fmla="*/ 260776 h 789831"/>
                <a:gd name="connsiteX149" fmla="*/ 721565 w 789830"/>
                <a:gd name="connsiteY149" fmla="*/ 256837 h 789831"/>
                <a:gd name="connsiteX150" fmla="*/ 705811 w 789830"/>
                <a:gd name="connsiteY150" fmla="*/ 205639 h 789831"/>
                <a:gd name="connsiteX151" fmla="*/ 650674 w 789830"/>
                <a:gd name="connsiteY151" fmla="*/ 227956 h 789831"/>
                <a:gd name="connsiteX152" fmla="*/ 634921 w 789830"/>
                <a:gd name="connsiteY152" fmla="*/ 246335 h 789831"/>
                <a:gd name="connsiteX153" fmla="*/ 579783 w 789830"/>
                <a:gd name="connsiteY153" fmla="*/ 251587 h 789831"/>
                <a:gd name="connsiteX154" fmla="*/ 619167 w 789830"/>
                <a:gd name="connsiteY154" fmla="*/ 193823 h 789831"/>
                <a:gd name="connsiteX155" fmla="*/ 707123 w 789830"/>
                <a:gd name="connsiteY155" fmla="*/ 159691 h 789831"/>
                <a:gd name="connsiteX156" fmla="*/ 591187 w 789830"/>
                <a:gd name="connsiteY156" fmla="*/ 1 h 789831"/>
                <a:gd name="connsiteX157" fmla="*/ 612602 w 789830"/>
                <a:gd name="connsiteY157" fmla="*/ 6093 h 789831"/>
                <a:gd name="connsiteX158" fmla="*/ 585034 w 789830"/>
                <a:gd name="connsiteY158" fmla="*/ 40226 h 789831"/>
                <a:gd name="connsiteX159" fmla="*/ 654611 w 789830"/>
                <a:gd name="connsiteY159" fmla="*/ 59918 h 789831"/>
                <a:gd name="connsiteX160" fmla="*/ 586346 w 789830"/>
                <a:gd name="connsiteY160" fmla="*/ 120307 h 789831"/>
                <a:gd name="connsiteX161" fmla="*/ 585034 w 789830"/>
                <a:gd name="connsiteY161" fmla="*/ 149188 h 789831"/>
                <a:gd name="connsiteX162" fmla="*/ 650674 w 789830"/>
                <a:gd name="connsiteY162" fmla="*/ 107179 h 789831"/>
                <a:gd name="connsiteX163" fmla="*/ 653299 w 789830"/>
                <a:gd name="connsiteY163" fmla="*/ 143937 h 789831"/>
                <a:gd name="connsiteX164" fmla="*/ 575844 w 789830"/>
                <a:gd name="connsiteY164" fmla="*/ 192510 h 789831"/>
                <a:gd name="connsiteX165" fmla="*/ 434062 w 789830"/>
                <a:gd name="connsiteY165" fmla="*/ 239771 h 789831"/>
                <a:gd name="connsiteX166" fmla="*/ 457693 w 789830"/>
                <a:gd name="connsiteY166" fmla="*/ 168880 h 789831"/>
                <a:gd name="connsiteX167" fmla="*/ 520707 w 789830"/>
                <a:gd name="connsiteY167" fmla="*/ 155752 h 789831"/>
                <a:gd name="connsiteX168" fmla="*/ 487888 w 789830"/>
                <a:gd name="connsiteY168" fmla="*/ 192510 h 789831"/>
                <a:gd name="connsiteX169" fmla="*/ 518081 w 789830"/>
                <a:gd name="connsiteY169" fmla="*/ 197761 h 789831"/>
                <a:gd name="connsiteX170" fmla="*/ 541711 w 789830"/>
                <a:gd name="connsiteY170" fmla="*/ 116368 h 789831"/>
                <a:gd name="connsiteX171" fmla="*/ 541711 w 789830"/>
                <a:gd name="connsiteY171" fmla="*/ 29723 h 789831"/>
                <a:gd name="connsiteX172" fmla="*/ 591187 w 789830"/>
                <a:gd name="connsiteY172" fmla="*/ 1 h 789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</a:cxnLst>
              <a:rect l="l" t="t" r="r" b="b"/>
              <a:pathLst>
                <a:path w="789830" h="789831">
                  <a:moveTo>
                    <a:pt x="247648" y="651989"/>
                  </a:moveTo>
                  <a:cubicBezTo>
                    <a:pt x="247648" y="653301"/>
                    <a:pt x="247648" y="654615"/>
                    <a:pt x="247648" y="655927"/>
                  </a:cubicBezTo>
                  <a:cubicBezTo>
                    <a:pt x="248960" y="663804"/>
                    <a:pt x="250273" y="671682"/>
                    <a:pt x="251587" y="679557"/>
                  </a:cubicBezTo>
                  <a:cubicBezTo>
                    <a:pt x="247648" y="684810"/>
                    <a:pt x="242396" y="691373"/>
                    <a:pt x="238459" y="696624"/>
                  </a:cubicBezTo>
                  <a:cubicBezTo>
                    <a:pt x="237145" y="699250"/>
                    <a:pt x="234519" y="701875"/>
                    <a:pt x="233206" y="705814"/>
                  </a:cubicBezTo>
                  <a:cubicBezTo>
                    <a:pt x="229268" y="711066"/>
                    <a:pt x="221391" y="707126"/>
                    <a:pt x="221391" y="699250"/>
                  </a:cubicBezTo>
                  <a:cubicBezTo>
                    <a:pt x="221391" y="691373"/>
                    <a:pt x="224017" y="683496"/>
                    <a:pt x="227956" y="675619"/>
                  </a:cubicBezTo>
                  <a:cubicBezTo>
                    <a:pt x="231894" y="666429"/>
                    <a:pt x="239771" y="658554"/>
                    <a:pt x="247648" y="651989"/>
                  </a:cubicBezTo>
                  <a:close/>
                  <a:moveTo>
                    <a:pt x="500812" y="611600"/>
                  </a:moveTo>
                  <a:cubicBezTo>
                    <a:pt x="505120" y="608831"/>
                    <a:pt x="510534" y="622122"/>
                    <a:pt x="511519" y="630983"/>
                  </a:cubicBezTo>
                  <a:cubicBezTo>
                    <a:pt x="514146" y="659865"/>
                    <a:pt x="498391" y="682183"/>
                    <a:pt x="477387" y="699250"/>
                  </a:cubicBezTo>
                  <a:cubicBezTo>
                    <a:pt x="477387" y="688746"/>
                    <a:pt x="476074" y="676932"/>
                    <a:pt x="473448" y="665117"/>
                  </a:cubicBezTo>
                  <a:cubicBezTo>
                    <a:pt x="486576" y="653301"/>
                    <a:pt x="493141" y="640173"/>
                    <a:pt x="497079" y="620481"/>
                  </a:cubicBezTo>
                  <a:cubicBezTo>
                    <a:pt x="498063" y="615230"/>
                    <a:pt x="499376" y="612523"/>
                    <a:pt x="500812" y="611600"/>
                  </a:cubicBezTo>
                  <a:close/>
                  <a:moveTo>
                    <a:pt x="251586" y="579784"/>
                  </a:moveTo>
                  <a:cubicBezTo>
                    <a:pt x="248959" y="596850"/>
                    <a:pt x="246334" y="615229"/>
                    <a:pt x="246334" y="634922"/>
                  </a:cubicBezTo>
                  <a:cubicBezTo>
                    <a:pt x="239771" y="638861"/>
                    <a:pt x="234519" y="644110"/>
                    <a:pt x="227955" y="650675"/>
                  </a:cubicBezTo>
                  <a:cubicBezTo>
                    <a:pt x="216140" y="662489"/>
                    <a:pt x="205638" y="688745"/>
                    <a:pt x="205638" y="705812"/>
                  </a:cubicBezTo>
                  <a:cubicBezTo>
                    <a:pt x="206950" y="742571"/>
                    <a:pt x="235831" y="709750"/>
                    <a:pt x="256836" y="721566"/>
                  </a:cubicBezTo>
                  <a:cubicBezTo>
                    <a:pt x="268652" y="728129"/>
                    <a:pt x="269964" y="745196"/>
                    <a:pt x="260775" y="760950"/>
                  </a:cubicBezTo>
                  <a:cubicBezTo>
                    <a:pt x="250273" y="776703"/>
                    <a:pt x="225330" y="788518"/>
                    <a:pt x="195135" y="771452"/>
                  </a:cubicBezTo>
                  <a:cubicBezTo>
                    <a:pt x="171505" y="758324"/>
                    <a:pt x="161003" y="732068"/>
                    <a:pt x="159690" y="707124"/>
                  </a:cubicBezTo>
                  <a:cubicBezTo>
                    <a:pt x="158377" y="678244"/>
                    <a:pt x="174131" y="640173"/>
                    <a:pt x="193822" y="619168"/>
                  </a:cubicBezTo>
                  <a:cubicBezTo>
                    <a:pt x="210889" y="602101"/>
                    <a:pt x="230580" y="588973"/>
                    <a:pt x="251586" y="579784"/>
                  </a:cubicBezTo>
                  <a:close/>
                  <a:moveTo>
                    <a:pt x="471746" y="535109"/>
                  </a:moveTo>
                  <a:cubicBezTo>
                    <a:pt x="501591" y="530556"/>
                    <a:pt x="533837" y="546309"/>
                    <a:pt x="553529" y="567970"/>
                  </a:cubicBezTo>
                  <a:cubicBezTo>
                    <a:pt x="588975" y="606040"/>
                    <a:pt x="588975" y="672993"/>
                    <a:pt x="558780" y="715003"/>
                  </a:cubicBezTo>
                  <a:cubicBezTo>
                    <a:pt x="545652" y="733380"/>
                    <a:pt x="527273" y="751761"/>
                    <a:pt x="506269" y="764889"/>
                  </a:cubicBezTo>
                  <a:cubicBezTo>
                    <a:pt x="487889" y="776703"/>
                    <a:pt x="468198" y="784580"/>
                    <a:pt x="448506" y="789831"/>
                  </a:cubicBezTo>
                  <a:cubicBezTo>
                    <a:pt x="464259" y="766201"/>
                    <a:pt x="473449" y="742571"/>
                    <a:pt x="476074" y="717628"/>
                  </a:cubicBezTo>
                  <a:cubicBezTo>
                    <a:pt x="477387" y="716315"/>
                    <a:pt x="480013" y="715003"/>
                    <a:pt x="481326" y="713689"/>
                  </a:cubicBezTo>
                  <a:cubicBezTo>
                    <a:pt x="508894" y="693998"/>
                    <a:pt x="529899" y="667742"/>
                    <a:pt x="524648" y="632296"/>
                  </a:cubicBezTo>
                  <a:cubicBezTo>
                    <a:pt x="523336" y="621794"/>
                    <a:pt x="519397" y="612605"/>
                    <a:pt x="512833" y="606040"/>
                  </a:cubicBezTo>
                  <a:cubicBezTo>
                    <a:pt x="491827" y="583724"/>
                    <a:pt x="487889" y="608666"/>
                    <a:pt x="460321" y="612605"/>
                  </a:cubicBezTo>
                  <a:cubicBezTo>
                    <a:pt x="438003" y="616543"/>
                    <a:pt x="405184" y="590287"/>
                    <a:pt x="431440" y="557468"/>
                  </a:cubicBezTo>
                  <a:cubicBezTo>
                    <a:pt x="434065" y="553529"/>
                    <a:pt x="438003" y="549591"/>
                    <a:pt x="443254" y="546965"/>
                  </a:cubicBezTo>
                  <a:cubicBezTo>
                    <a:pt x="452116" y="540401"/>
                    <a:pt x="461797" y="536627"/>
                    <a:pt x="471746" y="535109"/>
                  </a:cubicBezTo>
                  <a:close/>
                  <a:moveTo>
                    <a:pt x="665115" y="473450"/>
                  </a:moveTo>
                  <a:cubicBezTo>
                    <a:pt x="676930" y="476076"/>
                    <a:pt x="688744" y="477389"/>
                    <a:pt x="699248" y="477389"/>
                  </a:cubicBezTo>
                  <a:cubicBezTo>
                    <a:pt x="682181" y="498393"/>
                    <a:pt x="659863" y="514148"/>
                    <a:pt x="630981" y="511521"/>
                  </a:cubicBezTo>
                  <a:cubicBezTo>
                    <a:pt x="619167" y="510208"/>
                    <a:pt x="599475" y="501020"/>
                    <a:pt x="620479" y="497081"/>
                  </a:cubicBezTo>
                  <a:cubicBezTo>
                    <a:pt x="640171" y="493143"/>
                    <a:pt x="653299" y="486578"/>
                    <a:pt x="665115" y="473450"/>
                  </a:cubicBezTo>
                  <a:close/>
                  <a:moveTo>
                    <a:pt x="222232" y="429448"/>
                  </a:moveTo>
                  <a:cubicBezTo>
                    <a:pt x="228529" y="429386"/>
                    <a:pt x="234518" y="430781"/>
                    <a:pt x="239770" y="434063"/>
                  </a:cubicBezTo>
                  <a:cubicBezTo>
                    <a:pt x="298846" y="470822"/>
                    <a:pt x="222704" y="539087"/>
                    <a:pt x="192509" y="575845"/>
                  </a:cubicBezTo>
                  <a:cubicBezTo>
                    <a:pt x="172818" y="599475"/>
                    <a:pt x="150500" y="624419"/>
                    <a:pt x="143936" y="653300"/>
                  </a:cubicBezTo>
                  <a:cubicBezTo>
                    <a:pt x="137372" y="682180"/>
                    <a:pt x="105865" y="662489"/>
                    <a:pt x="107178" y="650675"/>
                  </a:cubicBezTo>
                  <a:cubicBezTo>
                    <a:pt x="109804" y="624419"/>
                    <a:pt x="128183" y="609978"/>
                    <a:pt x="149187" y="585035"/>
                  </a:cubicBezTo>
                  <a:cubicBezTo>
                    <a:pt x="157064" y="575845"/>
                    <a:pt x="138685" y="579784"/>
                    <a:pt x="120306" y="586347"/>
                  </a:cubicBezTo>
                  <a:cubicBezTo>
                    <a:pt x="80922" y="600789"/>
                    <a:pt x="69106" y="659864"/>
                    <a:pt x="59917" y="654612"/>
                  </a:cubicBezTo>
                  <a:cubicBezTo>
                    <a:pt x="34974" y="642797"/>
                    <a:pt x="67794" y="579784"/>
                    <a:pt x="40225" y="585035"/>
                  </a:cubicBezTo>
                  <a:cubicBezTo>
                    <a:pt x="32348" y="586347"/>
                    <a:pt x="15282" y="627044"/>
                    <a:pt x="6092" y="612603"/>
                  </a:cubicBezTo>
                  <a:cubicBezTo>
                    <a:pt x="-10973" y="585035"/>
                    <a:pt x="11343" y="550901"/>
                    <a:pt x="29722" y="541712"/>
                  </a:cubicBezTo>
                  <a:cubicBezTo>
                    <a:pt x="58604" y="525959"/>
                    <a:pt x="80922" y="533836"/>
                    <a:pt x="116367" y="541712"/>
                  </a:cubicBezTo>
                  <a:cubicBezTo>
                    <a:pt x="143936" y="546964"/>
                    <a:pt x="178069" y="536461"/>
                    <a:pt x="197760" y="518082"/>
                  </a:cubicBezTo>
                  <a:cubicBezTo>
                    <a:pt x="210888" y="504954"/>
                    <a:pt x="203011" y="487889"/>
                    <a:pt x="192509" y="487889"/>
                  </a:cubicBezTo>
                  <a:cubicBezTo>
                    <a:pt x="176755" y="489201"/>
                    <a:pt x="166253" y="532523"/>
                    <a:pt x="155751" y="520708"/>
                  </a:cubicBezTo>
                  <a:cubicBezTo>
                    <a:pt x="142623" y="503642"/>
                    <a:pt x="154439" y="472134"/>
                    <a:pt x="168879" y="457694"/>
                  </a:cubicBezTo>
                  <a:cubicBezTo>
                    <a:pt x="181679" y="442925"/>
                    <a:pt x="203340" y="429633"/>
                    <a:pt x="222232" y="429448"/>
                  </a:cubicBezTo>
                  <a:close/>
                  <a:moveTo>
                    <a:pt x="580481" y="421738"/>
                  </a:moveTo>
                  <a:cubicBezTo>
                    <a:pt x="601527" y="420938"/>
                    <a:pt x="615557" y="443584"/>
                    <a:pt x="612604" y="460322"/>
                  </a:cubicBezTo>
                  <a:cubicBezTo>
                    <a:pt x="608665" y="487890"/>
                    <a:pt x="583723" y="491828"/>
                    <a:pt x="606039" y="512834"/>
                  </a:cubicBezTo>
                  <a:cubicBezTo>
                    <a:pt x="612604" y="519398"/>
                    <a:pt x="621793" y="523337"/>
                    <a:pt x="632295" y="524649"/>
                  </a:cubicBezTo>
                  <a:cubicBezTo>
                    <a:pt x="667741" y="529900"/>
                    <a:pt x="693997" y="508895"/>
                    <a:pt x="713688" y="481327"/>
                  </a:cubicBezTo>
                  <a:cubicBezTo>
                    <a:pt x="715002" y="480014"/>
                    <a:pt x="716314" y="477388"/>
                    <a:pt x="717627" y="476075"/>
                  </a:cubicBezTo>
                  <a:cubicBezTo>
                    <a:pt x="742570" y="473450"/>
                    <a:pt x="766200" y="464260"/>
                    <a:pt x="789830" y="448507"/>
                  </a:cubicBezTo>
                  <a:cubicBezTo>
                    <a:pt x="784579" y="468199"/>
                    <a:pt x="776702" y="487890"/>
                    <a:pt x="764888" y="506270"/>
                  </a:cubicBezTo>
                  <a:cubicBezTo>
                    <a:pt x="751760" y="527274"/>
                    <a:pt x="733379" y="545653"/>
                    <a:pt x="715002" y="558781"/>
                  </a:cubicBezTo>
                  <a:cubicBezTo>
                    <a:pt x="672992" y="588976"/>
                    <a:pt x="606039" y="588976"/>
                    <a:pt x="567969" y="553530"/>
                  </a:cubicBezTo>
                  <a:cubicBezTo>
                    <a:pt x="539088" y="527274"/>
                    <a:pt x="520709" y="478700"/>
                    <a:pt x="546964" y="443255"/>
                  </a:cubicBezTo>
                  <a:cubicBezTo>
                    <a:pt x="549590" y="438004"/>
                    <a:pt x="553528" y="435379"/>
                    <a:pt x="557467" y="431441"/>
                  </a:cubicBezTo>
                  <a:cubicBezTo>
                    <a:pt x="565672" y="424877"/>
                    <a:pt x="573466" y="422005"/>
                    <a:pt x="580481" y="421738"/>
                  </a:cubicBezTo>
                  <a:close/>
                  <a:moveTo>
                    <a:pt x="648050" y="331667"/>
                  </a:moveTo>
                  <a:cubicBezTo>
                    <a:pt x="678244" y="335605"/>
                    <a:pt x="699248" y="350046"/>
                    <a:pt x="712376" y="371051"/>
                  </a:cubicBezTo>
                  <a:cubicBezTo>
                    <a:pt x="705813" y="373677"/>
                    <a:pt x="701874" y="374989"/>
                    <a:pt x="697936" y="374989"/>
                  </a:cubicBezTo>
                  <a:cubicBezTo>
                    <a:pt x="684808" y="376302"/>
                    <a:pt x="663804" y="361861"/>
                    <a:pt x="645424" y="359235"/>
                  </a:cubicBezTo>
                  <a:cubicBezTo>
                    <a:pt x="630983" y="357923"/>
                    <a:pt x="615230" y="360549"/>
                    <a:pt x="600789" y="365800"/>
                  </a:cubicBezTo>
                  <a:cubicBezTo>
                    <a:pt x="579785" y="372363"/>
                    <a:pt x="562718" y="381553"/>
                    <a:pt x="539088" y="384179"/>
                  </a:cubicBezTo>
                  <a:cubicBezTo>
                    <a:pt x="524647" y="385491"/>
                    <a:pt x="511520" y="384179"/>
                    <a:pt x="497078" y="382866"/>
                  </a:cubicBezTo>
                  <a:cubicBezTo>
                    <a:pt x="482638" y="381553"/>
                    <a:pt x="469510" y="380240"/>
                    <a:pt x="455069" y="380240"/>
                  </a:cubicBezTo>
                  <a:cubicBezTo>
                    <a:pt x="444566" y="380240"/>
                    <a:pt x="432752" y="380240"/>
                    <a:pt x="422250" y="382866"/>
                  </a:cubicBezTo>
                  <a:cubicBezTo>
                    <a:pt x="416998" y="384179"/>
                    <a:pt x="407808" y="390742"/>
                    <a:pt x="398619" y="399933"/>
                  </a:cubicBezTo>
                  <a:cubicBezTo>
                    <a:pt x="390743" y="407809"/>
                    <a:pt x="382866" y="416998"/>
                    <a:pt x="381552" y="423563"/>
                  </a:cubicBezTo>
                  <a:cubicBezTo>
                    <a:pt x="378927" y="434065"/>
                    <a:pt x="378927" y="445880"/>
                    <a:pt x="378927" y="456382"/>
                  </a:cubicBezTo>
                  <a:cubicBezTo>
                    <a:pt x="378927" y="470823"/>
                    <a:pt x="380240" y="483951"/>
                    <a:pt x="381552" y="498391"/>
                  </a:cubicBezTo>
                  <a:cubicBezTo>
                    <a:pt x="382866" y="512833"/>
                    <a:pt x="384178" y="525961"/>
                    <a:pt x="382866" y="540401"/>
                  </a:cubicBezTo>
                  <a:cubicBezTo>
                    <a:pt x="381552" y="562719"/>
                    <a:pt x="372363" y="581098"/>
                    <a:pt x="364487" y="602103"/>
                  </a:cubicBezTo>
                  <a:cubicBezTo>
                    <a:pt x="360548" y="616543"/>
                    <a:pt x="356610" y="632296"/>
                    <a:pt x="357922" y="646738"/>
                  </a:cubicBezTo>
                  <a:cubicBezTo>
                    <a:pt x="360548" y="665117"/>
                    <a:pt x="373676" y="684808"/>
                    <a:pt x="373676" y="699250"/>
                  </a:cubicBezTo>
                  <a:cubicBezTo>
                    <a:pt x="373676" y="703187"/>
                    <a:pt x="372363" y="708438"/>
                    <a:pt x="369738" y="713690"/>
                  </a:cubicBezTo>
                  <a:cubicBezTo>
                    <a:pt x="348733" y="701875"/>
                    <a:pt x="334292" y="679557"/>
                    <a:pt x="330354" y="649363"/>
                  </a:cubicBezTo>
                  <a:cubicBezTo>
                    <a:pt x="327728" y="630984"/>
                    <a:pt x="331666" y="611292"/>
                    <a:pt x="338231" y="592913"/>
                  </a:cubicBezTo>
                  <a:cubicBezTo>
                    <a:pt x="343482" y="575847"/>
                    <a:pt x="353984" y="556154"/>
                    <a:pt x="355296" y="537775"/>
                  </a:cubicBezTo>
                  <a:cubicBezTo>
                    <a:pt x="356610" y="524647"/>
                    <a:pt x="355296" y="512833"/>
                    <a:pt x="353984" y="499705"/>
                  </a:cubicBezTo>
                  <a:cubicBezTo>
                    <a:pt x="352671" y="485263"/>
                    <a:pt x="351359" y="470823"/>
                    <a:pt x="351359" y="456382"/>
                  </a:cubicBezTo>
                  <a:cubicBezTo>
                    <a:pt x="351359" y="443254"/>
                    <a:pt x="351359" y="430126"/>
                    <a:pt x="353984" y="416998"/>
                  </a:cubicBezTo>
                  <a:cubicBezTo>
                    <a:pt x="356610" y="403870"/>
                    <a:pt x="365799" y="390742"/>
                    <a:pt x="378927" y="378928"/>
                  </a:cubicBezTo>
                  <a:cubicBezTo>
                    <a:pt x="390743" y="367112"/>
                    <a:pt x="405183" y="356610"/>
                    <a:pt x="415685" y="355298"/>
                  </a:cubicBezTo>
                  <a:cubicBezTo>
                    <a:pt x="427501" y="352672"/>
                    <a:pt x="441941" y="352672"/>
                    <a:pt x="455069" y="352672"/>
                  </a:cubicBezTo>
                  <a:cubicBezTo>
                    <a:pt x="469510" y="352672"/>
                    <a:pt x="483950" y="353984"/>
                    <a:pt x="498392" y="355298"/>
                  </a:cubicBezTo>
                  <a:cubicBezTo>
                    <a:pt x="510206" y="356610"/>
                    <a:pt x="523334" y="357923"/>
                    <a:pt x="536462" y="356610"/>
                  </a:cubicBezTo>
                  <a:cubicBezTo>
                    <a:pt x="554841" y="355298"/>
                    <a:pt x="574534" y="346107"/>
                    <a:pt x="591599" y="339544"/>
                  </a:cubicBezTo>
                  <a:cubicBezTo>
                    <a:pt x="609978" y="334293"/>
                    <a:pt x="628357" y="330354"/>
                    <a:pt x="648050" y="331667"/>
                  </a:cubicBezTo>
                  <a:close/>
                  <a:moveTo>
                    <a:pt x="657238" y="262089"/>
                  </a:moveTo>
                  <a:cubicBezTo>
                    <a:pt x="707125" y="267340"/>
                    <a:pt x="745196" y="292282"/>
                    <a:pt x="768827" y="327728"/>
                  </a:cubicBezTo>
                  <a:cubicBezTo>
                    <a:pt x="762262" y="334292"/>
                    <a:pt x="755699" y="340856"/>
                    <a:pt x="749134" y="347420"/>
                  </a:cubicBezTo>
                  <a:cubicBezTo>
                    <a:pt x="741257" y="353984"/>
                    <a:pt x="733380" y="360548"/>
                    <a:pt x="725504" y="365799"/>
                  </a:cubicBezTo>
                  <a:cubicBezTo>
                    <a:pt x="712376" y="340856"/>
                    <a:pt x="686120" y="322477"/>
                    <a:pt x="650675" y="318538"/>
                  </a:cubicBezTo>
                  <a:cubicBezTo>
                    <a:pt x="629671" y="315913"/>
                    <a:pt x="608666" y="319852"/>
                    <a:pt x="588973" y="326415"/>
                  </a:cubicBezTo>
                  <a:cubicBezTo>
                    <a:pt x="574533" y="330354"/>
                    <a:pt x="552215" y="340856"/>
                    <a:pt x="537775" y="342168"/>
                  </a:cubicBezTo>
                  <a:cubicBezTo>
                    <a:pt x="527273" y="343482"/>
                    <a:pt x="514145" y="342168"/>
                    <a:pt x="502329" y="340856"/>
                  </a:cubicBezTo>
                  <a:cubicBezTo>
                    <a:pt x="486575" y="339543"/>
                    <a:pt x="472135" y="338231"/>
                    <a:pt x="457694" y="338231"/>
                  </a:cubicBezTo>
                  <a:cubicBezTo>
                    <a:pt x="444566" y="336917"/>
                    <a:pt x="428812" y="338231"/>
                    <a:pt x="415684" y="340856"/>
                  </a:cubicBezTo>
                  <a:cubicBezTo>
                    <a:pt x="401244" y="343482"/>
                    <a:pt x="384177" y="355296"/>
                    <a:pt x="371050" y="368424"/>
                  </a:cubicBezTo>
                  <a:cubicBezTo>
                    <a:pt x="357922" y="382866"/>
                    <a:pt x="346107" y="398619"/>
                    <a:pt x="343482" y="413059"/>
                  </a:cubicBezTo>
                  <a:cubicBezTo>
                    <a:pt x="340856" y="426187"/>
                    <a:pt x="340856" y="441941"/>
                    <a:pt x="340856" y="455069"/>
                  </a:cubicBezTo>
                  <a:cubicBezTo>
                    <a:pt x="340856" y="470822"/>
                    <a:pt x="342168" y="485264"/>
                    <a:pt x="343482" y="499704"/>
                  </a:cubicBezTo>
                  <a:cubicBezTo>
                    <a:pt x="344794" y="511520"/>
                    <a:pt x="346107" y="523334"/>
                    <a:pt x="344794" y="535150"/>
                  </a:cubicBezTo>
                  <a:cubicBezTo>
                    <a:pt x="343482" y="549590"/>
                    <a:pt x="334291" y="571908"/>
                    <a:pt x="329040" y="586348"/>
                  </a:cubicBezTo>
                  <a:cubicBezTo>
                    <a:pt x="322477" y="606041"/>
                    <a:pt x="318538" y="627045"/>
                    <a:pt x="321163" y="648050"/>
                  </a:cubicBezTo>
                  <a:cubicBezTo>
                    <a:pt x="325102" y="683495"/>
                    <a:pt x="343482" y="708439"/>
                    <a:pt x="368424" y="722879"/>
                  </a:cubicBezTo>
                  <a:cubicBezTo>
                    <a:pt x="363173" y="732069"/>
                    <a:pt x="356609" y="739946"/>
                    <a:pt x="350045" y="746509"/>
                  </a:cubicBezTo>
                  <a:cubicBezTo>
                    <a:pt x="343482" y="754386"/>
                    <a:pt x="336917" y="759637"/>
                    <a:pt x="330354" y="766202"/>
                  </a:cubicBezTo>
                  <a:cubicBezTo>
                    <a:pt x="296221" y="742571"/>
                    <a:pt x="269965" y="704500"/>
                    <a:pt x="264714" y="654613"/>
                  </a:cubicBezTo>
                  <a:cubicBezTo>
                    <a:pt x="260775" y="625732"/>
                    <a:pt x="266026" y="598164"/>
                    <a:pt x="273903" y="571908"/>
                  </a:cubicBezTo>
                  <a:cubicBezTo>
                    <a:pt x="276528" y="561406"/>
                    <a:pt x="279154" y="552215"/>
                    <a:pt x="283093" y="543027"/>
                  </a:cubicBezTo>
                  <a:cubicBezTo>
                    <a:pt x="284405" y="539088"/>
                    <a:pt x="285719" y="533836"/>
                    <a:pt x="287031" y="529899"/>
                  </a:cubicBezTo>
                  <a:cubicBezTo>
                    <a:pt x="287031" y="522022"/>
                    <a:pt x="285719" y="510206"/>
                    <a:pt x="285719" y="502329"/>
                  </a:cubicBezTo>
                  <a:cubicBezTo>
                    <a:pt x="284405" y="486576"/>
                    <a:pt x="283093" y="470822"/>
                    <a:pt x="283093" y="455069"/>
                  </a:cubicBezTo>
                  <a:cubicBezTo>
                    <a:pt x="281780" y="436690"/>
                    <a:pt x="283093" y="418310"/>
                    <a:pt x="287031" y="399931"/>
                  </a:cubicBezTo>
                  <a:cubicBezTo>
                    <a:pt x="292282" y="376301"/>
                    <a:pt x="309349" y="350045"/>
                    <a:pt x="330354" y="329040"/>
                  </a:cubicBezTo>
                  <a:cubicBezTo>
                    <a:pt x="351358" y="308036"/>
                    <a:pt x="376301" y="290970"/>
                    <a:pt x="401244" y="285719"/>
                  </a:cubicBezTo>
                  <a:cubicBezTo>
                    <a:pt x="418310" y="281780"/>
                    <a:pt x="438003" y="281780"/>
                    <a:pt x="456382" y="281780"/>
                  </a:cubicBezTo>
                  <a:cubicBezTo>
                    <a:pt x="472135" y="281780"/>
                    <a:pt x="487889" y="283093"/>
                    <a:pt x="503642" y="284405"/>
                  </a:cubicBezTo>
                  <a:cubicBezTo>
                    <a:pt x="511519" y="284405"/>
                    <a:pt x="523334" y="285719"/>
                    <a:pt x="531210" y="285719"/>
                  </a:cubicBezTo>
                  <a:cubicBezTo>
                    <a:pt x="535149" y="284405"/>
                    <a:pt x="540401" y="281780"/>
                    <a:pt x="545652" y="280468"/>
                  </a:cubicBezTo>
                  <a:cubicBezTo>
                    <a:pt x="556154" y="277842"/>
                    <a:pt x="565343" y="273903"/>
                    <a:pt x="574533" y="271278"/>
                  </a:cubicBezTo>
                  <a:cubicBezTo>
                    <a:pt x="602101" y="263401"/>
                    <a:pt x="629671" y="259463"/>
                    <a:pt x="657238" y="262089"/>
                  </a:cubicBezTo>
                  <a:close/>
                  <a:moveTo>
                    <a:pt x="699249" y="221392"/>
                  </a:moveTo>
                  <a:cubicBezTo>
                    <a:pt x="707125" y="221392"/>
                    <a:pt x="711065" y="229269"/>
                    <a:pt x="705813" y="233207"/>
                  </a:cubicBezTo>
                  <a:cubicBezTo>
                    <a:pt x="701874" y="234520"/>
                    <a:pt x="699249" y="235832"/>
                    <a:pt x="696623" y="238460"/>
                  </a:cubicBezTo>
                  <a:cubicBezTo>
                    <a:pt x="691372" y="242397"/>
                    <a:pt x="684809" y="247649"/>
                    <a:pt x="679556" y="251588"/>
                  </a:cubicBezTo>
                  <a:cubicBezTo>
                    <a:pt x="671681" y="250274"/>
                    <a:pt x="663803" y="248961"/>
                    <a:pt x="655926" y="247649"/>
                  </a:cubicBezTo>
                  <a:cubicBezTo>
                    <a:pt x="654614" y="247649"/>
                    <a:pt x="653300" y="247649"/>
                    <a:pt x="651988" y="247649"/>
                  </a:cubicBezTo>
                  <a:cubicBezTo>
                    <a:pt x="658553" y="239772"/>
                    <a:pt x="666428" y="231895"/>
                    <a:pt x="675618" y="227957"/>
                  </a:cubicBezTo>
                  <a:cubicBezTo>
                    <a:pt x="683495" y="224018"/>
                    <a:pt x="691372" y="221392"/>
                    <a:pt x="699249" y="221392"/>
                  </a:cubicBezTo>
                  <a:close/>
                  <a:moveTo>
                    <a:pt x="707123" y="159691"/>
                  </a:moveTo>
                  <a:cubicBezTo>
                    <a:pt x="732067" y="161004"/>
                    <a:pt x="758323" y="171506"/>
                    <a:pt x="771451" y="195136"/>
                  </a:cubicBezTo>
                  <a:cubicBezTo>
                    <a:pt x="788517" y="225331"/>
                    <a:pt x="776702" y="250274"/>
                    <a:pt x="760949" y="260776"/>
                  </a:cubicBezTo>
                  <a:cubicBezTo>
                    <a:pt x="745195" y="269965"/>
                    <a:pt x="728128" y="268653"/>
                    <a:pt x="721565" y="256837"/>
                  </a:cubicBezTo>
                  <a:cubicBezTo>
                    <a:pt x="709749" y="235832"/>
                    <a:pt x="742570" y="206951"/>
                    <a:pt x="705811" y="205639"/>
                  </a:cubicBezTo>
                  <a:cubicBezTo>
                    <a:pt x="688744" y="205639"/>
                    <a:pt x="662488" y="216141"/>
                    <a:pt x="650674" y="227956"/>
                  </a:cubicBezTo>
                  <a:cubicBezTo>
                    <a:pt x="644109" y="234520"/>
                    <a:pt x="640172" y="239772"/>
                    <a:pt x="634921" y="246335"/>
                  </a:cubicBezTo>
                  <a:cubicBezTo>
                    <a:pt x="615228" y="246335"/>
                    <a:pt x="596849" y="248960"/>
                    <a:pt x="579783" y="251587"/>
                  </a:cubicBezTo>
                  <a:cubicBezTo>
                    <a:pt x="588972" y="230581"/>
                    <a:pt x="602100" y="210890"/>
                    <a:pt x="619167" y="193823"/>
                  </a:cubicBezTo>
                  <a:cubicBezTo>
                    <a:pt x="640172" y="174132"/>
                    <a:pt x="678243" y="158378"/>
                    <a:pt x="707123" y="159691"/>
                  </a:cubicBezTo>
                  <a:close/>
                  <a:moveTo>
                    <a:pt x="591187" y="1"/>
                  </a:moveTo>
                  <a:cubicBezTo>
                    <a:pt x="598408" y="22"/>
                    <a:pt x="605710" y="1827"/>
                    <a:pt x="612602" y="6093"/>
                  </a:cubicBezTo>
                  <a:cubicBezTo>
                    <a:pt x="627043" y="15283"/>
                    <a:pt x="586346" y="32349"/>
                    <a:pt x="585034" y="40226"/>
                  </a:cubicBezTo>
                  <a:cubicBezTo>
                    <a:pt x="579783" y="67795"/>
                    <a:pt x="642796" y="34975"/>
                    <a:pt x="654611" y="59918"/>
                  </a:cubicBezTo>
                  <a:cubicBezTo>
                    <a:pt x="659863" y="69107"/>
                    <a:pt x="600788" y="80923"/>
                    <a:pt x="586346" y="120307"/>
                  </a:cubicBezTo>
                  <a:cubicBezTo>
                    <a:pt x="579783" y="138686"/>
                    <a:pt x="575844" y="157065"/>
                    <a:pt x="585034" y="149188"/>
                  </a:cubicBezTo>
                  <a:cubicBezTo>
                    <a:pt x="609977" y="128184"/>
                    <a:pt x="624418" y="109805"/>
                    <a:pt x="650674" y="107179"/>
                  </a:cubicBezTo>
                  <a:cubicBezTo>
                    <a:pt x="662488" y="105865"/>
                    <a:pt x="682179" y="137373"/>
                    <a:pt x="653299" y="143937"/>
                  </a:cubicBezTo>
                  <a:cubicBezTo>
                    <a:pt x="624418" y="150501"/>
                    <a:pt x="599474" y="172819"/>
                    <a:pt x="575844" y="192510"/>
                  </a:cubicBezTo>
                  <a:cubicBezTo>
                    <a:pt x="539086" y="222705"/>
                    <a:pt x="470821" y="298847"/>
                    <a:pt x="434062" y="239771"/>
                  </a:cubicBezTo>
                  <a:cubicBezTo>
                    <a:pt x="420934" y="218766"/>
                    <a:pt x="438001" y="185947"/>
                    <a:pt x="457693" y="168880"/>
                  </a:cubicBezTo>
                  <a:cubicBezTo>
                    <a:pt x="472133" y="154440"/>
                    <a:pt x="503641" y="142624"/>
                    <a:pt x="520707" y="155752"/>
                  </a:cubicBezTo>
                  <a:cubicBezTo>
                    <a:pt x="532522" y="166254"/>
                    <a:pt x="489200" y="176756"/>
                    <a:pt x="487888" y="192510"/>
                  </a:cubicBezTo>
                  <a:cubicBezTo>
                    <a:pt x="487888" y="203012"/>
                    <a:pt x="504953" y="210889"/>
                    <a:pt x="518081" y="197761"/>
                  </a:cubicBezTo>
                  <a:cubicBezTo>
                    <a:pt x="536460" y="178070"/>
                    <a:pt x="546963" y="143937"/>
                    <a:pt x="541711" y="116368"/>
                  </a:cubicBezTo>
                  <a:cubicBezTo>
                    <a:pt x="533835" y="80923"/>
                    <a:pt x="525958" y="58605"/>
                    <a:pt x="541711" y="29723"/>
                  </a:cubicBezTo>
                  <a:cubicBezTo>
                    <a:pt x="548603" y="15939"/>
                    <a:pt x="569526" y="-60"/>
                    <a:pt x="591187" y="1"/>
                  </a:cubicBezTo>
                  <a:close/>
                </a:path>
              </a:pathLst>
            </a:custGeom>
            <a:blipFill dpi="0" rotWithShape="0">
              <a:blip r:embed="rId10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3" name="Freeform 136"/>
            <p:cNvSpPr/>
            <p:nvPr>
              <p:custDataLst>
                <p:tags r:id="rId11"/>
              </p:custDataLst>
            </p:nvPr>
          </p:nvSpPr>
          <p:spPr>
            <a:xfrm>
              <a:off x="4470929" y="2710001"/>
              <a:ext cx="395729" cy="680670"/>
            </a:xfrm>
            <a:custGeom>
              <a:avLst/>
              <a:gdLst>
                <a:gd name="connsiteX0" fmla="*/ 231735 w 499296"/>
                <a:gd name="connsiteY0" fmla="*/ 716907 h 858811"/>
                <a:gd name="connsiteX1" fmla="*/ 235674 w 499296"/>
                <a:gd name="connsiteY1" fmla="*/ 719533 h 858811"/>
                <a:gd name="connsiteX2" fmla="*/ 255365 w 499296"/>
                <a:gd name="connsiteY2" fmla="*/ 732661 h 858811"/>
                <a:gd name="connsiteX3" fmla="*/ 259304 w 499296"/>
                <a:gd name="connsiteY3" fmla="*/ 753665 h 858811"/>
                <a:gd name="connsiteX4" fmla="*/ 261930 w 499296"/>
                <a:gd name="connsiteY4" fmla="*/ 764168 h 858811"/>
                <a:gd name="connsiteX5" fmla="*/ 248802 w 499296"/>
                <a:gd name="connsiteY5" fmla="*/ 768106 h 858811"/>
                <a:gd name="connsiteX6" fmla="*/ 235674 w 499296"/>
                <a:gd name="connsiteY6" fmla="*/ 747102 h 858811"/>
                <a:gd name="connsiteX7" fmla="*/ 231735 w 499296"/>
                <a:gd name="connsiteY7" fmla="*/ 716907 h 858811"/>
                <a:gd name="connsiteX8" fmla="*/ 185785 w 499296"/>
                <a:gd name="connsiteY8" fmla="*/ 659145 h 858811"/>
                <a:gd name="connsiteX9" fmla="*/ 219918 w 499296"/>
                <a:gd name="connsiteY9" fmla="*/ 703780 h 858811"/>
                <a:gd name="connsiteX10" fmla="*/ 218606 w 499296"/>
                <a:gd name="connsiteY10" fmla="*/ 727411 h 858811"/>
                <a:gd name="connsiteX11" fmla="*/ 242236 w 499296"/>
                <a:gd name="connsiteY11" fmla="*/ 782548 h 858811"/>
                <a:gd name="connsiteX12" fmla="*/ 290808 w 499296"/>
                <a:gd name="connsiteY12" fmla="*/ 757605 h 858811"/>
                <a:gd name="connsiteX13" fmla="*/ 321003 w 499296"/>
                <a:gd name="connsiteY13" fmla="*/ 782548 h 858811"/>
                <a:gd name="connsiteX14" fmla="*/ 281620 w 499296"/>
                <a:gd name="connsiteY14" fmla="*/ 836373 h 858811"/>
                <a:gd name="connsiteX15" fmla="*/ 210727 w 499296"/>
                <a:gd name="connsiteY15" fmla="*/ 815369 h 858811"/>
                <a:gd name="connsiteX16" fmla="*/ 172657 w 499296"/>
                <a:gd name="connsiteY16" fmla="*/ 728724 h 858811"/>
                <a:gd name="connsiteX17" fmla="*/ 185785 w 499296"/>
                <a:gd name="connsiteY17" fmla="*/ 659145 h 858811"/>
                <a:gd name="connsiteX18" fmla="*/ 94768 w 499296"/>
                <a:gd name="connsiteY18" fmla="*/ 566542 h 858811"/>
                <a:gd name="connsiteX19" fmla="*/ 138527 w 499296"/>
                <a:gd name="connsiteY19" fmla="*/ 701155 h 858811"/>
                <a:gd name="connsiteX20" fmla="*/ 159532 w 499296"/>
                <a:gd name="connsiteY20" fmla="*/ 790425 h 858811"/>
                <a:gd name="connsiteX21" fmla="*/ 131962 w 499296"/>
                <a:gd name="connsiteY21" fmla="*/ 814055 h 858811"/>
                <a:gd name="connsiteX22" fmla="*/ 116209 w 499296"/>
                <a:gd name="connsiteY22" fmla="*/ 737913 h 858811"/>
                <a:gd name="connsiteX23" fmla="*/ 96517 w 499296"/>
                <a:gd name="connsiteY23" fmla="*/ 758918 h 858811"/>
                <a:gd name="connsiteX24" fmla="*/ 103081 w 499296"/>
                <a:gd name="connsiteY24" fmla="*/ 849501 h 858811"/>
                <a:gd name="connsiteX25" fmla="*/ 40066 w 499296"/>
                <a:gd name="connsiteY25" fmla="*/ 814055 h 858811"/>
                <a:gd name="connsiteX26" fmla="*/ 36129 w 499296"/>
                <a:gd name="connsiteY26" fmla="*/ 858690 h 858811"/>
                <a:gd name="connsiteX27" fmla="*/ 1996 w 499296"/>
                <a:gd name="connsiteY27" fmla="*/ 791738 h 858811"/>
                <a:gd name="connsiteX28" fmla="*/ 62385 w 499296"/>
                <a:gd name="connsiteY28" fmla="*/ 730036 h 858811"/>
                <a:gd name="connsiteX29" fmla="*/ 103081 w 499296"/>
                <a:gd name="connsiteY29" fmla="*/ 655207 h 858811"/>
                <a:gd name="connsiteX30" fmla="*/ 78138 w 499296"/>
                <a:gd name="connsiteY30" fmla="*/ 638140 h 858811"/>
                <a:gd name="connsiteX31" fmla="*/ 75513 w 499296"/>
                <a:gd name="connsiteY31" fmla="*/ 686715 h 858811"/>
                <a:gd name="connsiteX32" fmla="*/ 40066 w 499296"/>
                <a:gd name="connsiteY32" fmla="*/ 632889 h 858811"/>
                <a:gd name="connsiteX33" fmla="*/ 72887 w 499296"/>
                <a:gd name="connsiteY33" fmla="*/ 567250 h 858811"/>
                <a:gd name="connsiteX34" fmla="*/ 94768 w 499296"/>
                <a:gd name="connsiteY34" fmla="*/ 566542 h 858811"/>
                <a:gd name="connsiteX35" fmla="*/ 388121 w 499296"/>
                <a:gd name="connsiteY35" fmla="*/ 507190 h 858811"/>
                <a:gd name="connsiteX36" fmla="*/ 405024 w 499296"/>
                <a:gd name="connsiteY36" fmla="*/ 514738 h 858811"/>
                <a:gd name="connsiteX37" fmla="*/ 428654 w 499296"/>
                <a:gd name="connsiteY37" fmla="*/ 586942 h 858811"/>
                <a:gd name="connsiteX38" fmla="*/ 403711 w 499296"/>
                <a:gd name="connsiteY38" fmla="*/ 565937 h 858811"/>
                <a:gd name="connsiteX39" fmla="*/ 387957 w 499296"/>
                <a:gd name="connsiteY39" fmla="*/ 517363 h 858811"/>
                <a:gd name="connsiteX40" fmla="*/ 388121 w 499296"/>
                <a:gd name="connsiteY40" fmla="*/ 507190 h 858811"/>
                <a:gd name="connsiteX41" fmla="*/ 389270 w 499296"/>
                <a:gd name="connsiteY41" fmla="*/ 438595 h 858811"/>
                <a:gd name="connsiteX42" fmla="*/ 496919 w 499296"/>
                <a:gd name="connsiteY42" fmla="*/ 538367 h 858811"/>
                <a:gd name="connsiteX43" fmla="*/ 495606 w 499296"/>
                <a:gd name="connsiteY43" fmla="*/ 610570 h 858811"/>
                <a:gd name="connsiteX44" fmla="*/ 471975 w 499296"/>
                <a:gd name="connsiteY44" fmla="*/ 668335 h 858811"/>
                <a:gd name="connsiteX45" fmla="*/ 440468 w 499296"/>
                <a:gd name="connsiteY45" fmla="*/ 600068 h 858811"/>
                <a:gd name="connsiteX46" fmla="*/ 441782 w 499296"/>
                <a:gd name="connsiteY46" fmla="*/ 593505 h 858811"/>
                <a:gd name="connsiteX47" fmla="*/ 415526 w 499296"/>
                <a:gd name="connsiteY47" fmla="*/ 504235 h 858811"/>
                <a:gd name="connsiteX48" fmla="*/ 387957 w 499296"/>
                <a:gd name="connsiteY48" fmla="*/ 493732 h 858811"/>
                <a:gd name="connsiteX49" fmla="*/ 355138 w 499296"/>
                <a:gd name="connsiteY49" fmla="*/ 535742 h 858811"/>
                <a:gd name="connsiteX50" fmla="*/ 296061 w 499296"/>
                <a:gd name="connsiteY50" fmla="*/ 517363 h 858811"/>
                <a:gd name="connsiteX51" fmla="*/ 296061 w 499296"/>
                <a:gd name="connsiteY51" fmla="*/ 501609 h 858811"/>
                <a:gd name="connsiteX52" fmla="*/ 389270 w 499296"/>
                <a:gd name="connsiteY52" fmla="*/ 438595 h 858811"/>
                <a:gd name="connsiteX53" fmla="*/ 428654 w 499296"/>
                <a:gd name="connsiteY53" fmla="*/ 273183 h 858811"/>
                <a:gd name="connsiteX54" fmla="*/ 405024 w 499296"/>
                <a:gd name="connsiteY54" fmla="*/ 345387 h 858811"/>
                <a:gd name="connsiteX55" fmla="*/ 387957 w 499296"/>
                <a:gd name="connsiteY55" fmla="*/ 342761 h 858811"/>
                <a:gd name="connsiteX56" fmla="*/ 403711 w 499296"/>
                <a:gd name="connsiteY56" fmla="*/ 294188 h 858811"/>
                <a:gd name="connsiteX57" fmla="*/ 428654 w 499296"/>
                <a:gd name="connsiteY57" fmla="*/ 273183 h 858811"/>
                <a:gd name="connsiteX58" fmla="*/ 471975 w 499296"/>
                <a:gd name="connsiteY58" fmla="*/ 191790 h 858811"/>
                <a:gd name="connsiteX59" fmla="*/ 495605 w 499296"/>
                <a:gd name="connsiteY59" fmla="*/ 249553 h 858811"/>
                <a:gd name="connsiteX60" fmla="*/ 496919 w 499296"/>
                <a:gd name="connsiteY60" fmla="*/ 321756 h 858811"/>
                <a:gd name="connsiteX61" fmla="*/ 389269 w 499296"/>
                <a:gd name="connsiteY61" fmla="*/ 421530 h 858811"/>
                <a:gd name="connsiteX62" fmla="*/ 296060 w 499296"/>
                <a:gd name="connsiteY62" fmla="*/ 358514 h 858811"/>
                <a:gd name="connsiteX63" fmla="*/ 296060 w 499296"/>
                <a:gd name="connsiteY63" fmla="*/ 342762 h 858811"/>
                <a:gd name="connsiteX64" fmla="*/ 355137 w 499296"/>
                <a:gd name="connsiteY64" fmla="*/ 324382 h 858811"/>
                <a:gd name="connsiteX65" fmla="*/ 387956 w 499296"/>
                <a:gd name="connsiteY65" fmla="*/ 366392 h 858811"/>
                <a:gd name="connsiteX66" fmla="*/ 415525 w 499296"/>
                <a:gd name="connsiteY66" fmla="*/ 355890 h 858811"/>
                <a:gd name="connsiteX67" fmla="*/ 441781 w 499296"/>
                <a:gd name="connsiteY67" fmla="*/ 266619 h 858811"/>
                <a:gd name="connsiteX68" fmla="*/ 440468 w 499296"/>
                <a:gd name="connsiteY68" fmla="*/ 260055 h 858811"/>
                <a:gd name="connsiteX69" fmla="*/ 471975 w 499296"/>
                <a:gd name="connsiteY69" fmla="*/ 191790 h 858811"/>
                <a:gd name="connsiteX70" fmla="*/ 326256 w 499296"/>
                <a:gd name="connsiteY70" fmla="*/ 188344 h 858811"/>
                <a:gd name="connsiteX71" fmla="*/ 363014 w 499296"/>
                <a:gd name="connsiteY71" fmla="*/ 189164 h 858811"/>
                <a:gd name="connsiteX72" fmla="*/ 355137 w 499296"/>
                <a:gd name="connsiteY72" fmla="*/ 202292 h 858811"/>
                <a:gd name="connsiteX73" fmla="*/ 307877 w 499296"/>
                <a:gd name="connsiteY73" fmla="*/ 228548 h 858811"/>
                <a:gd name="connsiteX74" fmla="*/ 280309 w 499296"/>
                <a:gd name="connsiteY74" fmla="*/ 263994 h 858811"/>
                <a:gd name="connsiteX75" fmla="*/ 248802 w 499296"/>
                <a:gd name="connsiteY75" fmla="*/ 320443 h 858811"/>
                <a:gd name="connsiteX76" fmla="*/ 218607 w 499296"/>
                <a:gd name="connsiteY76" fmla="*/ 349325 h 858811"/>
                <a:gd name="connsiteX77" fmla="*/ 187100 w 499296"/>
                <a:gd name="connsiteY77" fmla="*/ 376894 h 858811"/>
                <a:gd name="connsiteX78" fmla="*/ 164783 w 499296"/>
                <a:gd name="connsiteY78" fmla="*/ 401837 h 858811"/>
                <a:gd name="connsiteX79" fmla="*/ 159532 w 499296"/>
                <a:gd name="connsiteY79" fmla="*/ 430718 h 858811"/>
                <a:gd name="connsiteX80" fmla="*/ 164783 w 499296"/>
                <a:gd name="connsiteY80" fmla="*/ 459600 h 858811"/>
                <a:gd name="connsiteX81" fmla="*/ 187100 w 499296"/>
                <a:gd name="connsiteY81" fmla="*/ 484543 h 858811"/>
                <a:gd name="connsiteX82" fmla="*/ 218607 w 499296"/>
                <a:gd name="connsiteY82" fmla="*/ 512111 h 858811"/>
                <a:gd name="connsiteX83" fmla="*/ 248802 w 499296"/>
                <a:gd name="connsiteY83" fmla="*/ 540993 h 858811"/>
                <a:gd name="connsiteX84" fmla="*/ 280309 w 499296"/>
                <a:gd name="connsiteY84" fmla="*/ 597444 h 858811"/>
                <a:gd name="connsiteX85" fmla="*/ 307877 w 499296"/>
                <a:gd name="connsiteY85" fmla="*/ 632888 h 858811"/>
                <a:gd name="connsiteX86" fmla="*/ 355137 w 499296"/>
                <a:gd name="connsiteY86" fmla="*/ 659144 h 858811"/>
                <a:gd name="connsiteX87" fmla="*/ 363014 w 499296"/>
                <a:gd name="connsiteY87" fmla="*/ 672272 h 858811"/>
                <a:gd name="connsiteX88" fmla="*/ 289498 w 499296"/>
                <a:gd name="connsiteY88" fmla="*/ 655207 h 858811"/>
                <a:gd name="connsiteX89" fmla="*/ 255365 w 499296"/>
                <a:gd name="connsiteY89" fmla="*/ 610572 h 858811"/>
                <a:gd name="connsiteX90" fmla="*/ 227797 w 499296"/>
                <a:gd name="connsiteY90" fmla="*/ 560685 h 858811"/>
                <a:gd name="connsiteX91" fmla="*/ 200228 w 499296"/>
                <a:gd name="connsiteY91" fmla="*/ 534430 h 858811"/>
                <a:gd name="connsiteX92" fmla="*/ 167408 w 499296"/>
                <a:gd name="connsiteY92" fmla="*/ 505548 h 858811"/>
                <a:gd name="connsiteX93" fmla="*/ 141153 w 499296"/>
                <a:gd name="connsiteY93" fmla="*/ 475353 h 858811"/>
                <a:gd name="connsiteX94" fmla="*/ 131962 w 499296"/>
                <a:gd name="connsiteY94" fmla="*/ 429406 h 858811"/>
                <a:gd name="connsiteX95" fmla="*/ 141153 w 499296"/>
                <a:gd name="connsiteY95" fmla="*/ 386083 h 858811"/>
                <a:gd name="connsiteX96" fmla="*/ 167408 w 499296"/>
                <a:gd name="connsiteY96" fmla="*/ 355890 h 858811"/>
                <a:gd name="connsiteX97" fmla="*/ 200228 w 499296"/>
                <a:gd name="connsiteY97" fmla="*/ 327008 h 858811"/>
                <a:gd name="connsiteX98" fmla="*/ 227797 w 499296"/>
                <a:gd name="connsiteY98" fmla="*/ 300752 h 858811"/>
                <a:gd name="connsiteX99" fmla="*/ 255365 w 499296"/>
                <a:gd name="connsiteY99" fmla="*/ 250866 h 858811"/>
                <a:gd name="connsiteX100" fmla="*/ 289498 w 499296"/>
                <a:gd name="connsiteY100" fmla="*/ 206231 h 858811"/>
                <a:gd name="connsiteX101" fmla="*/ 326256 w 499296"/>
                <a:gd name="connsiteY101" fmla="*/ 188344 h 858811"/>
                <a:gd name="connsiteX102" fmla="*/ 370890 w 499296"/>
                <a:gd name="connsiteY102" fmla="*/ 116961 h 858811"/>
                <a:gd name="connsiteX103" fmla="*/ 370890 w 499296"/>
                <a:gd name="connsiteY103" fmla="*/ 144530 h 858811"/>
                <a:gd name="connsiteX104" fmla="*/ 366953 w 499296"/>
                <a:gd name="connsiteY104" fmla="*/ 173412 h 858811"/>
                <a:gd name="connsiteX105" fmla="*/ 280308 w 499296"/>
                <a:gd name="connsiteY105" fmla="*/ 193103 h 858811"/>
                <a:gd name="connsiteX106" fmla="*/ 242237 w 499296"/>
                <a:gd name="connsiteY106" fmla="*/ 242989 h 858811"/>
                <a:gd name="connsiteX107" fmla="*/ 217293 w 499296"/>
                <a:gd name="connsiteY107" fmla="*/ 290249 h 858811"/>
                <a:gd name="connsiteX108" fmla="*/ 191037 w 499296"/>
                <a:gd name="connsiteY108" fmla="*/ 313880 h 858811"/>
                <a:gd name="connsiteX109" fmla="*/ 158218 w 499296"/>
                <a:gd name="connsiteY109" fmla="*/ 344075 h 858811"/>
                <a:gd name="connsiteX110" fmla="*/ 130650 w 499296"/>
                <a:gd name="connsiteY110" fmla="*/ 376894 h 858811"/>
                <a:gd name="connsiteX111" fmla="*/ 118834 w 499296"/>
                <a:gd name="connsiteY111" fmla="*/ 428093 h 858811"/>
                <a:gd name="connsiteX112" fmla="*/ 130650 w 499296"/>
                <a:gd name="connsiteY112" fmla="*/ 479292 h 858811"/>
                <a:gd name="connsiteX113" fmla="*/ 158218 w 499296"/>
                <a:gd name="connsiteY113" fmla="*/ 512112 h 858811"/>
                <a:gd name="connsiteX114" fmla="*/ 191037 w 499296"/>
                <a:gd name="connsiteY114" fmla="*/ 542306 h 858811"/>
                <a:gd name="connsiteX115" fmla="*/ 217293 w 499296"/>
                <a:gd name="connsiteY115" fmla="*/ 565936 h 858811"/>
                <a:gd name="connsiteX116" fmla="*/ 242237 w 499296"/>
                <a:gd name="connsiteY116" fmla="*/ 613197 h 858811"/>
                <a:gd name="connsiteX117" fmla="*/ 280308 w 499296"/>
                <a:gd name="connsiteY117" fmla="*/ 663083 h 858811"/>
                <a:gd name="connsiteX118" fmla="*/ 366953 w 499296"/>
                <a:gd name="connsiteY118" fmla="*/ 682775 h 858811"/>
                <a:gd name="connsiteX119" fmla="*/ 370890 w 499296"/>
                <a:gd name="connsiteY119" fmla="*/ 711657 h 858811"/>
                <a:gd name="connsiteX120" fmla="*/ 370890 w 499296"/>
                <a:gd name="connsiteY120" fmla="*/ 739225 h 858811"/>
                <a:gd name="connsiteX121" fmla="*/ 244862 w 499296"/>
                <a:gd name="connsiteY121" fmla="*/ 707718 h 858811"/>
                <a:gd name="connsiteX122" fmla="*/ 193664 w 499296"/>
                <a:gd name="connsiteY122" fmla="*/ 643392 h 858811"/>
                <a:gd name="connsiteX123" fmla="*/ 180536 w 499296"/>
                <a:gd name="connsiteY123" fmla="*/ 615822 h 858811"/>
                <a:gd name="connsiteX124" fmla="*/ 173971 w 499296"/>
                <a:gd name="connsiteY124" fmla="*/ 602694 h 858811"/>
                <a:gd name="connsiteX125" fmla="*/ 152967 w 499296"/>
                <a:gd name="connsiteY125" fmla="*/ 584315 h 858811"/>
                <a:gd name="connsiteX126" fmla="*/ 117522 w 499296"/>
                <a:gd name="connsiteY126" fmla="*/ 552808 h 858811"/>
                <a:gd name="connsiteX127" fmla="*/ 80764 w 499296"/>
                <a:gd name="connsiteY127" fmla="*/ 510799 h 858811"/>
                <a:gd name="connsiteX128" fmla="*/ 61071 w 499296"/>
                <a:gd name="connsiteY128" fmla="*/ 429406 h 858811"/>
                <a:gd name="connsiteX129" fmla="*/ 80764 w 499296"/>
                <a:gd name="connsiteY129" fmla="*/ 348012 h 858811"/>
                <a:gd name="connsiteX130" fmla="*/ 117522 w 499296"/>
                <a:gd name="connsiteY130" fmla="*/ 306003 h 858811"/>
                <a:gd name="connsiteX131" fmla="*/ 152967 w 499296"/>
                <a:gd name="connsiteY131" fmla="*/ 274496 h 858811"/>
                <a:gd name="connsiteX132" fmla="*/ 173971 w 499296"/>
                <a:gd name="connsiteY132" fmla="*/ 256117 h 858811"/>
                <a:gd name="connsiteX133" fmla="*/ 180536 w 499296"/>
                <a:gd name="connsiteY133" fmla="*/ 240363 h 858811"/>
                <a:gd name="connsiteX134" fmla="*/ 193664 w 499296"/>
                <a:gd name="connsiteY134" fmla="*/ 212795 h 858811"/>
                <a:gd name="connsiteX135" fmla="*/ 244862 w 499296"/>
                <a:gd name="connsiteY135" fmla="*/ 148468 h 858811"/>
                <a:gd name="connsiteX136" fmla="*/ 370890 w 499296"/>
                <a:gd name="connsiteY136" fmla="*/ 116961 h 858811"/>
                <a:gd name="connsiteX137" fmla="*/ 257827 w 499296"/>
                <a:gd name="connsiteY137" fmla="*/ 89064 h 858811"/>
                <a:gd name="connsiteX138" fmla="*/ 261930 w 499296"/>
                <a:gd name="connsiteY138" fmla="*/ 95956 h 858811"/>
                <a:gd name="connsiteX139" fmla="*/ 259304 w 499296"/>
                <a:gd name="connsiteY139" fmla="*/ 106458 h 858811"/>
                <a:gd name="connsiteX140" fmla="*/ 255365 w 499296"/>
                <a:gd name="connsiteY140" fmla="*/ 127463 h 858811"/>
                <a:gd name="connsiteX141" fmla="*/ 235674 w 499296"/>
                <a:gd name="connsiteY141" fmla="*/ 140591 h 858811"/>
                <a:gd name="connsiteX142" fmla="*/ 231735 w 499296"/>
                <a:gd name="connsiteY142" fmla="*/ 143216 h 858811"/>
                <a:gd name="connsiteX143" fmla="*/ 235674 w 499296"/>
                <a:gd name="connsiteY143" fmla="*/ 113023 h 858811"/>
                <a:gd name="connsiteX144" fmla="*/ 248802 w 499296"/>
                <a:gd name="connsiteY144" fmla="*/ 92018 h 858811"/>
                <a:gd name="connsiteX145" fmla="*/ 257827 w 499296"/>
                <a:gd name="connsiteY145" fmla="*/ 89064 h 858811"/>
                <a:gd name="connsiteX146" fmla="*/ 281620 w 499296"/>
                <a:gd name="connsiteY146" fmla="*/ 22439 h 858811"/>
                <a:gd name="connsiteX147" fmla="*/ 321003 w 499296"/>
                <a:gd name="connsiteY147" fmla="*/ 76265 h 858811"/>
                <a:gd name="connsiteX148" fmla="*/ 290808 w 499296"/>
                <a:gd name="connsiteY148" fmla="*/ 101207 h 858811"/>
                <a:gd name="connsiteX149" fmla="*/ 242236 w 499296"/>
                <a:gd name="connsiteY149" fmla="*/ 76265 h 858811"/>
                <a:gd name="connsiteX150" fmla="*/ 218606 w 499296"/>
                <a:gd name="connsiteY150" fmla="*/ 131402 h 858811"/>
                <a:gd name="connsiteX151" fmla="*/ 219918 w 499296"/>
                <a:gd name="connsiteY151" fmla="*/ 155032 h 858811"/>
                <a:gd name="connsiteX152" fmla="*/ 185785 w 499296"/>
                <a:gd name="connsiteY152" fmla="*/ 199668 h 858811"/>
                <a:gd name="connsiteX153" fmla="*/ 172657 w 499296"/>
                <a:gd name="connsiteY153" fmla="*/ 130089 h 858811"/>
                <a:gd name="connsiteX154" fmla="*/ 210727 w 499296"/>
                <a:gd name="connsiteY154" fmla="*/ 43444 h 858811"/>
                <a:gd name="connsiteX155" fmla="*/ 281620 w 499296"/>
                <a:gd name="connsiteY155" fmla="*/ 22439 h 858811"/>
                <a:gd name="connsiteX156" fmla="*/ 36129 w 499296"/>
                <a:gd name="connsiteY156" fmla="*/ 122 h 858811"/>
                <a:gd name="connsiteX157" fmla="*/ 40066 w 499296"/>
                <a:gd name="connsiteY157" fmla="*/ 44757 h 858811"/>
                <a:gd name="connsiteX158" fmla="*/ 103081 w 499296"/>
                <a:gd name="connsiteY158" fmla="*/ 9313 h 858811"/>
                <a:gd name="connsiteX159" fmla="*/ 96517 w 499296"/>
                <a:gd name="connsiteY159" fmla="*/ 99895 h 858811"/>
                <a:gd name="connsiteX160" fmla="*/ 116209 w 499296"/>
                <a:gd name="connsiteY160" fmla="*/ 120899 h 858811"/>
                <a:gd name="connsiteX161" fmla="*/ 131962 w 499296"/>
                <a:gd name="connsiteY161" fmla="*/ 44757 h 858811"/>
                <a:gd name="connsiteX162" fmla="*/ 159532 w 499296"/>
                <a:gd name="connsiteY162" fmla="*/ 68388 h 858811"/>
                <a:gd name="connsiteX163" fmla="*/ 138527 w 499296"/>
                <a:gd name="connsiteY163" fmla="*/ 157658 h 858811"/>
                <a:gd name="connsiteX164" fmla="*/ 72887 w 499296"/>
                <a:gd name="connsiteY164" fmla="*/ 291563 h 858811"/>
                <a:gd name="connsiteX165" fmla="*/ 40066 w 499296"/>
                <a:gd name="connsiteY165" fmla="*/ 225923 h 858811"/>
                <a:gd name="connsiteX166" fmla="*/ 75513 w 499296"/>
                <a:gd name="connsiteY166" fmla="*/ 172099 h 858811"/>
                <a:gd name="connsiteX167" fmla="*/ 78138 w 499296"/>
                <a:gd name="connsiteY167" fmla="*/ 220672 h 858811"/>
                <a:gd name="connsiteX168" fmla="*/ 103081 w 499296"/>
                <a:gd name="connsiteY168" fmla="*/ 203606 h 858811"/>
                <a:gd name="connsiteX169" fmla="*/ 62385 w 499296"/>
                <a:gd name="connsiteY169" fmla="*/ 128776 h 858811"/>
                <a:gd name="connsiteX170" fmla="*/ 1996 w 499296"/>
                <a:gd name="connsiteY170" fmla="*/ 67076 h 858811"/>
                <a:gd name="connsiteX171" fmla="*/ 36129 w 499296"/>
                <a:gd name="connsiteY171" fmla="*/ 122 h 85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499296" h="858811">
                  <a:moveTo>
                    <a:pt x="231735" y="716907"/>
                  </a:moveTo>
                  <a:cubicBezTo>
                    <a:pt x="233049" y="718219"/>
                    <a:pt x="234361" y="718219"/>
                    <a:pt x="235674" y="719533"/>
                  </a:cubicBezTo>
                  <a:cubicBezTo>
                    <a:pt x="242237" y="723472"/>
                    <a:pt x="248802" y="728722"/>
                    <a:pt x="255365" y="732661"/>
                  </a:cubicBezTo>
                  <a:cubicBezTo>
                    <a:pt x="255365" y="739224"/>
                    <a:pt x="256677" y="747102"/>
                    <a:pt x="259304" y="753665"/>
                  </a:cubicBezTo>
                  <a:cubicBezTo>
                    <a:pt x="260616" y="757603"/>
                    <a:pt x="260616" y="760230"/>
                    <a:pt x="261930" y="764168"/>
                  </a:cubicBezTo>
                  <a:cubicBezTo>
                    <a:pt x="263242" y="770731"/>
                    <a:pt x="254053" y="774670"/>
                    <a:pt x="248802" y="768106"/>
                  </a:cubicBezTo>
                  <a:cubicBezTo>
                    <a:pt x="243550" y="762856"/>
                    <a:pt x="239612" y="754978"/>
                    <a:pt x="235674" y="747102"/>
                  </a:cubicBezTo>
                  <a:cubicBezTo>
                    <a:pt x="231735" y="736600"/>
                    <a:pt x="231735" y="726096"/>
                    <a:pt x="231735" y="716907"/>
                  </a:cubicBezTo>
                  <a:close/>
                  <a:moveTo>
                    <a:pt x="185785" y="659145"/>
                  </a:moveTo>
                  <a:cubicBezTo>
                    <a:pt x="194975" y="676212"/>
                    <a:pt x="206790" y="690652"/>
                    <a:pt x="219918" y="703780"/>
                  </a:cubicBezTo>
                  <a:cubicBezTo>
                    <a:pt x="218606" y="711657"/>
                    <a:pt x="218606" y="719534"/>
                    <a:pt x="218606" y="727411"/>
                  </a:cubicBezTo>
                  <a:cubicBezTo>
                    <a:pt x="218606" y="744478"/>
                    <a:pt x="229108" y="770733"/>
                    <a:pt x="242236" y="782548"/>
                  </a:cubicBezTo>
                  <a:cubicBezTo>
                    <a:pt x="268492" y="806178"/>
                    <a:pt x="265866" y="764169"/>
                    <a:pt x="290808" y="757605"/>
                  </a:cubicBezTo>
                  <a:cubicBezTo>
                    <a:pt x="303936" y="753666"/>
                    <a:pt x="317064" y="765482"/>
                    <a:pt x="321003" y="782548"/>
                  </a:cubicBezTo>
                  <a:cubicBezTo>
                    <a:pt x="324941" y="800927"/>
                    <a:pt x="315751" y="825871"/>
                    <a:pt x="281620" y="836373"/>
                  </a:cubicBezTo>
                  <a:cubicBezTo>
                    <a:pt x="256676" y="844250"/>
                    <a:pt x="229108" y="832434"/>
                    <a:pt x="210727" y="815369"/>
                  </a:cubicBezTo>
                  <a:cubicBezTo>
                    <a:pt x="189724" y="795676"/>
                    <a:pt x="173971" y="758918"/>
                    <a:pt x="172657" y="728724"/>
                  </a:cubicBezTo>
                  <a:cubicBezTo>
                    <a:pt x="172657" y="705094"/>
                    <a:pt x="176596" y="681463"/>
                    <a:pt x="185785" y="659145"/>
                  </a:cubicBezTo>
                  <a:close/>
                  <a:moveTo>
                    <a:pt x="94768" y="566542"/>
                  </a:moveTo>
                  <a:cubicBezTo>
                    <a:pt x="138670" y="576234"/>
                    <a:pt x="135080" y="659802"/>
                    <a:pt x="138527" y="701155"/>
                  </a:cubicBezTo>
                  <a:cubicBezTo>
                    <a:pt x="141152" y="731350"/>
                    <a:pt x="142465" y="764169"/>
                    <a:pt x="159532" y="790425"/>
                  </a:cubicBezTo>
                  <a:cubicBezTo>
                    <a:pt x="175285" y="815368"/>
                    <a:pt x="139839" y="823245"/>
                    <a:pt x="131962" y="814055"/>
                  </a:cubicBezTo>
                  <a:cubicBezTo>
                    <a:pt x="114896" y="794364"/>
                    <a:pt x="117522" y="769420"/>
                    <a:pt x="116209" y="737913"/>
                  </a:cubicBezTo>
                  <a:cubicBezTo>
                    <a:pt x="114896" y="726098"/>
                    <a:pt x="105706" y="740538"/>
                    <a:pt x="96517" y="758918"/>
                  </a:cubicBezTo>
                  <a:cubicBezTo>
                    <a:pt x="78138" y="796989"/>
                    <a:pt x="112271" y="846875"/>
                    <a:pt x="103081" y="849501"/>
                  </a:cubicBezTo>
                  <a:cubicBezTo>
                    <a:pt x="76825" y="858690"/>
                    <a:pt x="55820" y="791738"/>
                    <a:pt x="40066" y="814055"/>
                  </a:cubicBezTo>
                  <a:cubicBezTo>
                    <a:pt x="36129" y="820620"/>
                    <a:pt x="51882" y="861315"/>
                    <a:pt x="36129" y="858690"/>
                  </a:cubicBezTo>
                  <a:cubicBezTo>
                    <a:pt x="4622" y="852127"/>
                    <a:pt x="-4569" y="811429"/>
                    <a:pt x="1996" y="791738"/>
                  </a:cubicBezTo>
                  <a:cubicBezTo>
                    <a:pt x="12498" y="760231"/>
                    <a:pt x="33503" y="749729"/>
                    <a:pt x="62385" y="730036"/>
                  </a:cubicBezTo>
                  <a:cubicBezTo>
                    <a:pt x="86015" y="715596"/>
                    <a:pt x="101769" y="682775"/>
                    <a:pt x="103081" y="655207"/>
                  </a:cubicBezTo>
                  <a:cubicBezTo>
                    <a:pt x="103081" y="636828"/>
                    <a:pt x="84701" y="630264"/>
                    <a:pt x="78138" y="638140"/>
                  </a:cubicBezTo>
                  <a:cubicBezTo>
                    <a:pt x="67636" y="649956"/>
                    <a:pt x="91266" y="689340"/>
                    <a:pt x="75513" y="686715"/>
                  </a:cubicBezTo>
                  <a:cubicBezTo>
                    <a:pt x="54508" y="684089"/>
                    <a:pt x="40066" y="653894"/>
                    <a:pt x="40066" y="632889"/>
                  </a:cubicBezTo>
                  <a:cubicBezTo>
                    <a:pt x="38754" y="607947"/>
                    <a:pt x="49257" y="573814"/>
                    <a:pt x="72887" y="567250"/>
                  </a:cubicBezTo>
                  <a:cubicBezTo>
                    <a:pt x="81256" y="565280"/>
                    <a:pt x="88497" y="565157"/>
                    <a:pt x="94768" y="566542"/>
                  </a:cubicBezTo>
                  <a:close/>
                  <a:moveTo>
                    <a:pt x="388121" y="507190"/>
                  </a:moveTo>
                  <a:cubicBezTo>
                    <a:pt x="392880" y="507846"/>
                    <a:pt x="400429" y="511456"/>
                    <a:pt x="405024" y="514738"/>
                  </a:cubicBezTo>
                  <a:cubicBezTo>
                    <a:pt x="427341" y="533117"/>
                    <a:pt x="431280" y="559372"/>
                    <a:pt x="428654" y="586942"/>
                  </a:cubicBezTo>
                  <a:cubicBezTo>
                    <a:pt x="420777" y="579065"/>
                    <a:pt x="411587" y="572500"/>
                    <a:pt x="403711" y="565937"/>
                  </a:cubicBezTo>
                  <a:cubicBezTo>
                    <a:pt x="403711" y="547558"/>
                    <a:pt x="399773" y="534430"/>
                    <a:pt x="387957" y="517363"/>
                  </a:cubicBezTo>
                  <a:cubicBezTo>
                    <a:pt x="381393" y="508830"/>
                    <a:pt x="383362" y="506533"/>
                    <a:pt x="388121" y="507190"/>
                  </a:cubicBezTo>
                  <a:close/>
                  <a:moveTo>
                    <a:pt x="389270" y="438595"/>
                  </a:moveTo>
                  <a:cubicBezTo>
                    <a:pt x="441782" y="439907"/>
                    <a:pt x="489042" y="488481"/>
                    <a:pt x="496919" y="538367"/>
                  </a:cubicBezTo>
                  <a:cubicBezTo>
                    <a:pt x="500857" y="561998"/>
                    <a:pt x="499545" y="586940"/>
                    <a:pt x="495606" y="610570"/>
                  </a:cubicBezTo>
                  <a:cubicBezTo>
                    <a:pt x="491668" y="631576"/>
                    <a:pt x="483791" y="651268"/>
                    <a:pt x="471975" y="668335"/>
                  </a:cubicBezTo>
                  <a:cubicBezTo>
                    <a:pt x="466724" y="643391"/>
                    <a:pt x="456222" y="621073"/>
                    <a:pt x="440468" y="600068"/>
                  </a:cubicBezTo>
                  <a:cubicBezTo>
                    <a:pt x="440468" y="597442"/>
                    <a:pt x="441782" y="596130"/>
                    <a:pt x="441782" y="593505"/>
                  </a:cubicBezTo>
                  <a:cubicBezTo>
                    <a:pt x="447033" y="560684"/>
                    <a:pt x="444407" y="526551"/>
                    <a:pt x="415526" y="504235"/>
                  </a:cubicBezTo>
                  <a:cubicBezTo>
                    <a:pt x="407649" y="497671"/>
                    <a:pt x="398459" y="493732"/>
                    <a:pt x="387957" y="493732"/>
                  </a:cubicBezTo>
                  <a:cubicBezTo>
                    <a:pt x="357763" y="492419"/>
                    <a:pt x="372203" y="513424"/>
                    <a:pt x="355138" y="535742"/>
                  </a:cubicBezTo>
                  <a:cubicBezTo>
                    <a:pt x="342010" y="554121"/>
                    <a:pt x="300000" y="558059"/>
                    <a:pt x="296061" y="517363"/>
                  </a:cubicBezTo>
                  <a:cubicBezTo>
                    <a:pt x="296061" y="512111"/>
                    <a:pt x="296061" y="506860"/>
                    <a:pt x="296061" y="501609"/>
                  </a:cubicBezTo>
                  <a:cubicBezTo>
                    <a:pt x="302626" y="458288"/>
                    <a:pt x="349886" y="437282"/>
                    <a:pt x="389270" y="438595"/>
                  </a:cubicBezTo>
                  <a:close/>
                  <a:moveTo>
                    <a:pt x="428654" y="273183"/>
                  </a:moveTo>
                  <a:cubicBezTo>
                    <a:pt x="431280" y="300752"/>
                    <a:pt x="427341" y="327008"/>
                    <a:pt x="405024" y="345387"/>
                  </a:cubicBezTo>
                  <a:cubicBezTo>
                    <a:pt x="395834" y="351950"/>
                    <a:pt x="374829" y="359827"/>
                    <a:pt x="387957" y="342761"/>
                  </a:cubicBezTo>
                  <a:cubicBezTo>
                    <a:pt x="399773" y="325695"/>
                    <a:pt x="403711" y="312567"/>
                    <a:pt x="403711" y="294188"/>
                  </a:cubicBezTo>
                  <a:cubicBezTo>
                    <a:pt x="411587" y="287624"/>
                    <a:pt x="420777" y="281060"/>
                    <a:pt x="428654" y="273183"/>
                  </a:cubicBezTo>
                  <a:close/>
                  <a:moveTo>
                    <a:pt x="471975" y="191790"/>
                  </a:moveTo>
                  <a:cubicBezTo>
                    <a:pt x="483791" y="208857"/>
                    <a:pt x="491668" y="228548"/>
                    <a:pt x="495605" y="249553"/>
                  </a:cubicBezTo>
                  <a:cubicBezTo>
                    <a:pt x="499544" y="273183"/>
                    <a:pt x="500856" y="299439"/>
                    <a:pt x="496919" y="321756"/>
                  </a:cubicBezTo>
                  <a:cubicBezTo>
                    <a:pt x="489042" y="371642"/>
                    <a:pt x="441781" y="420216"/>
                    <a:pt x="389269" y="421530"/>
                  </a:cubicBezTo>
                  <a:cubicBezTo>
                    <a:pt x="349886" y="422842"/>
                    <a:pt x="302625" y="401837"/>
                    <a:pt x="296060" y="358514"/>
                  </a:cubicBezTo>
                  <a:cubicBezTo>
                    <a:pt x="296060" y="353264"/>
                    <a:pt x="294748" y="348012"/>
                    <a:pt x="296060" y="342762"/>
                  </a:cubicBezTo>
                  <a:cubicBezTo>
                    <a:pt x="299999" y="302065"/>
                    <a:pt x="342009" y="306002"/>
                    <a:pt x="355137" y="324382"/>
                  </a:cubicBezTo>
                  <a:cubicBezTo>
                    <a:pt x="372202" y="346700"/>
                    <a:pt x="357762" y="367704"/>
                    <a:pt x="387956" y="366392"/>
                  </a:cubicBezTo>
                  <a:cubicBezTo>
                    <a:pt x="397146" y="366392"/>
                    <a:pt x="407649" y="362453"/>
                    <a:pt x="415525" y="355890"/>
                  </a:cubicBezTo>
                  <a:cubicBezTo>
                    <a:pt x="444407" y="333572"/>
                    <a:pt x="447032" y="299439"/>
                    <a:pt x="441781" y="266619"/>
                  </a:cubicBezTo>
                  <a:cubicBezTo>
                    <a:pt x="441781" y="263994"/>
                    <a:pt x="440468" y="262681"/>
                    <a:pt x="440468" y="260055"/>
                  </a:cubicBezTo>
                  <a:cubicBezTo>
                    <a:pt x="456221" y="239051"/>
                    <a:pt x="466724" y="215420"/>
                    <a:pt x="471975" y="191790"/>
                  </a:cubicBezTo>
                  <a:close/>
                  <a:moveTo>
                    <a:pt x="326256" y="188344"/>
                  </a:moveTo>
                  <a:cubicBezTo>
                    <a:pt x="338727" y="185554"/>
                    <a:pt x="351199" y="185882"/>
                    <a:pt x="363014" y="189164"/>
                  </a:cubicBezTo>
                  <a:cubicBezTo>
                    <a:pt x="360389" y="194415"/>
                    <a:pt x="357763" y="199666"/>
                    <a:pt x="355137" y="202292"/>
                  </a:cubicBezTo>
                  <a:cubicBezTo>
                    <a:pt x="345949" y="212794"/>
                    <a:pt x="322318" y="216733"/>
                    <a:pt x="307877" y="228548"/>
                  </a:cubicBezTo>
                  <a:cubicBezTo>
                    <a:pt x="296062" y="237738"/>
                    <a:pt x="288186" y="250866"/>
                    <a:pt x="280309" y="263994"/>
                  </a:cubicBezTo>
                  <a:cubicBezTo>
                    <a:pt x="269806" y="283685"/>
                    <a:pt x="264555" y="303378"/>
                    <a:pt x="248802" y="320443"/>
                  </a:cubicBezTo>
                  <a:cubicBezTo>
                    <a:pt x="239611" y="330946"/>
                    <a:pt x="229109" y="340136"/>
                    <a:pt x="218607" y="349325"/>
                  </a:cubicBezTo>
                  <a:cubicBezTo>
                    <a:pt x="208104" y="358515"/>
                    <a:pt x="197602" y="367704"/>
                    <a:pt x="187100" y="376894"/>
                  </a:cubicBezTo>
                  <a:cubicBezTo>
                    <a:pt x="179223" y="384771"/>
                    <a:pt x="171346" y="392648"/>
                    <a:pt x="164783" y="401837"/>
                  </a:cubicBezTo>
                  <a:cubicBezTo>
                    <a:pt x="162157" y="407088"/>
                    <a:pt x="159532" y="418904"/>
                    <a:pt x="159532" y="430718"/>
                  </a:cubicBezTo>
                  <a:cubicBezTo>
                    <a:pt x="159532" y="442534"/>
                    <a:pt x="160844" y="454348"/>
                    <a:pt x="164783" y="459600"/>
                  </a:cubicBezTo>
                  <a:cubicBezTo>
                    <a:pt x="170034" y="468790"/>
                    <a:pt x="179223" y="476667"/>
                    <a:pt x="187100" y="484543"/>
                  </a:cubicBezTo>
                  <a:cubicBezTo>
                    <a:pt x="197602" y="493732"/>
                    <a:pt x="208104" y="502922"/>
                    <a:pt x="218607" y="512111"/>
                  </a:cubicBezTo>
                  <a:cubicBezTo>
                    <a:pt x="229109" y="521302"/>
                    <a:pt x="239611" y="530490"/>
                    <a:pt x="248802" y="540993"/>
                  </a:cubicBezTo>
                  <a:cubicBezTo>
                    <a:pt x="264555" y="558060"/>
                    <a:pt x="269806" y="577751"/>
                    <a:pt x="280309" y="597444"/>
                  </a:cubicBezTo>
                  <a:cubicBezTo>
                    <a:pt x="286872" y="610572"/>
                    <a:pt x="296062" y="623700"/>
                    <a:pt x="307877" y="632888"/>
                  </a:cubicBezTo>
                  <a:cubicBezTo>
                    <a:pt x="322318" y="644704"/>
                    <a:pt x="345949" y="648642"/>
                    <a:pt x="355137" y="659144"/>
                  </a:cubicBezTo>
                  <a:cubicBezTo>
                    <a:pt x="357763" y="661770"/>
                    <a:pt x="360389" y="667021"/>
                    <a:pt x="363014" y="672272"/>
                  </a:cubicBezTo>
                  <a:cubicBezTo>
                    <a:pt x="339384" y="678837"/>
                    <a:pt x="313128" y="673586"/>
                    <a:pt x="289498" y="655207"/>
                  </a:cubicBezTo>
                  <a:cubicBezTo>
                    <a:pt x="275058" y="643391"/>
                    <a:pt x="263242" y="627637"/>
                    <a:pt x="255365" y="610572"/>
                  </a:cubicBezTo>
                  <a:cubicBezTo>
                    <a:pt x="247488" y="594818"/>
                    <a:pt x="239611" y="573813"/>
                    <a:pt x="227797" y="560685"/>
                  </a:cubicBezTo>
                  <a:cubicBezTo>
                    <a:pt x="219920" y="551495"/>
                    <a:pt x="209418" y="543618"/>
                    <a:pt x="200228" y="534430"/>
                  </a:cubicBezTo>
                  <a:cubicBezTo>
                    <a:pt x="189725" y="525239"/>
                    <a:pt x="177911" y="516050"/>
                    <a:pt x="167408" y="505548"/>
                  </a:cubicBezTo>
                  <a:cubicBezTo>
                    <a:pt x="158218" y="496358"/>
                    <a:pt x="149029" y="487169"/>
                    <a:pt x="141153" y="475353"/>
                  </a:cubicBezTo>
                  <a:cubicBezTo>
                    <a:pt x="134588" y="463539"/>
                    <a:pt x="131962" y="446472"/>
                    <a:pt x="131962" y="429406"/>
                  </a:cubicBezTo>
                  <a:cubicBezTo>
                    <a:pt x="131962" y="412339"/>
                    <a:pt x="134588" y="395273"/>
                    <a:pt x="141153" y="386083"/>
                  </a:cubicBezTo>
                  <a:cubicBezTo>
                    <a:pt x="147716" y="375581"/>
                    <a:pt x="158218" y="365078"/>
                    <a:pt x="167408" y="355890"/>
                  </a:cubicBezTo>
                  <a:cubicBezTo>
                    <a:pt x="177911" y="345387"/>
                    <a:pt x="188413" y="336197"/>
                    <a:pt x="200228" y="327008"/>
                  </a:cubicBezTo>
                  <a:cubicBezTo>
                    <a:pt x="209418" y="319131"/>
                    <a:pt x="219920" y="311255"/>
                    <a:pt x="227797" y="300752"/>
                  </a:cubicBezTo>
                  <a:cubicBezTo>
                    <a:pt x="239611" y="287624"/>
                    <a:pt x="246176" y="266620"/>
                    <a:pt x="255365" y="250866"/>
                  </a:cubicBezTo>
                  <a:cubicBezTo>
                    <a:pt x="264555" y="233799"/>
                    <a:pt x="275058" y="218045"/>
                    <a:pt x="289498" y="206231"/>
                  </a:cubicBezTo>
                  <a:cubicBezTo>
                    <a:pt x="301313" y="197042"/>
                    <a:pt x="313785" y="191134"/>
                    <a:pt x="326256" y="188344"/>
                  </a:cubicBezTo>
                  <a:close/>
                  <a:moveTo>
                    <a:pt x="370890" y="116961"/>
                  </a:moveTo>
                  <a:cubicBezTo>
                    <a:pt x="370890" y="126151"/>
                    <a:pt x="370890" y="135340"/>
                    <a:pt x="370890" y="144530"/>
                  </a:cubicBezTo>
                  <a:cubicBezTo>
                    <a:pt x="370890" y="153719"/>
                    <a:pt x="369578" y="164221"/>
                    <a:pt x="366953" y="173412"/>
                  </a:cubicBezTo>
                  <a:cubicBezTo>
                    <a:pt x="339383" y="165535"/>
                    <a:pt x="309188" y="170786"/>
                    <a:pt x="280308" y="193103"/>
                  </a:cubicBezTo>
                  <a:cubicBezTo>
                    <a:pt x="263241" y="206231"/>
                    <a:pt x="251427" y="224610"/>
                    <a:pt x="242237" y="242989"/>
                  </a:cubicBezTo>
                  <a:cubicBezTo>
                    <a:pt x="235673" y="256117"/>
                    <a:pt x="226483" y="279747"/>
                    <a:pt x="217293" y="290249"/>
                  </a:cubicBezTo>
                  <a:cubicBezTo>
                    <a:pt x="209417" y="298126"/>
                    <a:pt x="200227" y="306003"/>
                    <a:pt x="191037" y="313880"/>
                  </a:cubicBezTo>
                  <a:cubicBezTo>
                    <a:pt x="180536" y="324382"/>
                    <a:pt x="168720" y="333572"/>
                    <a:pt x="158218" y="344075"/>
                  </a:cubicBezTo>
                  <a:cubicBezTo>
                    <a:pt x="149029" y="354577"/>
                    <a:pt x="138525" y="365079"/>
                    <a:pt x="130650" y="376894"/>
                  </a:cubicBezTo>
                  <a:cubicBezTo>
                    <a:pt x="122773" y="388710"/>
                    <a:pt x="118834" y="408401"/>
                    <a:pt x="118834" y="428093"/>
                  </a:cubicBezTo>
                  <a:cubicBezTo>
                    <a:pt x="118834" y="447785"/>
                    <a:pt x="122773" y="467477"/>
                    <a:pt x="130650" y="479292"/>
                  </a:cubicBezTo>
                  <a:cubicBezTo>
                    <a:pt x="137213" y="491108"/>
                    <a:pt x="147716" y="502922"/>
                    <a:pt x="158218" y="512112"/>
                  </a:cubicBezTo>
                  <a:cubicBezTo>
                    <a:pt x="168720" y="522615"/>
                    <a:pt x="180536" y="533117"/>
                    <a:pt x="191037" y="542306"/>
                  </a:cubicBezTo>
                  <a:cubicBezTo>
                    <a:pt x="200227" y="548870"/>
                    <a:pt x="209417" y="556747"/>
                    <a:pt x="217293" y="565936"/>
                  </a:cubicBezTo>
                  <a:cubicBezTo>
                    <a:pt x="226483" y="576438"/>
                    <a:pt x="235673" y="598757"/>
                    <a:pt x="242237" y="613197"/>
                  </a:cubicBezTo>
                  <a:cubicBezTo>
                    <a:pt x="251427" y="631576"/>
                    <a:pt x="263241" y="649955"/>
                    <a:pt x="280308" y="663083"/>
                  </a:cubicBezTo>
                  <a:cubicBezTo>
                    <a:pt x="307876" y="685401"/>
                    <a:pt x="339383" y="690652"/>
                    <a:pt x="366953" y="682775"/>
                  </a:cubicBezTo>
                  <a:cubicBezTo>
                    <a:pt x="369578" y="691964"/>
                    <a:pt x="370890" y="702467"/>
                    <a:pt x="370890" y="711657"/>
                  </a:cubicBezTo>
                  <a:cubicBezTo>
                    <a:pt x="370890" y="720846"/>
                    <a:pt x="370890" y="730036"/>
                    <a:pt x="370890" y="739225"/>
                  </a:cubicBezTo>
                  <a:cubicBezTo>
                    <a:pt x="328881" y="748415"/>
                    <a:pt x="284246" y="739225"/>
                    <a:pt x="244862" y="707718"/>
                  </a:cubicBezTo>
                  <a:cubicBezTo>
                    <a:pt x="222545" y="690652"/>
                    <a:pt x="206792" y="668334"/>
                    <a:pt x="193664" y="643392"/>
                  </a:cubicBezTo>
                  <a:cubicBezTo>
                    <a:pt x="188413" y="634201"/>
                    <a:pt x="184474" y="625012"/>
                    <a:pt x="180536" y="615822"/>
                  </a:cubicBezTo>
                  <a:cubicBezTo>
                    <a:pt x="179223" y="611884"/>
                    <a:pt x="176597" y="605320"/>
                    <a:pt x="173971" y="602694"/>
                  </a:cubicBezTo>
                  <a:cubicBezTo>
                    <a:pt x="167408" y="596131"/>
                    <a:pt x="159531" y="589566"/>
                    <a:pt x="152967" y="584315"/>
                  </a:cubicBezTo>
                  <a:cubicBezTo>
                    <a:pt x="141152" y="573813"/>
                    <a:pt x="129336" y="563310"/>
                    <a:pt x="117522" y="552808"/>
                  </a:cubicBezTo>
                  <a:cubicBezTo>
                    <a:pt x="104394" y="540994"/>
                    <a:pt x="91266" y="526552"/>
                    <a:pt x="80764" y="510799"/>
                  </a:cubicBezTo>
                  <a:cubicBezTo>
                    <a:pt x="67636" y="488482"/>
                    <a:pt x="61071" y="459600"/>
                    <a:pt x="61071" y="429406"/>
                  </a:cubicBezTo>
                  <a:cubicBezTo>
                    <a:pt x="61071" y="399212"/>
                    <a:pt x="67636" y="369017"/>
                    <a:pt x="80764" y="348012"/>
                  </a:cubicBezTo>
                  <a:cubicBezTo>
                    <a:pt x="91266" y="333572"/>
                    <a:pt x="104394" y="319131"/>
                    <a:pt x="117522" y="306003"/>
                  </a:cubicBezTo>
                  <a:cubicBezTo>
                    <a:pt x="129336" y="295501"/>
                    <a:pt x="141152" y="284998"/>
                    <a:pt x="152967" y="274496"/>
                  </a:cubicBezTo>
                  <a:cubicBezTo>
                    <a:pt x="159531" y="269245"/>
                    <a:pt x="168720" y="262681"/>
                    <a:pt x="173971" y="256117"/>
                  </a:cubicBezTo>
                  <a:cubicBezTo>
                    <a:pt x="175285" y="253491"/>
                    <a:pt x="177909" y="246928"/>
                    <a:pt x="180536" y="240363"/>
                  </a:cubicBezTo>
                  <a:cubicBezTo>
                    <a:pt x="184474" y="231174"/>
                    <a:pt x="188413" y="221984"/>
                    <a:pt x="193664" y="212795"/>
                  </a:cubicBezTo>
                  <a:cubicBezTo>
                    <a:pt x="206792" y="189165"/>
                    <a:pt x="222545" y="165535"/>
                    <a:pt x="244862" y="148468"/>
                  </a:cubicBezTo>
                  <a:cubicBezTo>
                    <a:pt x="284246" y="116961"/>
                    <a:pt x="330194" y="109084"/>
                    <a:pt x="370890" y="116961"/>
                  </a:cubicBezTo>
                  <a:close/>
                  <a:moveTo>
                    <a:pt x="257827" y="89064"/>
                  </a:moveTo>
                  <a:cubicBezTo>
                    <a:pt x="260617" y="90049"/>
                    <a:pt x="262586" y="92674"/>
                    <a:pt x="261930" y="95956"/>
                  </a:cubicBezTo>
                  <a:cubicBezTo>
                    <a:pt x="260616" y="99895"/>
                    <a:pt x="260616" y="102520"/>
                    <a:pt x="259304" y="106458"/>
                  </a:cubicBezTo>
                  <a:cubicBezTo>
                    <a:pt x="256677" y="113023"/>
                    <a:pt x="255365" y="120899"/>
                    <a:pt x="255365" y="127463"/>
                  </a:cubicBezTo>
                  <a:cubicBezTo>
                    <a:pt x="248802" y="131402"/>
                    <a:pt x="242237" y="135339"/>
                    <a:pt x="235674" y="140591"/>
                  </a:cubicBezTo>
                  <a:cubicBezTo>
                    <a:pt x="234361" y="141904"/>
                    <a:pt x="233049" y="141904"/>
                    <a:pt x="231735" y="143216"/>
                  </a:cubicBezTo>
                  <a:cubicBezTo>
                    <a:pt x="231735" y="134027"/>
                    <a:pt x="231735" y="123525"/>
                    <a:pt x="235674" y="113023"/>
                  </a:cubicBezTo>
                  <a:cubicBezTo>
                    <a:pt x="239612" y="105146"/>
                    <a:pt x="243550" y="97269"/>
                    <a:pt x="248802" y="92018"/>
                  </a:cubicBezTo>
                  <a:cubicBezTo>
                    <a:pt x="251428" y="88736"/>
                    <a:pt x="255038" y="88079"/>
                    <a:pt x="257827" y="89064"/>
                  </a:cubicBezTo>
                  <a:close/>
                  <a:moveTo>
                    <a:pt x="281620" y="22439"/>
                  </a:moveTo>
                  <a:cubicBezTo>
                    <a:pt x="315751" y="32942"/>
                    <a:pt x="324941" y="57886"/>
                    <a:pt x="321003" y="76265"/>
                  </a:cubicBezTo>
                  <a:cubicBezTo>
                    <a:pt x="317064" y="93330"/>
                    <a:pt x="303936" y="105146"/>
                    <a:pt x="290808" y="101207"/>
                  </a:cubicBezTo>
                  <a:cubicBezTo>
                    <a:pt x="265866" y="94644"/>
                    <a:pt x="268492" y="52634"/>
                    <a:pt x="242236" y="76265"/>
                  </a:cubicBezTo>
                  <a:cubicBezTo>
                    <a:pt x="229108" y="88079"/>
                    <a:pt x="218606" y="114335"/>
                    <a:pt x="218606" y="131402"/>
                  </a:cubicBezTo>
                  <a:cubicBezTo>
                    <a:pt x="218606" y="139279"/>
                    <a:pt x="218606" y="147156"/>
                    <a:pt x="219918" y="155032"/>
                  </a:cubicBezTo>
                  <a:cubicBezTo>
                    <a:pt x="206790" y="168160"/>
                    <a:pt x="194975" y="183914"/>
                    <a:pt x="185785" y="199668"/>
                  </a:cubicBezTo>
                  <a:cubicBezTo>
                    <a:pt x="176596" y="177349"/>
                    <a:pt x="172657" y="153719"/>
                    <a:pt x="172657" y="130089"/>
                  </a:cubicBezTo>
                  <a:cubicBezTo>
                    <a:pt x="173971" y="99895"/>
                    <a:pt x="189724" y="63137"/>
                    <a:pt x="210727" y="43444"/>
                  </a:cubicBezTo>
                  <a:cubicBezTo>
                    <a:pt x="229108" y="26378"/>
                    <a:pt x="256676" y="14563"/>
                    <a:pt x="281620" y="22439"/>
                  </a:cubicBezTo>
                  <a:close/>
                  <a:moveTo>
                    <a:pt x="36129" y="122"/>
                  </a:moveTo>
                  <a:cubicBezTo>
                    <a:pt x="51882" y="-2503"/>
                    <a:pt x="36129" y="38194"/>
                    <a:pt x="40066" y="44757"/>
                  </a:cubicBezTo>
                  <a:cubicBezTo>
                    <a:pt x="55820" y="67076"/>
                    <a:pt x="76825" y="122"/>
                    <a:pt x="103081" y="9313"/>
                  </a:cubicBezTo>
                  <a:cubicBezTo>
                    <a:pt x="112271" y="11938"/>
                    <a:pt x="78138" y="61824"/>
                    <a:pt x="96517" y="99895"/>
                  </a:cubicBezTo>
                  <a:cubicBezTo>
                    <a:pt x="105706" y="118274"/>
                    <a:pt x="114896" y="132715"/>
                    <a:pt x="116209" y="120899"/>
                  </a:cubicBezTo>
                  <a:cubicBezTo>
                    <a:pt x="117522" y="89392"/>
                    <a:pt x="114896" y="64450"/>
                    <a:pt x="131962" y="44757"/>
                  </a:cubicBezTo>
                  <a:cubicBezTo>
                    <a:pt x="139839" y="35569"/>
                    <a:pt x="175285" y="43445"/>
                    <a:pt x="159532" y="68388"/>
                  </a:cubicBezTo>
                  <a:cubicBezTo>
                    <a:pt x="142465" y="94644"/>
                    <a:pt x="141152" y="127464"/>
                    <a:pt x="138527" y="157658"/>
                  </a:cubicBezTo>
                  <a:cubicBezTo>
                    <a:pt x="134588" y="204918"/>
                    <a:pt x="139839" y="307316"/>
                    <a:pt x="72887" y="291563"/>
                  </a:cubicBezTo>
                  <a:cubicBezTo>
                    <a:pt x="49257" y="286311"/>
                    <a:pt x="38754" y="252179"/>
                    <a:pt x="40066" y="225923"/>
                  </a:cubicBezTo>
                  <a:cubicBezTo>
                    <a:pt x="40066" y="204918"/>
                    <a:pt x="54508" y="174725"/>
                    <a:pt x="75513" y="172099"/>
                  </a:cubicBezTo>
                  <a:cubicBezTo>
                    <a:pt x="91266" y="169474"/>
                    <a:pt x="67636" y="208857"/>
                    <a:pt x="78138" y="220672"/>
                  </a:cubicBezTo>
                  <a:cubicBezTo>
                    <a:pt x="84701" y="228549"/>
                    <a:pt x="103081" y="221985"/>
                    <a:pt x="103081" y="203606"/>
                  </a:cubicBezTo>
                  <a:cubicBezTo>
                    <a:pt x="101769" y="176037"/>
                    <a:pt x="86015" y="143218"/>
                    <a:pt x="62385" y="128776"/>
                  </a:cubicBezTo>
                  <a:cubicBezTo>
                    <a:pt x="33503" y="109085"/>
                    <a:pt x="12498" y="98583"/>
                    <a:pt x="1996" y="67076"/>
                  </a:cubicBezTo>
                  <a:cubicBezTo>
                    <a:pt x="-4569" y="47383"/>
                    <a:pt x="4622" y="6687"/>
                    <a:pt x="36129" y="122"/>
                  </a:cubicBezTo>
                  <a:close/>
                </a:path>
              </a:pathLst>
            </a:custGeom>
            <a:blipFill dpi="0" rotWithShape="0">
              <a:blip r:embed="rId12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5" name="Freeform 134"/>
            <p:cNvSpPr/>
            <p:nvPr>
              <p:custDataLst>
                <p:tags r:id="rId13"/>
              </p:custDataLst>
            </p:nvPr>
          </p:nvSpPr>
          <p:spPr>
            <a:xfrm>
              <a:off x="3916225" y="1857940"/>
              <a:ext cx="625998" cy="626000"/>
            </a:xfrm>
            <a:custGeom>
              <a:avLst/>
              <a:gdLst>
                <a:gd name="connsiteX0" fmla="*/ 679556 w 789830"/>
                <a:gd name="connsiteY0" fmla="*/ 538247 h 789832"/>
                <a:gd name="connsiteX1" fmla="*/ 696623 w 789830"/>
                <a:gd name="connsiteY1" fmla="*/ 551375 h 789832"/>
                <a:gd name="connsiteX2" fmla="*/ 705813 w 789830"/>
                <a:gd name="connsiteY2" fmla="*/ 556627 h 789832"/>
                <a:gd name="connsiteX3" fmla="*/ 699249 w 789830"/>
                <a:gd name="connsiteY3" fmla="*/ 568441 h 789832"/>
                <a:gd name="connsiteX4" fmla="*/ 675618 w 789830"/>
                <a:gd name="connsiteY4" fmla="*/ 561878 h 789832"/>
                <a:gd name="connsiteX5" fmla="*/ 651988 w 789830"/>
                <a:gd name="connsiteY5" fmla="*/ 542185 h 789832"/>
                <a:gd name="connsiteX6" fmla="*/ 655926 w 789830"/>
                <a:gd name="connsiteY6" fmla="*/ 542185 h 789832"/>
                <a:gd name="connsiteX7" fmla="*/ 679556 w 789830"/>
                <a:gd name="connsiteY7" fmla="*/ 538247 h 789832"/>
                <a:gd name="connsiteX8" fmla="*/ 466554 w 789830"/>
                <a:gd name="connsiteY8" fmla="*/ 528279 h 789832"/>
                <a:gd name="connsiteX9" fmla="*/ 575844 w 789830"/>
                <a:gd name="connsiteY9" fmla="*/ 597323 h 789832"/>
                <a:gd name="connsiteX10" fmla="*/ 653299 w 789830"/>
                <a:gd name="connsiteY10" fmla="*/ 645897 h 789832"/>
                <a:gd name="connsiteX11" fmla="*/ 650674 w 789830"/>
                <a:gd name="connsiteY11" fmla="*/ 682656 h 789832"/>
                <a:gd name="connsiteX12" fmla="*/ 585034 w 789830"/>
                <a:gd name="connsiteY12" fmla="*/ 640646 h 789832"/>
                <a:gd name="connsiteX13" fmla="*/ 586346 w 789830"/>
                <a:gd name="connsiteY13" fmla="*/ 669528 h 789832"/>
                <a:gd name="connsiteX14" fmla="*/ 654611 w 789830"/>
                <a:gd name="connsiteY14" fmla="*/ 729916 h 789832"/>
                <a:gd name="connsiteX15" fmla="*/ 585034 w 789830"/>
                <a:gd name="connsiteY15" fmla="*/ 749608 h 789832"/>
                <a:gd name="connsiteX16" fmla="*/ 612602 w 789830"/>
                <a:gd name="connsiteY16" fmla="*/ 783740 h 789832"/>
                <a:gd name="connsiteX17" fmla="*/ 541711 w 789830"/>
                <a:gd name="connsiteY17" fmla="*/ 760110 h 789832"/>
                <a:gd name="connsiteX18" fmla="*/ 541711 w 789830"/>
                <a:gd name="connsiteY18" fmla="*/ 673465 h 789832"/>
                <a:gd name="connsiteX19" fmla="*/ 518081 w 789830"/>
                <a:gd name="connsiteY19" fmla="*/ 592072 h 789832"/>
                <a:gd name="connsiteX20" fmla="*/ 487888 w 789830"/>
                <a:gd name="connsiteY20" fmla="*/ 597323 h 789832"/>
                <a:gd name="connsiteX21" fmla="*/ 520707 w 789830"/>
                <a:gd name="connsiteY21" fmla="*/ 634082 h 789832"/>
                <a:gd name="connsiteX22" fmla="*/ 457693 w 789830"/>
                <a:gd name="connsiteY22" fmla="*/ 620954 h 789832"/>
                <a:gd name="connsiteX23" fmla="*/ 434062 w 789830"/>
                <a:gd name="connsiteY23" fmla="*/ 550063 h 789832"/>
                <a:gd name="connsiteX24" fmla="*/ 466554 w 789830"/>
                <a:gd name="connsiteY24" fmla="*/ 528279 h 789832"/>
                <a:gd name="connsiteX25" fmla="*/ 737811 w 789830"/>
                <a:gd name="connsiteY25" fmla="*/ 523149 h 789832"/>
                <a:gd name="connsiteX26" fmla="*/ 760949 w 789830"/>
                <a:gd name="connsiteY26" fmla="*/ 529057 h 789832"/>
                <a:gd name="connsiteX27" fmla="*/ 771451 w 789830"/>
                <a:gd name="connsiteY27" fmla="*/ 594697 h 789832"/>
                <a:gd name="connsiteX28" fmla="*/ 707123 w 789830"/>
                <a:gd name="connsiteY28" fmla="*/ 630142 h 789832"/>
                <a:gd name="connsiteX29" fmla="*/ 619167 w 789830"/>
                <a:gd name="connsiteY29" fmla="*/ 596010 h 789832"/>
                <a:gd name="connsiteX30" fmla="*/ 579783 w 789830"/>
                <a:gd name="connsiteY30" fmla="*/ 538246 h 789832"/>
                <a:gd name="connsiteX31" fmla="*/ 634921 w 789830"/>
                <a:gd name="connsiteY31" fmla="*/ 543498 h 789832"/>
                <a:gd name="connsiteX32" fmla="*/ 650674 w 789830"/>
                <a:gd name="connsiteY32" fmla="*/ 561877 h 789832"/>
                <a:gd name="connsiteX33" fmla="*/ 705811 w 789830"/>
                <a:gd name="connsiteY33" fmla="*/ 584195 h 789832"/>
                <a:gd name="connsiteX34" fmla="*/ 721565 w 789830"/>
                <a:gd name="connsiteY34" fmla="*/ 532995 h 789832"/>
                <a:gd name="connsiteX35" fmla="*/ 737811 w 789830"/>
                <a:gd name="connsiteY35" fmla="*/ 523149 h 789832"/>
                <a:gd name="connsiteX36" fmla="*/ 630981 w 789830"/>
                <a:gd name="connsiteY36" fmla="*/ 278315 h 789832"/>
                <a:gd name="connsiteX37" fmla="*/ 699248 w 789830"/>
                <a:gd name="connsiteY37" fmla="*/ 312447 h 789832"/>
                <a:gd name="connsiteX38" fmla="*/ 665115 w 789830"/>
                <a:gd name="connsiteY38" fmla="*/ 316385 h 789832"/>
                <a:gd name="connsiteX39" fmla="*/ 620479 w 789830"/>
                <a:gd name="connsiteY39" fmla="*/ 292755 h 789832"/>
                <a:gd name="connsiteX40" fmla="*/ 630981 w 789830"/>
                <a:gd name="connsiteY40" fmla="*/ 278315 h 789832"/>
                <a:gd name="connsiteX41" fmla="*/ 640008 w 789830"/>
                <a:gd name="connsiteY41" fmla="*/ 209065 h 789832"/>
                <a:gd name="connsiteX42" fmla="*/ 715002 w 789830"/>
                <a:gd name="connsiteY42" fmla="*/ 231055 h 789832"/>
                <a:gd name="connsiteX43" fmla="*/ 764888 w 789830"/>
                <a:gd name="connsiteY43" fmla="*/ 283567 h 789832"/>
                <a:gd name="connsiteX44" fmla="*/ 789830 w 789830"/>
                <a:gd name="connsiteY44" fmla="*/ 341330 h 789832"/>
                <a:gd name="connsiteX45" fmla="*/ 717627 w 789830"/>
                <a:gd name="connsiteY45" fmla="*/ 313762 h 789832"/>
                <a:gd name="connsiteX46" fmla="*/ 713688 w 789830"/>
                <a:gd name="connsiteY46" fmla="*/ 308509 h 789832"/>
                <a:gd name="connsiteX47" fmla="*/ 632295 w 789830"/>
                <a:gd name="connsiteY47" fmla="*/ 265188 h 789832"/>
                <a:gd name="connsiteX48" fmla="*/ 606039 w 789830"/>
                <a:gd name="connsiteY48" fmla="*/ 277003 h 789832"/>
                <a:gd name="connsiteX49" fmla="*/ 612604 w 789830"/>
                <a:gd name="connsiteY49" fmla="*/ 329515 h 789832"/>
                <a:gd name="connsiteX50" fmla="*/ 557467 w 789830"/>
                <a:gd name="connsiteY50" fmla="*/ 358395 h 789832"/>
                <a:gd name="connsiteX51" fmla="*/ 546964 w 789830"/>
                <a:gd name="connsiteY51" fmla="*/ 346581 h 789832"/>
                <a:gd name="connsiteX52" fmla="*/ 567969 w 789830"/>
                <a:gd name="connsiteY52" fmla="*/ 236306 h 789832"/>
                <a:gd name="connsiteX53" fmla="*/ 640008 w 789830"/>
                <a:gd name="connsiteY53" fmla="*/ 209065 h 789832"/>
                <a:gd name="connsiteX54" fmla="*/ 122603 w 789830"/>
                <a:gd name="connsiteY54" fmla="*/ 122582 h 789832"/>
                <a:gd name="connsiteX55" fmla="*/ 143936 w 789830"/>
                <a:gd name="connsiteY55" fmla="*/ 136530 h 789832"/>
                <a:gd name="connsiteX56" fmla="*/ 192509 w 789830"/>
                <a:gd name="connsiteY56" fmla="*/ 213986 h 789832"/>
                <a:gd name="connsiteX57" fmla="*/ 239770 w 789830"/>
                <a:gd name="connsiteY57" fmla="*/ 355768 h 789832"/>
                <a:gd name="connsiteX58" fmla="*/ 168879 w 789830"/>
                <a:gd name="connsiteY58" fmla="*/ 332138 h 789832"/>
                <a:gd name="connsiteX59" fmla="*/ 155751 w 789830"/>
                <a:gd name="connsiteY59" fmla="*/ 269123 h 789832"/>
                <a:gd name="connsiteX60" fmla="*/ 192509 w 789830"/>
                <a:gd name="connsiteY60" fmla="*/ 301943 h 789832"/>
                <a:gd name="connsiteX61" fmla="*/ 197760 w 789830"/>
                <a:gd name="connsiteY61" fmla="*/ 271749 h 789832"/>
                <a:gd name="connsiteX62" fmla="*/ 116367 w 789830"/>
                <a:gd name="connsiteY62" fmla="*/ 248119 h 789832"/>
                <a:gd name="connsiteX63" fmla="*/ 29722 w 789830"/>
                <a:gd name="connsiteY63" fmla="*/ 248119 h 789832"/>
                <a:gd name="connsiteX64" fmla="*/ 6092 w 789830"/>
                <a:gd name="connsiteY64" fmla="*/ 177228 h 789832"/>
                <a:gd name="connsiteX65" fmla="*/ 40225 w 789830"/>
                <a:gd name="connsiteY65" fmla="*/ 204796 h 789832"/>
                <a:gd name="connsiteX66" fmla="*/ 59917 w 789830"/>
                <a:gd name="connsiteY66" fmla="*/ 135218 h 789832"/>
                <a:gd name="connsiteX67" fmla="*/ 120306 w 789830"/>
                <a:gd name="connsiteY67" fmla="*/ 203484 h 789832"/>
                <a:gd name="connsiteX68" fmla="*/ 149187 w 789830"/>
                <a:gd name="connsiteY68" fmla="*/ 204796 h 789832"/>
                <a:gd name="connsiteX69" fmla="*/ 107178 w 789830"/>
                <a:gd name="connsiteY69" fmla="*/ 139156 h 789832"/>
                <a:gd name="connsiteX70" fmla="*/ 122603 w 789830"/>
                <a:gd name="connsiteY70" fmla="*/ 122582 h 789832"/>
                <a:gd name="connsiteX71" fmla="*/ 477387 w 789830"/>
                <a:gd name="connsiteY71" fmla="*/ 90585 h 789832"/>
                <a:gd name="connsiteX72" fmla="*/ 511519 w 789830"/>
                <a:gd name="connsiteY72" fmla="*/ 158850 h 789832"/>
                <a:gd name="connsiteX73" fmla="*/ 497079 w 789830"/>
                <a:gd name="connsiteY73" fmla="*/ 169352 h 789832"/>
                <a:gd name="connsiteX74" fmla="*/ 473448 w 789830"/>
                <a:gd name="connsiteY74" fmla="*/ 124718 h 789832"/>
                <a:gd name="connsiteX75" fmla="*/ 477387 w 789830"/>
                <a:gd name="connsiteY75" fmla="*/ 90585 h 789832"/>
                <a:gd name="connsiteX76" fmla="*/ 225822 w 789830"/>
                <a:gd name="connsiteY76" fmla="*/ 82380 h 789832"/>
                <a:gd name="connsiteX77" fmla="*/ 233206 w 789830"/>
                <a:gd name="connsiteY77" fmla="*/ 84021 h 789832"/>
                <a:gd name="connsiteX78" fmla="*/ 238459 w 789830"/>
                <a:gd name="connsiteY78" fmla="*/ 93210 h 789832"/>
                <a:gd name="connsiteX79" fmla="*/ 251587 w 789830"/>
                <a:gd name="connsiteY79" fmla="*/ 110277 h 789832"/>
                <a:gd name="connsiteX80" fmla="*/ 247648 w 789830"/>
                <a:gd name="connsiteY80" fmla="*/ 133907 h 789832"/>
                <a:gd name="connsiteX81" fmla="*/ 247648 w 789830"/>
                <a:gd name="connsiteY81" fmla="*/ 137845 h 789832"/>
                <a:gd name="connsiteX82" fmla="*/ 227956 w 789830"/>
                <a:gd name="connsiteY82" fmla="*/ 114215 h 789832"/>
                <a:gd name="connsiteX83" fmla="*/ 221391 w 789830"/>
                <a:gd name="connsiteY83" fmla="*/ 90585 h 789832"/>
                <a:gd name="connsiteX84" fmla="*/ 225822 w 789830"/>
                <a:gd name="connsiteY84" fmla="*/ 82380 h 789832"/>
                <a:gd name="connsiteX85" fmla="*/ 371050 w 789830"/>
                <a:gd name="connsiteY85" fmla="*/ 77456 h 789832"/>
                <a:gd name="connsiteX86" fmla="*/ 374988 w 789830"/>
                <a:gd name="connsiteY86" fmla="*/ 91896 h 789832"/>
                <a:gd name="connsiteX87" fmla="*/ 359234 w 789830"/>
                <a:gd name="connsiteY87" fmla="*/ 144408 h 789832"/>
                <a:gd name="connsiteX88" fmla="*/ 365799 w 789830"/>
                <a:gd name="connsiteY88" fmla="*/ 189044 h 789832"/>
                <a:gd name="connsiteX89" fmla="*/ 384178 w 789830"/>
                <a:gd name="connsiteY89" fmla="*/ 250745 h 789832"/>
                <a:gd name="connsiteX90" fmla="*/ 382865 w 789830"/>
                <a:gd name="connsiteY90" fmla="*/ 292754 h 789832"/>
                <a:gd name="connsiteX91" fmla="*/ 380239 w 789830"/>
                <a:gd name="connsiteY91" fmla="*/ 334764 h 789832"/>
                <a:gd name="connsiteX92" fmla="*/ 382865 w 789830"/>
                <a:gd name="connsiteY92" fmla="*/ 367583 h 789832"/>
                <a:gd name="connsiteX93" fmla="*/ 399932 w 789830"/>
                <a:gd name="connsiteY93" fmla="*/ 391213 h 789832"/>
                <a:gd name="connsiteX94" fmla="*/ 423562 w 789830"/>
                <a:gd name="connsiteY94" fmla="*/ 408280 h 789832"/>
                <a:gd name="connsiteX95" fmla="*/ 456381 w 789830"/>
                <a:gd name="connsiteY95" fmla="*/ 410906 h 789832"/>
                <a:gd name="connsiteX96" fmla="*/ 498390 w 789830"/>
                <a:gd name="connsiteY96" fmla="*/ 408280 h 789832"/>
                <a:gd name="connsiteX97" fmla="*/ 540400 w 789830"/>
                <a:gd name="connsiteY97" fmla="*/ 406968 h 789832"/>
                <a:gd name="connsiteX98" fmla="*/ 602102 w 789830"/>
                <a:gd name="connsiteY98" fmla="*/ 425346 h 789832"/>
                <a:gd name="connsiteX99" fmla="*/ 646737 w 789830"/>
                <a:gd name="connsiteY99" fmla="*/ 431910 h 789832"/>
                <a:gd name="connsiteX100" fmla="*/ 699249 w 789830"/>
                <a:gd name="connsiteY100" fmla="*/ 416157 h 789832"/>
                <a:gd name="connsiteX101" fmla="*/ 713689 w 789830"/>
                <a:gd name="connsiteY101" fmla="*/ 420096 h 789832"/>
                <a:gd name="connsiteX102" fmla="*/ 649362 w 789830"/>
                <a:gd name="connsiteY102" fmla="*/ 459480 h 789832"/>
                <a:gd name="connsiteX103" fmla="*/ 592912 w 789830"/>
                <a:gd name="connsiteY103" fmla="*/ 451602 h 789832"/>
                <a:gd name="connsiteX104" fmla="*/ 537774 w 789830"/>
                <a:gd name="connsiteY104" fmla="*/ 434536 h 789832"/>
                <a:gd name="connsiteX105" fmla="*/ 499704 w 789830"/>
                <a:gd name="connsiteY105" fmla="*/ 435849 h 789832"/>
                <a:gd name="connsiteX106" fmla="*/ 456381 w 789830"/>
                <a:gd name="connsiteY106" fmla="*/ 438474 h 789832"/>
                <a:gd name="connsiteX107" fmla="*/ 416997 w 789830"/>
                <a:gd name="connsiteY107" fmla="*/ 435849 h 789832"/>
                <a:gd name="connsiteX108" fmla="*/ 378927 w 789830"/>
                <a:gd name="connsiteY108" fmla="*/ 410906 h 789832"/>
                <a:gd name="connsiteX109" fmla="*/ 355297 w 789830"/>
                <a:gd name="connsiteY109" fmla="*/ 374147 h 789832"/>
                <a:gd name="connsiteX110" fmla="*/ 352671 w 789830"/>
                <a:gd name="connsiteY110" fmla="*/ 334764 h 789832"/>
                <a:gd name="connsiteX111" fmla="*/ 355297 w 789830"/>
                <a:gd name="connsiteY111" fmla="*/ 291442 h 789832"/>
                <a:gd name="connsiteX112" fmla="*/ 356609 w 789830"/>
                <a:gd name="connsiteY112" fmla="*/ 253370 h 789832"/>
                <a:gd name="connsiteX113" fmla="*/ 339543 w 789830"/>
                <a:gd name="connsiteY113" fmla="*/ 198233 h 789832"/>
                <a:gd name="connsiteX114" fmla="*/ 331666 w 789830"/>
                <a:gd name="connsiteY114" fmla="*/ 141782 h 789832"/>
                <a:gd name="connsiteX115" fmla="*/ 371050 w 789830"/>
                <a:gd name="connsiteY115" fmla="*/ 77456 h 789832"/>
                <a:gd name="connsiteX116" fmla="*/ 327727 w 789830"/>
                <a:gd name="connsiteY116" fmla="*/ 21007 h 789832"/>
                <a:gd name="connsiteX117" fmla="*/ 347419 w 789830"/>
                <a:gd name="connsiteY117" fmla="*/ 40700 h 789832"/>
                <a:gd name="connsiteX118" fmla="*/ 365798 w 789830"/>
                <a:gd name="connsiteY118" fmla="*/ 64329 h 789832"/>
                <a:gd name="connsiteX119" fmla="*/ 318537 w 789830"/>
                <a:gd name="connsiteY119" fmla="*/ 139158 h 789832"/>
                <a:gd name="connsiteX120" fmla="*/ 326414 w 789830"/>
                <a:gd name="connsiteY120" fmla="*/ 200859 h 789832"/>
                <a:gd name="connsiteX121" fmla="*/ 342167 w 789830"/>
                <a:gd name="connsiteY121" fmla="*/ 252059 h 789832"/>
                <a:gd name="connsiteX122" fmla="*/ 340855 w 789830"/>
                <a:gd name="connsiteY122" fmla="*/ 287505 h 789832"/>
                <a:gd name="connsiteX123" fmla="*/ 338230 w 789830"/>
                <a:gd name="connsiteY123" fmla="*/ 332139 h 789832"/>
                <a:gd name="connsiteX124" fmla="*/ 340855 w 789830"/>
                <a:gd name="connsiteY124" fmla="*/ 374148 h 789832"/>
                <a:gd name="connsiteX125" fmla="*/ 368423 w 789830"/>
                <a:gd name="connsiteY125" fmla="*/ 418783 h 789832"/>
                <a:gd name="connsiteX126" fmla="*/ 413058 w 789830"/>
                <a:gd name="connsiteY126" fmla="*/ 446352 h 789832"/>
                <a:gd name="connsiteX127" fmla="*/ 455068 w 789830"/>
                <a:gd name="connsiteY127" fmla="*/ 448978 h 789832"/>
                <a:gd name="connsiteX128" fmla="*/ 499703 w 789830"/>
                <a:gd name="connsiteY128" fmla="*/ 446352 h 789832"/>
                <a:gd name="connsiteX129" fmla="*/ 535149 w 789830"/>
                <a:gd name="connsiteY129" fmla="*/ 445039 h 789832"/>
                <a:gd name="connsiteX130" fmla="*/ 586347 w 789830"/>
                <a:gd name="connsiteY130" fmla="*/ 460794 h 789832"/>
                <a:gd name="connsiteX131" fmla="*/ 648049 w 789830"/>
                <a:gd name="connsiteY131" fmla="*/ 468670 h 789832"/>
                <a:gd name="connsiteX132" fmla="*/ 722878 w 789830"/>
                <a:gd name="connsiteY132" fmla="*/ 421410 h 789832"/>
                <a:gd name="connsiteX133" fmla="*/ 746508 w 789830"/>
                <a:gd name="connsiteY133" fmla="*/ 439789 h 789832"/>
                <a:gd name="connsiteX134" fmla="*/ 766201 w 789830"/>
                <a:gd name="connsiteY134" fmla="*/ 459480 h 789832"/>
                <a:gd name="connsiteX135" fmla="*/ 654612 w 789830"/>
                <a:gd name="connsiteY135" fmla="*/ 525120 h 789832"/>
                <a:gd name="connsiteX136" fmla="*/ 571907 w 789830"/>
                <a:gd name="connsiteY136" fmla="*/ 515930 h 789832"/>
                <a:gd name="connsiteX137" fmla="*/ 543026 w 789830"/>
                <a:gd name="connsiteY137" fmla="*/ 506741 h 789832"/>
                <a:gd name="connsiteX138" fmla="*/ 529898 w 789830"/>
                <a:gd name="connsiteY138" fmla="*/ 502802 h 789832"/>
                <a:gd name="connsiteX139" fmla="*/ 502328 w 789830"/>
                <a:gd name="connsiteY139" fmla="*/ 504115 h 789832"/>
                <a:gd name="connsiteX140" fmla="*/ 455068 w 789830"/>
                <a:gd name="connsiteY140" fmla="*/ 506741 h 789832"/>
                <a:gd name="connsiteX141" fmla="*/ 399930 w 789830"/>
                <a:gd name="connsiteY141" fmla="*/ 502802 h 789832"/>
                <a:gd name="connsiteX142" fmla="*/ 329039 w 789830"/>
                <a:gd name="connsiteY142" fmla="*/ 459480 h 789832"/>
                <a:gd name="connsiteX143" fmla="*/ 285718 w 789830"/>
                <a:gd name="connsiteY143" fmla="*/ 388589 h 789832"/>
                <a:gd name="connsiteX144" fmla="*/ 281779 w 789830"/>
                <a:gd name="connsiteY144" fmla="*/ 333452 h 789832"/>
                <a:gd name="connsiteX145" fmla="*/ 284404 w 789830"/>
                <a:gd name="connsiteY145" fmla="*/ 286191 h 789832"/>
                <a:gd name="connsiteX146" fmla="*/ 285718 w 789830"/>
                <a:gd name="connsiteY146" fmla="*/ 258622 h 789832"/>
                <a:gd name="connsiteX147" fmla="*/ 280467 w 789830"/>
                <a:gd name="connsiteY147" fmla="*/ 244182 h 789832"/>
                <a:gd name="connsiteX148" fmla="*/ 271277 w 789830"/>
                <a:gd name="connsiteY148" fmla="*/ 215301 h 789832"/>
                <a:gd name="connsiteX149" fmla="*/ 262088 w 789830"/>
                <a:gd name="connsiteY149" fmla="*/ 132595 h 789832"/>
                <a:gd name="connsiteX150" fmla="*/ 327727 w 789830"/>
                <a:gd name="connsiteY150" fmla="*/ 21007 h 789832"/>
                <a:gd name="connsiteX151" fmla="*/ 216653 w 789830"/>
                <a:gd name="connsiteY151" fmla="*/ 10606 h 789832"/>
                <a:gd name="connsiteX152" fmla="*/ 260775 w 789830"/>
                <a:gd name="connsiteY152" fmla="*/ 28883 h 789832"/>
                <a:gd name="connsiteX153" fmla="*/ 256836 w 789830"/>
                <a:gd name="connsiteY153" fmla="*/ 68267 h 789832"/>
                <a:gd name="connsiteX154" fmla="*/ 205638 w 789830"/>
                <a:gd name="connsiteY154" fmla="*/ 84020 h 789832"/>
                <a:gd name="connsiteX155" fmla="*/ 227955 w 789830"/>
                <a:gd name="connsiteY155" fmla="*/ 139158 h 789832"/>
                <a:gd name="connsiteX156" fmla="*/ 246334 w 789830"/>
                <a:gd name="connsiteY156" fmla="*/ 154911 h 789832"/>
                <a:gd name="connsiteX157" fmla="*/ 251586 w 789830"/>
                <a:gd name="connsiteY157" fmla="*/ 210048 h 789832"/>
                <a:gd name="connsiteX158" fmla="*/ 193822 w 789830"/>
                <a:gd name="connsiteY158" fmla="*/ 170665 h 789832"/>
                <a:gd name="connsiteX159" fmla="*/ 159690 w 789830"/>
                <a:gd name="connsiteY159" fmla="*/ 82707 h 789832"/>
                <a:gd name="connsiteX160" fmla="*/ 195135 w 789830"/>
                <a:gd name="connsiteY160" fmla="*/ 18381 h 789832"/>
                <a:gd name="connsiteX161" fmla="*/ 216653 w 789830"/>
                <a:gd name="connsiteY161" fmla="*/ 10606 h 789832"/>
                <a:gd name="connsiteX162" fmla="*/ 448506 w 789830"/>
                <a:gd name="connsiteY162" fmla="*/ 0 h 789832"/>
                <a:gd name="connsiteX163" fmla="*/ 506269 w 789830"/>
                <a:gd name="connsiteY163" fmla="*/ 24944 h 789832"/>
                <a:gd name="connsiteX164" fmla="*/ 558780 w 789830"/>
                <a:gd name="connsiteY164" fmla="*/ 74830 h 789832"/>
                <a:gd name="connsiteX165" fmla="*/ 553529 w 789830"/>
                <a:gd name="connsiteY165" fmla="*/ 221863 h 789832"/>
                <a:gd name="connsiteX166" fmla="*/ 443254 w 789830"/>
                <a:gd name="connsiteY166" fmla="*/ 242867 h 789832"/>
                <a:gd name="connsiteX167" fmla="*/ 431440 w 789830"/>
                <a:gd name="connsiteY167" fmla="*/ 232365 h 789832"/>
                <a:gd name="connsiteX168" fmla="*/ 460321 w 789830"/>
                <a:gd name="connsiteY168" fmla="*/ 177228 h 789832"/>
                <a:gd name="connsiteX169" fmla="*/ 512833 w 789830"/>
                <a:gd name="connsiteY169" fmla="*/ 183791 h 789832"/>
                <a:gd name="connsiteX170" fmla="*/ 524648 w 789830"/>
                <a:gd name="connsiteY170" fmla="*/ 157535 h 789832"/>
                <a:gd name="connsiteX171" fmla="*/ 481326 w 789830"/>
                <a:gd name="connsiteY171" fmla="*/ 76142 h 789832"/>
                <a:gd name="connsiteX172" fmla="*/ 476074 w 789830"/>
                <a:gd name="connsiteY172" fmla="*/ 72204 h 789832"/>
                <a:gd name="connsiteX173" fmla="*/ 448506 w 789830"/>
                <a:gd name="connsiteY173" fmla="*/ 0 h 78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789830" h="789832">
                  <a:moveTo>
                    <a:pt x="679556" y="538247"/>
                  </a:moveTo>
                  <a:cubicBezTo>
                    <a:pt x="684809" y="542185"/>
                    <a:pt x="691372" y="547436"/>
                    <a:pt x="696623" y="551375"/>
                  </a:cubicBezTo>
                  <a:cubicBezTo>
                    <a:pt x="699249" y="552687"/>
                    <a:pt x="701874" y="555313"/>
                    <a:pt x="705813" y="556627"/>
                  </a:cubicBezTo>
                  <a:cubicBezTo>
                    <a:pt x="711065" y="560564"/>
                    <a:pt x="707125" y="568441"/>
                    <a:pt x="699249" y="568441"/>
                  </a:cubicBezTo>
                  <a:cubicBezTo>
                    <a:pt x="691372" y="568441"/>
                    <a:pt x="683495" y="565816"/>
                    <a:pt x="675618" y="561878"/>
                  </a:cubicBezTo>
                  <a:cubicBezTo>
                    <a:pt x="666428" y="557940"/>
                    <a:pt x="658553" y="550062"/>
                    <a:pt x="651988" y="542185"/>
                  </a:cubicBezTo>
                  <a:cubicBezTo>
                    <a:pt x="653300" y="542185"/>
                    <a:pt x="654614" y="542185"/>
                    <a:pt x="655926" y="542185"/>
                  </a:cubicBezTo>
                  <a:cubicBezTo>
                    <a:pt x="663803" y="540873"/>
                    <a:pt x="671681" y="539559"/>
                    <a:pt x="679556" y="538247"/>
                  </a:cubicBezTo>
                  <a:close/>
                  <a:moveTo>
                    <a:pt x="466554" y="528279"/>
                  </a:moveTo>
                  <a:cubicBezTo>
                    <a:pt x="502984" y="526187"/>
                    <a:pt x="548275" y="574678"/>
                    <a:pt x="575844" y="597323"/>
                  </a:cubicBezTo>
                  <a:cubicBezTo>
                    <a:pt x="599474" y="617016"/>
                    <a:pt x="624418" y="639333"/>
                    <a:pt x="653299" y="645897"/>
                  </a:cubicBezTo>
                  <a:cubicBezTo>
                    <a:pt x="682179" y="652461"/>
                    <a:pt x="662488" y="683968"/>
                    <a:pt x="650674" y="682656"/>
                  </a:cubicBezTo>
                  <a:cubicBezTo>
                    <a:pt x="624418" y="680030"/>
                    <a:pt x="609977" y="661651"/>
                    <a:pt x="585034" y="640646"/>
                  </a:cubicBezTo>
                  <a:cubicBezTo>
                    <a:pt x="575844" y="632769"/>
                    <a:pt x="579783" y="651149"/>
                    <a:pt x="586346" y="669528"/>
                  </a:cubicBezTo>
                  <a:cubicBezTo>
                    <a:pt x="600788" y="708912"/>
                    <a:pt x="659863" y="720726"/>
                    <a:pt x="654611" y="729916"/>
                  </a:cubicBezTo>
                  <a:cubicBezTo>
                    <a:pt x="642796" y="754859"/>
                    <a:pt x="579783" y="722040"/>
                    <a:pt x="585034" y="749608"/>
                  </a:cubicBezTo>
                  <a:cubicBezTo>
                    <a:pt x="586346" y="757484"/>
                    <a:pt x="627043" y="774551"/>
                    <a:pt x="612602" y="783740"/>
                  </a:cubicBezTo>
                  <a:cubicBezTo>
                    <a:pt x="585034" y="800807"/>
                    <a:pt x="550900" y="778489"/>
                    <a:pt x="541711" y="760110"/>
                  </a:cubicBezTo>
                  <a:cubicBezTo>
                    <a:pt x="525958" y="731228"/>
                    <a:pt x="533835" y="708912"/>
                    <a:pt x="541711" y="673465"/>
                  </a:cubicBezTo>
                  <a:cubicBezTo>
                    <a:pt x="546963" y="645897"/>
                    <a:pt x="536460" y="611765"/>
                    <a:pt x="518081" y="592072"/>
                  </a:cubicBezTo>
                  <a:cubicBezTo>
                    <a:pt x="504953" y="578944"/>
                    <a:pt x="487888" y="586821"/>
                    <a:pt x="487888" y="597323"/>
                  </a:cubicBezTo>
                  <a:cubicBezTo>
                    <a:pt x="489200" y="613077"/>
                    <a:pt x="532522" y="623579"/>
                    <a:pt x="520707" y="634082"/>
                  </a:cubicBezTo>
                  <a:cubicBezTo>
                    <a:pt x="503641" y="647210"/>
                    <a:pt x="472133" y="635395"/>
                    <a:pt x="457693" y="620954"/>
                  </a:cubicBezTo>
                  <a:cubicBezTo>
                    <a:pt x="438001" y="602575"/>
                    <a:pt x="420934" y="571067"/>
                    <a:pt x="434062" y="550063"/>
                  </a:cubicBezTo>
                  <a:cubicBezTo>
                    <a:pt x="443252" y="535294"/>
                    <a:pt x="454411" y="528976"/>
                    <a:pt x="466554" y="528279"/>
                  </a:cubicBezTo>
                  <a:close/>
                  <a:moveTo>
                    <a:pt x="737811" y="523149"/>
                  </a:moveTo>
                  <a:cubicBezTo>
                    <a:pt x="744867" y="522493"/>
                    <a:pt x="753072" y="524462"/>
                    <a:pt x="760949" y="529057"/>
                  </a:cubicBezTo>
                  <a:cubicBezTo>
                    <a:pt x="776702" y="539560"/>
                    <a:pt x="788517" y="564502"/>
                    <a:pt x="771451" y="594697"/>
                  </a:cubicBezTo>
                  <a:cubicBezTo>
                    <a:pt x="758323" y="618328"/>
                    <a:pt x="732067" y="628830"/>
                    <a:pt x="707123" y="630142"/>
                  </a:cubicBezTo>
                  <a:cubicBezTo>
                    <a:pt x="678243" y="631456"/>
                    <a:pt x="640172" y="615702"/>
                    <a:pt x="619167" y="596010"/>
                  </a:cubicBezTo>
                  <a:cubicBezTo>
                    <a:pt x="602100" y="578944"/>
                    <a:pt x="588972" y="559251"/>
                    <a:pt x="579783" y="538246"/>
                  </a:cubicBezTo>
                  <a:cubicBezTo>
                    <a:pt x="596849" y="539560"/>
                    <a:pt x="615228" y="543498"/>
                    <a:pt x="634921" y="543498"/>
                  </a:cubicBezTo>
                  <a:cubicBezTo>
                    <a:pt x="638860" y="550062"/>
                    <a:pt x="644109" y="555313"/>
                    <a:pt x="650674" y="561877"/>
                  </a:cubicBezTo>
                  <a:cubicBezTo>
                    <a:pt x="662488" y="573693"/>
                    <a:pt x="688744" y="584195"/>
                    <a:pt x="705811" y="584195"/>
                  </a:cubicBezTo>
                  <a:cubicBezTo>
                    <a:pt x="742570" y="582882"/>
                    <a:pt x="709749" y="554000"/>
                    <a:pt x="721565" y="532995"/>
                  </a:cubicBezTo>
                  <a:cubicBezTo>
                    <a:pt x="724847" y="527088"/>
                    <a:pt x="730754" y="523806"/>
                    <a:pt x="737811" y="523149"/>
                  </a:cubicBezTo>
                  <a:close/>
                  <a:moveTo>
                    <a:pt x="630981" y="278315"/>
                  </a:moveTo>
                  <a:cubicBezTo>
                    <a:pt x="659863" y="275689"/>
                    <a:pt x="682181" y="291443"/>
                    <a:pt x="699248" y="312447"/>
                  </a:cubicBezTo>
                  <a:cubicBezTo>
                    <a:pt x="688744" y="312447"/>
                    <a:pt x="676930" y="313760"/>
                    <a:pt x="665115" y="316385"/>
                  </a:cubicBezTo>
                  <a:cubicBezTo>
                    <a:pt x="653299" y="303257"/>
                    <a:pt x="640171" y="296694"/>
                    <a:pt x="620479" y="292755"/>
                  </a:cubicBezTo>
                  <a:cubicBezTo>
                    <a:pt x="599475" y="288817"/>
                    <a:pt x="619167" y="279627"/>
                    <a:pt x="630981" y="278315"/>
                  </a:cubicBezTo>
                  <a:close/>
                  <a:moveTo>
                    <a:pt x="640008" y="209065"/>
                  </a:moveTo>
                  <a:cubicBezTo>
                    <a:pt x="666756" y="208409"/>
                    <a:pt x="693997" y="215957"/>
                    <a:pt x="715002" y="231055"/>
                  </a:cubicBezTo>
                  <a:cubicBezTo>
                    <a:pt x="733379" y="244183"/>
                    <a:pt x="751760" y="262562"/>
                    <a:pt x="764888" y="283567"/>
                  </a:cubicBezTo>
                  <a:cubicBezTo>
                    <a:pt x="776702" y="301946"/>
                    <a:pt x="784579" y="321637"/>
                    <a:pt x="789830" y="341330"/>
                  </a:cubicBezTo>
                  <a:cubicBezTo>
                    <a:pt x="766200" y="325576"/>
                    <a:pt x="742570" y="316387"/>
                    <a:pt x="717627" y="313762"/>
                  </a:cubicBezTo>
                  <a:cubicBezTo>
                    <a:pt x="716314" y="312448"/>
                    <a:pt x="715002" y="309823"/>
                    <a:pt x="713688" y="308509"/>
                  </a:cubicBezTo>
                  <a:cubicBezTo>
                    <a:pt x="693997" y="280941"/>
                    <a:pt x="667741" y="259936"/>
                    <a:pt x="632295" y="265188"/>
                  </a:cubicBezTo>
                  <a:cubicBezTo>
                    <a:pt x="621793" y="266500"/>
                    <a:pt x="612604" y="270439"/>
                    <a:pt x="606039" y="277003"/>
                  </a:cubicBezTo>
                  <a:cubicBezTo>
                    <a:pt x="583723" y="298007"/>
                    <a:pt x="608665" y="301946"/>
                    <a:pt x="612604" y="329515"/>
                  </a:cubicBezTo>
                  <a:cubicBezTo>
                    <a:pt x="616542" y="351832"/>
                    <a:pt x="590286" y="384651"/>
                    <a:pt x="557467" y="358395"/>
                  </a:cubicBezTo>
                  <a:cubicBezTo>
                    <a:pt x="553528" y="355771"/>
                    <a:pt x="549590" y="351832"/>
                    <a:pt x="546964" y="346581"/>
                  </a:cubicBezTo>
                  <a:cubicBezTo>
                    <a:pt x="520709" y="311135"/>
                    <a:pt x="539088" y="262562"/>
                    <a:pt x="567969" y="236306"/>
                  </a:cubicBezTo>
                  <a:cubicBezTo>
                    <a:pt x="587004" y="218583"/>
                    <a:pt x="613260" y="209721"/>
                    <a:pt x="640008" y="209065"/>
                  </a:cubicBezTo>
                  <a:close/>
                  <a:moveTo>
                    <a:pt x="122603" y="122582"/>
                  </a:moveTo>
                  <a:cubicBezTo>
                    <a:pt x="131136" y="119792"/>
                    <a:pt x="140654" y="122090"/>
                    <a:pt x="143936" y="136530"/>
                  </a:cubicBezTo>
                  <a:cubicBezTo>
                    <a:pt x="150500" y="165412"/>
                    <a:pt x="172818" y="190356"/>
                    <a:pt x="192509" y="213986"/>
                  </a:cubicBezTo>
                  <a:cubicBezTo>
                    <a:pt x="222704" y="250744"/>
                    <a:pt x="298846" y="319010"/>
                    <a:pt x="239770" y="355768"/>
                  </a:cubicBezTo>
                  <a:cubicBezTo>
                    <a:pt x="218765" y="367582"/>
                    <a:pt x="185946" y="350517"/>
                    <a:pt x="168879" y="332138"/>
                  </a:cubicBezTo>
                  <a:cubicBezTo>
                    <a:pt x="154439" y="317696"/>
                    <a:pt x="142623" y="286189"/>
                    <a:pt x="155751" y="269123"/>
                  </a:cubicBezTo>
                  <a:cubicBezTo>
                    <a:pt x="166253" y="257308"/>
                    <a:pt x="176755" y="300631"/>
                    <a:pt x="192509" y="301943"/>
                  </a:cubicBezTo>
                  <a:cubicBezTo>
                    <a:pt x="203011" y="301943"/>
                    <a:pt x="210888" y="284877"/>
                    <a:pt x="197760" y="271749"/>
                  </a:cubicBezTo>
                  <a:cubicBezTo>
                    <a:pt x="178069" y="253370"/>
                    <a:pt x="143936" y="242867"/>
                    <a:pt x="116367" y="248119"/>
                  </a:cubicBezTo>
                  <a:cubicBezTo>
                    <a:pt x="80922" y="255995"/>
                    <a:pt x="58604" y="263872"/>
                    <a:pt x="29722" y="248119"/>
                  </a:cubicBezTo>
                  <a:cubicBezTo>
                    <a:pt x="11343" y="238928"/>
                    <a:pt x="-10973" y="204796"/>
                    <a:pt x="6092" y="177228"/>
                  </a:cubicBezTo>
                  <a:cubicBezTo>
                    <a:pt x="15282" y="162786"/>
                    <a:pt x="32348" y="203484"/>
                    <a:pt x="40225" y="204796"/>
                  </a:cubicBezTo>
                  <a:cubicBezTo>
                    <a:pt x="67794" y="210047"/>
                    <a:pt x="34974" y="147033"/>
                    <a:pt x="59917" y="135218"/>
                  </a:cubicBezTo>
                  <a:cubicBezTo>
                    <a:pt x="69106" y="129967"/>
                    <a:pt x="80922" y="189042"/>
                    <a:pt x="120306" y="203484"/>
                  </a:cubicBezTo>
                  <a:cubicBezTo>
                    <a:pt x="138685" y="210047"/>
                    <a:pt x="157064" y="213986"/>
                    <a:pt x="149187" y="204796"/>
                  </a:cubicBezTo>
                  <a:cubicBezTo>
                    <a:pt x="128183" y="179853"/>
                    <a:pt x="109804" y="165412"/>
                    <a:pt x="107178" y="139156"/>
                  </a:cubicBezTo>
                  <a:cubicBezTo>
                    <a:pt x="106522" y="133249"/>
                    <a:pt x="114070" y="125372"/>
                    <a:pt x="122603" y="122582"/>
                  </a:cubicBezTo>
                  <a:close/>
                  <a:moveTo>
                    <a:pt x="477387" y="90585"/>
                  </a:moveTo>
                  <a:cubicBezTo>
                    <a:pt x="498391" y="107651"/>
                    <a:pt x="514146" y="129969"/>
                    <a:pt x="511519" y="158850"/>
                  </a:cubicBezTo>
                  <a:cubicBezTo>
                    <a:pt x="510206" y="170665"/>
                    <a:pt x="501018" y="190357"/>
                    <a:pt x="497079" y="169352"/>
                  </a:cubicBezTo>
                  <a:cubicBezTo>
                    <a:pt x="493141" y="149661"/>
                    <a:pt x="486576" y="136533"/>
                    <a:pt x="473448" y="124718"/>
                  </a:cubicBezTo>
                  <a:cubicBezTo>
                    <a:pt x="476074" y="111590"/>
                    <a:pt x="477387" y="101087"/>
                    <a:pt x="477387" y="90585"/>
                  </a:cubicBezTo>
                  <a:close/>
                  <a:moveTo>
                    <a:pt x="225822" y="82380"/>
                  </a:moveTo>
                  <a:cubicBezTo>
                    <a:pt x="228283" y="81067"/>
                    <a:pt x="231237" y="81396"/>
                    <a:pt x="233206" y="84021"/>
                  </a:cubicBezTo>
                  <a:cubicBezTo>
                    <a:pt x="234519" y="87959"/>
                    <a:pt x="235831" y="90585"/>
                    <a:pt x="238459" y="93210"/>
                  </a:cubicBezTo>
                  <a:cubicBezTo>
                    <a:pt x="242396" y="98461"/>
                    <a:pt x="247648" y="105026"/>
                    <a:pt x="251587" y="110277"/>
                  </a:cubicBezTo>
                  <a:cubicBezTo>
                    <a:pt x="250273" y="116840"/>
                    <a:pt x="248960" y="124717"/>
                    <a:pt x="247648" y="133907"/>
                  </a:cubicBezTo>
                  <a:cubicBezTo>
                    <a:pt x="247648" y="135219"/>
                    <a:pt x="247648" y="136533"/>
                    <a:pt x="247648" y="137845"/>
                  </a:cubicBezTo>
                  <a:cubicBezTo>
                    <a:pt x="239771" y="131282"/>
                    <a:pt x="231894" y="123405"/>
                    <a:pt x="227956" y="114215"/>
                  </a:cubicBezTo>
                  <a:cubicBezTo>
                    <a:pt x="224017" y="106338"/>
                    <a:pt x="221391" y="98461"/>
                    <a:pt x="221391" y="90585"/>
                  </a:cubicBezTo>
                  <a:cubicBezTo>
                    <a:pt x="221391" y="86646"/>
                    <a:pt x="223361" y="83693"/>
                    <a:pt x="225822" y="82380"/>
                  </a:cubicBezTo>
                  <a:close/>
                  <a:moveTo>
                    <a:pt x="371050" y="77456"/>
                  </a:moveTo>
                  <a:cubicBezTo>
                    <a:pt x="373676" y="84021"/>
                    <a:pt x="374988" y="87958"/>
                    <a:pt x="374988" y="91896"/>
                  </a:cubicBezTo>
                  <a:cubicBezTo>
                    <a:pt x="376301" y="106338"/>
                    <a:pt x="361860" y="126030"/>
                    <a:pt x="359234" y="144408"/>
                  </a:cubicBezTo>
                  <a:cubicBezTo>
                    <a:pt x="357922" y="158849"/>
                    <a:pt x="360548" y="174603"/>
                    <a:pt x="365799" y="189044"/>
                  </a:cubicBezTo>
                  <a:cubicBezTo>
                    <a:pt x="372362" y="210048"/>
                    <a:pt x="381552" y="227115"/>
                    <a:pt x="384178" y="250745"/>
                  </a:cubicBezTo>
                  <a:cubicBezTo>
                    <a:pt x="385490" y="265186"/>
                    <a:pt x="384178" y="278314"/>
                    <a:pt x="382865" y="292754"/>
                  </a:cubicBezTo>
                  <a:cubicBezTo>
                    <a:pt x="381552" y="307196"/>
                    <a:pt x="380239" y="320324"/>
                    <a:pt x="380239" y="334764"/>
                  </a:cubicBezTo>
                  <a:cubicBezTo>
                    <a:pt x="380239" y="345266"/>
                    <a:pt x="380239" y="357082"/>
                    <a:pt x="382865" y="367583"/>
                  </a:cubicBezTo>
                  <a:cubicBezTo>
                    <a:pt x="384178" y="372835"/>
                    <a:pt x="390741" y="382024"/>
                    <a:pt x="399932" y="391213"/>
                  </a:cubicBezTo>
                  <a:cubicBezTo>
                    <a:pt x="407808" y="399090"/>
                    <a:pt x="416997" y="406968"/>
                    <a:pt x="423562" y="408280"/>
                  </a:cubicBezTo>
                  <a:cubicBezTo>
                    <a:pt x="434064" y="410906"/>
                    <a:pt x="445879" y="410906"/>
                    <a:pt x="456381" y="410906"/>
                  </a:cubicBezTo>
                  <a:cubicBezTo>
                    <a:pt x="470822" y="410906"/>
                    <a:pt x="483950" y="409594"/>
                    <a:pt x="498390" y="408280"/>
                  </a:cubicBezTo>
                  <a:cubicBezTo>
                    <a:pt x="512832" y="406968"/>
                    <a:pt x="525960" y="405654"/>
                    <a:pt x="540400" y="406968"/>
                  </a:cubicBezTo>
                  <a:cubicBezTo>
                    <a:pt x="562718" y="408280"/>
                    <a:pt x="581097" y="417469"/>
                    <a:pt x="602102" y="425346"/>
                  </a:cubicBezTo>
                  <a:cubicBezTo>
                    <a:pt x="616542" y="429285"/>
                    <a:pt x="632295" y="433224"/>
                    <a:pt x="646737" y="431910"/>
                  </a:cubicBezTo>
                  <a:cubicBezTo>
                    <a:pt x="665116" y="429285"/>
                    <a:pt x="684807" y="416157"/>
                    <a:pt x="699249" y="416157"/>
                  </a:cubicBezTo>
                  <a:cubicBezTo>
                    <a:pt x="703186" y="416157"/>
                    <a:pt x="708437" y="417469"/>
                    <a:pt x="713689" y="420096"/>
                  </a:cubicBezTo>
                  <a:cubicBezTo>
                    <a:pt x="701874" y="441101"/>
                    <a:pt x="679556" y="455541"/>
                    <a:pt x="649362" y="459480"/>
                  </a:cubicBezTo>
                  <a:cubicBezTo>
                    <a:pt x="630983" y="462105"/>
                    <a:pt x="611291" y="458166"/>
                    <a:pt x="592912" y="451602"/>
                  </a:cubicBezTo>
                  <a:cubicBezTo>
                    <a:pt x="575846" y="446352"/>
                    <a:pt x="556153" y="435849"/>
                    <a:pt x="537774" y="434536"/>
                  </a:cubicBezTo>
                  <a:cubicBezTo>
                    <a:pt x="524646" y="433224"/>
                    <a:pt x="512832" y="434536"/>
                    <a:pt x="499704" y="435849"/>
                  </a:cubicBezTo>
                  <a:cubicBezTo>
                    <a:pt x="485262" y="437162"/>
                    <a:pt x="470822" y="438474"/>
                    <a:pt x="456381" y="438474"/>
                  </a:cubicBezTo>
                  <a:cubicBezTo>
                    <a:pt x="443253" y="438474"/>
                    <a:pt x="430125" y="438474"/>
                    <a:pt x="416997" y="435849"/>
                  </a:cubicBezTo>
                  <a:cubicBezTo>
                    <a:pt x="403869" y="433224"/>
                    <a:pt x="390741" y="422721"/>
                    <a:pt x="378927" y="410906"/>
                  </a:cubicBezTo>
                  <a:cubicBezTo>
                    <a:pt x="367111" y="399090"/>
                    <a:pt x="356609" y="384650"/>
                    <a:pt x="355297" y="374147"/>
                  </a:cubicBezTo>
                  <a:cubicBezTo>
                    <a:pt x="352671" y="362333"/>
                    <a:pt x="352671" y="347892"/>
                    <a:pt x="352671" y="334764"/>
                  </a:cubicBezTo>
                  <a:cubicBezTo>
                    <a:pt x="352671" y="320324"/>
                    <a:pt x="353983" y="305882"/>
                    <a:pt x="355297" y="291442"/>
                  </a:cubicBezTo>
                  <a:cubicBezTo>
                    <a:pt x="356609" y="279626"/>
                    <a:pt x="357922" y="266498"/>
                    <a:pt x="356609" y="253370"/>
                  </a:cubicBezTo>
                  <a:cubicBezTo>
                    <a:pt x="355297" y="234991"/>
                    <a:pt x="346106" y="215300"/>
                    <a:pt x="339543" y="198233"/>
                  </a:cubicBezTo>
                  <a:cubicBezTo>
                    <a:pt x="334292" y="179854"/>
                    <a:pt x="330353" y="161475"/>
                    <a:pt x="331666" y="141782"/>
                  </a:cubicBezTo>
                  <a:cubicBezTo>
                    <a:pt x="335604" y="111589"/>
                    <a:pt x="350045" y="90584"/>
                    <a:pt x="371050" y="77456"/>
                  </a:cubicBezTo>
                  <a:close/>
                  <a:moveTo>
                    <a:pt x="327727" y="21007"/>
                  </a:moveTo>
                  <a:cubicBezTo>
                    <a:pt x="334291" y="27572"/>
                    <a:pt x="340855" y="34135"/>
                    <a:pt x="347419" y="40700"/>
                  </a:cubicBezTo>
                  <a:cubicBezTo>
                    <a:pt x="353983" y="48575"/>
                    <a:pt x="360547" y="56452"/>
                    <a:pt x="365798" y="64329"/>
                  </a:cubicBezTo>
                  <a:cubicBezTo>
                    <a:pt x="340855" y="77456"/>
                    <a:pt x="322476" y="103712"/>
                    <a:pt x="318537" y="139158"/>
                  </a:cubicBezTo>
                  <a:cubicBezTo>
                    <a:pt x="315912" y="160163"/>
                    <a:pt x="319851" y="181168"/>
                    <a:pt x="326414" y="200859"/>
                  </a:cubicBezTo>
                  <a:cubicBezTo>
                    <a:pt x="330353" y="215301"/>
                    <a:pt x="340855" y="237619"/>
                    <a:pt x="342167" y="252059"/>
                  </a:cubicBezTo>
                  <a:cubicBezTo>
                    <a:pt x="343481" y="262561"/>
                    <a:pt x="342167" y="275689"/>
                    <a:pt x="340855" y="287505"/>
                  </a:cubicBezTo>
                  <a:cubicBezTo>
                    <a:pt x="339542" y="303258"/>
                    <a:pt x="338230" y="317698"/>
                    <a:pt x="338230" y="332139"/>
                  </a:cubicBezTo>
                  <a:cubicBezTo>
                    <a:pt x="336916" y="345266"/>
                    <a:pt x="338230" y="361020"/>
                    <a:pt x="340855" y="374148"/>
                  </a:cubicBezTo>
                  <a:cubicBezTo>
                    <a:pt x="343481" y="388589"/>
                    <a:pt x="355295" y="405655"/>
                    <a:pt x="368423" y="418783"/>
                  </a:cubicBezTo>
                  <a:cubicBezTo>
                    <a:pt x="382865" y="431911"/>
                    <a:pt x="398618" y="443727"/>
                    <a:pt x="413058" y="446352"/>
                  </a:cubicBezTo>
                  <a:cubicBezTo>
                    <a:pt x="426186" y="448978"/>
                    <a:pt x="441940" y="448978"/>
                    <a:pt x="455068" y="448978"/>
                  </a:cubicBezTo>
                  <a:cubicBezTo>
                    <a:pt x="470821" y="448978"/>
                    <a:pt x="485263" y="447666"/>
                    <a:pt x="499703" y="446352"/>
                  </a:cubicBezTo>
                  <a:cubicBezTo>
                    <a:pt x="511519" y="445039"/>
                    <a:pt x="523333" y="443727"/>
                    <a:pt x="535149" y="445039"/>
                  </a:cubicBezTo>
                  <a:cubicBezTo>
                    <a:pt x="549589" y="446352"/>
                    <a:pt x="571907" y="455542"/>
                    <a:pt x="586347" y="460794"/>
                  </a:cubicBezTo>
                  <a:cubicBezTo>
                    <a:pt x="606040" y="467357"/>
                    <a:pt x="627044" y="471295"/>
                    <a:pt x="648049" y="468670"/>
                  </a:cubicBezTo>
                  <a:cubicBezTo>
                    <a:pt x="683494" y="464731"/>
                    <a:pt x="708438" y="446352"/>
                    <a:pt x="722878" y="421410"/>
                  </a:cubicBezTo>
                  <a:cubicBezTo>
                    <a:pt x="732068" y="426661"/>
                    <a:pt x="739945" y="433224"/>
                    <a:pt x="746508" y="439789"/>
                  </a:cubicBezTo>
                  <a:cubicBezTo>
                    <a:pt x="754385" y="446352"/>
                    <a:pt x="759636" y="452917"/>
                    <a:pt x="766201" y="459480"/>
                  </a:cubicBezTo>
                  <a:cubicBezTo>
                    <a:pt x="742570" y="493613"/>
                    <a:pt x="704499" y="519869"/>
                    <a:pt x="654612" y="525120"/>
                  </a:cubicBezTo>
                  <a:cubicBezTo>
                    <a:pt x="625731" y="529058"/>
                    <a:pt x="598163" y="523806"/>
                    <a:pt x="571907" y="515930"/>
                  </a:cubicBezTo>
                  <a:cubicBezTo>
                    <a:pt x="561405" y="513305"/>
                    <a:pt x="552214" y="510678"/>
                    <a:pt x="543026" y="506741"/>
                  </a:cubicBezTo>
                  <a:cubicBezTo>
                    <a:pt x="539087" y="505429"/>
                    <a:pt x="533835" y="504115"/>
                    <a:pt x="529898" y="502802"/>
                  </a:cubicBezTo>
                  <a:cubicBezTo>
                    <a:pt x="522021" y="502802"/>
                    <a:pt x="510205" y="504115"/>
                    <a:pt x="502328" y="504115"/>
                  </a:cubicBezTo>
                  <a:cubicBezTo>
                    <a:pt x="486575" y="505429"/>
                    <a:pt x="470821" y="506741"/>
                    <a:pt x="455068" y="506741"/>
                  </a:cubicBezTo>
                  <a:cubicBezTo>
                    <a:pt x="436689" y="508054"/>
                    <a:pt x="418309" y="506741"/>
                    <a:pt x="399930" y="502802"/>
                  </a:cubicBezTo>
                  <a:cubicBezTo>
                    <a:pt x="376300" y="497550"/>
                    <a:pt x="350044" y="480485"/>
                    <a:pt x="329039" y="459480"/>
                  </a:cubicBezTo>
                  <a:cubicBezTo>
                    <a:pt x="308035" y="438475"/>
                    <a:pt x="290969" y="413533"/>
                    <a:pt x="285718" y="388589"/>
                  </a:cubicBezTo>
                  <a:cubicBezTo>
                    <a:pt x="281779" y="371522"/>
                    <a:pt x="281779" y="351831"/>
                    <a:pt x="281779" y="333452"/>
                  </a:cubicBezTo>
                  <a:cubicBezTo>
                    <a:pt x="281779" y="317698"/>
                    <a:pt x="283092" y="301945"/>
                    <a:pt x="284404" y="286191"/>
                  </a:cubicBezTo>
                  <a:cubicBezTo>
                    <a:pt x="284404" y="278315"/>
                    <a:pt x="285718" y="266499"/>
                    <a:pt x="285718" y="258622"/>
                  </a:cubicBezTo>
                  <a:cubicBezTo>
                    <a:pt x="284404" y="254684"/>
                    <a:pt x="281779" y="249433"/>
                    <a:pt x="280467" y="244182"/>
                  </a:cubicBezTo>
                  <a:cubicBezTo>
                    <a:pt x="277841" y="233680"/>
                    <a:pt x="273902" y="224491"/>
                    <a:pt x="271277" y="215301"/>
                  </a:cubicBezTo>
                  <a:cubicBezTo>
                    <a:pt x="263400" y="187731"/>
                    <a:pt x="259462" y="160163"/>
                    <a:pt x="262088" y="132595"/>
                  </a:cubicBezTo>
                  <a:cubicBezTo>
                    <a:pt x="267339" y="82708"/>
                    <a:pt x="292281" y="44637"/>
                    <a:pt x="327727" y="21007"/>
                  </a:cubicBezTo>
                  <a:close/>
                  <a:moveTo>
                    <a:pt x="216653" y="10606"/>
                  </a:moveTo>
                  <a:cubicBezTo>
                    <a:pt x="236899" y="7468"/>
                    <a:pt x="252898" y="17068"/>
                    <a:pt x="260775" y="28883"/>
                  </a:cubicBezTo>
                  <a:cubicBezTo>
                    <a:pt x="269964" y="44637"/>
                    <a:pt x="268652" y="61702"/>
                    <a:pt x="256836" y="68267"/>
                  </a:cubicBezTo>
                  <a:cubicBezTo>
                    <a:pt x="235831" y="80081"/>
                    <a:pt x="206950" y="47262"/>
                    <a:pt x="205638" y="84020"/>
                  </a:cubicBezTo>
                  <a:cubicBezTo>
                    <a:pt x="205638" y="101086"/>
                    <a:pt x="216140" y="127342"/>
                    <a:pt x="227955" y="139158"/>
                  </a:cubicBezTo>
                  <a:cubicBezTo>
                    <a:pt x="234519" y="145721"/>
                    <a:pt x="239771" y="150972"/>
                    <a:pt x="246334" y="154911"/>
                  </a:cubicBezTo>
                  <a:cubicBezTo>
                    <a:pt x="246334" y="173290"/>
                    <a:pt x="248959" y="191669"/>
                    <a:pt x="251586" y="210048"/>
                  </a:cubicBezTo>
                  <a:cubicBezTo>
                    <a:pt x="230580" y="200858"/>
                    <a:pt x="210889" y="187730"/>
                    <a:pt x="193822" y="170665"/>
                  </a:cubicBezTo>
                  <a:cubicBezTo>
                    <a:pt x="174131" y="149660"/>
                    <a:pt x="158377" y="111588"/>
                    <a:pt x="159690" y="82707"/>
                  </a:cubicBezTo>
                  <a:cubicBezTo>
                    <a:pt x="161003" y="57765"/>
                    <a:pt x="171505" y="31509"/>
                    <a:pt x="195135" y="18381"/>
                  </a:cubicBezTo>
                  <a:cubicBezTo>
                    <a:pt x="202684" y="14114"/>
                    <a:pt x="209904" y="11652"/>
                    <a:pt x="216653" y="10606"/>
                  </a:cubicBezTo>
                  <a:close/>
                  <a:moveTo>
                    <a:pt x="448506" y="0"/>
                  </a:moveTo>
                  <a:cubicBezTo>
                    <a:pt x="468198" y="5251"/>
                    <a:pt x="487889" y="13128"/>
                    <a:pt x="506269" y="24944"/>
                  </a:cubicBezTo>
                  <a:cubicBezTo>
                    <a:pt x="527273" y="38072"/>
                    <a:pt x="545652" y="56449"/>
                    <a:pt x="558780" y="74830"/>
                  </a:cubicBezTo>
                  <a:cubicBezTo>
                    <a:pt x="588975" y="116839"/>
                    <a:pt x="588975" y="183791"/>
                    <a:pt x="553529" y="221863"/>
                  </a:cubicBezTo>
                  <a:cubicBezTo>
                    <a:pt x="527273" y="250744"/>
                    <a:pt x="478699" y="269123"/>
                    <a:pt x="443254" y="242867"/>
                  </a:cubicBezTo>
                  <a:cubicBezTo>
                    <a:pt x="438003" y="240242"/>
                    <a:pt x="434065" y="236303"/>
                    <a:pt x="431440" y="232365"/>
                  </a:cubicBezTo>
                  <a:cubicBezTo>
                    <a:pt x="405184" y="199544"/>
                    <a:pt x="438003" y="173289"/>
                    <a:pt x="460321" y="177228"/>
                  </a:cubicBezTo>
                  <a:cubicBezTo>
                    <a:pt x="487889" y="181165"/>
                    <a:pt x="491827" y="206109"/>
                    <a:pt x="512833" y="183791"/>
                  </a:cubicBezTo>
                  <a:cubicBezTo>
                    <a:pt x="519397" y="177228"/>
                    <a:pt x="523336" y="168037"/>
                    <a:pt x="524648" y="157535"/>
                  </a:cubicBezTo>
                  <a:cubicBezTo>
                    <a:pt x="529899" y="122089"/>
                    <a:pt x="508894" y="95833"/>
                    <a:pt x="481326" y="76142"/>
                  </a:cubicBezTo>
                  <a:cubicBezTo>
                    <a:pt x="480013" y="74830"/>
                    <a:pt x="477387" y="73516"/>
                    <a:pt x="476074" y="72204"/>
                  </a:cubicBezTo>
                  <a:cubicBezTo>
                    <a:pt x="473449" y="45948"/>
                    <a:pt x="464259" y="22318"/>
                    <a:pt x="448506" y="0"/>
                  </a:cubicBezTo>
                  <a:close/>
                </a:path>
              </a:pathLst>
            </a:custGeom>
            <a:blipFill dpi="0" rotWithShape="0">
              <a:blip r:embed="rId14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7" name="Freeform 142"/>
            <p:cNvSpPr/>
            <p:nvPr>
              <p:custDataLst>
                <p:tags r:id="rId15"/>
              </p:custDataLst>
            </p:nvPr>
          </p:nvSpPr>
          <p:spPr>
            <a:xfrm>
              <a:off x="2156390" y="3617775"/>
              <a:ext cx="626000" cy="625999"/>
            </a:xfrm>
            <a:custGeom>
              <a:avLst/>
              <a:gdLst>
                <a:gd name="connsiteX0" fmla="*/ 542185 w 789832"/>
                <a:gd name="connsiteY0" fmla="*/ 651989 h 789831"/>
                <a:gd name="connsiteX1" fmla="*/ 561878 w 789832"/>
                <a:gd name="connsiteY1" fmla="*/ 675619 h 789831"/>
                <a:gd name="connsiteX2" fmla="*/ 568441 w 789832"/>
                <a:gd name="connsiteY2" fmla="*/ 699250 h 789831"/>
                <a:gd name="connsiteX3" fmla="*/ 556627 w 789832"/>
                <a:gd name="connsiteY3" fmla="*/ 705814 h 789831"/>
                <a:gd name="connsiteX4" fmla="*/ 551375 w 789832"/>
                <a:gd name="connsiteY4" fmla="*/ 696624 h 789831"/>
                <a:gd name="connsiteX5" fmla="*/ 538247 w 789832"/>
                <a:gd name="connsiteY5" fmla="*/ 679557 h 789831"/>
                <a:gd name="connsiteX6" fmla="*/ 542185 w 789832"/>
                <a:gd name="connsiteY6" fmla="*/ 655927 h 789831"/>
                <a:gd name="connsiteX7" fmla="*/ 542185 w 789832"/>
                <a:gd name="connsiteY7" fmla="*/ 651989 h 789831"/>
                <a:gd name="connsiteX8" fmla="*/ 289022 w 789832"/>
                <a:gd name="connsiteY8" fmla="*/ 611600 h 789831"/>
                <a:gd name="connsiteX9" fmla="*/ 292755 w 789832"/>
                <a:gd name="connsiteY9" fmla="*/ 620481 h 789831"/>
                <a:gd name="connsiteX10" fmla="*/ 316385 w 789832"/>
                <a:gd name="connsiteY10" fmla="*/ 665117 h 789831"/>
                <a:gd name="connsiteX11" fmla="*/ 312448 w 789832"/>
                <a:gd name="connsiteY11" fmla="*/ 699250 h 789831"/>
                <a:gd name="connsiteX12" fmla="*/ 278315 w 789832"/>
                <a:gd name="connsiteY12" fmla="*/ 630983 h 789831"/>
                <a:gd name="connsiteX13" fmla="*/ 289022 w 789832"/>
                <a:gd name="connsiteY13" fmla="*/ 611600 h 789831"/>
                <a:gd name="connsiteX14" fmla="*/ 538246 w 789832"/>
                <a:gd name="connsiteY14" fmla="*/ 579784 h 789831"/>
                <a:gd name="connsiteX15" fmla="*/ 596010 w 789832"/>
                <a:gd name="connsiteY15" fmla="*/ 619168 h 789831"/>
                <a:gd name="connsiteX16" fmla="*/ 630142 w 789832"/>
                <a:gd name="connsiteY16" fmla="*/ 707124 h 789831"/>
                <a:gd name="connsiteX17" fmla="*/ 594698 w 789832"/>
                <a:gd name="connsiteY17" fmla="*/ 771452 h 789831"/>
                <a:gd name="connsiteX18" fmla="*/ 529058 w 789832"/>
                <a:gd name="connsiteY18" fmla="*/ 760950 h 789831"/>
                <a:gd name="connsiteX19" fmla="*/ 532995 w 789832"/>
                <a:gd name="connsiteY19" fmla="*/ 721566 h 789831"/>
                <a:gd name="connsiteX20" fmla="*/ 584195 w 789832"/>
                <a:gd name="connsiteY20" fmla="*/ 705812 h 789831"/>
                <a:gd name="connsiteX21" fmla="*/ 561877 w 789832"/>
                <a:gd name="connsiteY21" fmla="*/ 650675 h 789831"/>
                <a:gd name="connsiteX22" fmla="*/ 543498 w 789832"/>
                <a:gd name="connsiteY22" fmla="*/ 634922 h 789831"/>
                <a:gd name="connsiteX23" fmla="*/ 538246 w 789832"/>
                <a:gd name="connsiteY23" fmla="*/ 579784 h 789831"/>
                <a:gd name="connsiteX24" fmla="*/ 318088 w 789832"/>
                <a:gd name="connsiteY24" fmla="*/ 535109 h 789831"/>
                <a:gd name="connsiteX25" fmla="*/ 346580 w 789832"/>
                <a:gd name="connsiteY25" fmla="*/ 546965 h 789831"/>
                <a:gd name="connsiteX26" fmla="*/ 358395 w 789832"/>
                <a:gd name="connsiteY26" fmla="*/ 557468 h 789831"/>
                <a:gd name="connsiteX27" fmla="*/ 329514 w 789832"/>
                <a:gd name="connsiteY27" fmla="*/ 612605 h 789831"/>
                <a:gd name="connsiteX28" fmla="*/ 277003 w 789832"/>
                <a:gd name="connsiteY28" fmla="*/ 606040 h 789831"/>
                <a:gd name="connsiteX29" fmla="*/ 265187 w 789832"/>
                <a:gd name="connsiteY29" fmla="*/ 632296 h 789831"/>
                <a:gd name="connsiteX30" fmla="*/ 308508 w 789832"/>
                <a:gd name="connsiteY30" fmla="*/ 713689 h 789831"/>
                <a:gd name="connsiteX31" fmla="*/ 313761 w 789832"/>
                <a:gd name="connsiteY31" fmla="*/ 717628 h 789831"/>
                <a:gd name="connsiteX32" fmla="*/ 341329 w 789832"/>
                <a:gd name="connsiteY32" fmla="*/ 789831 h 789831"/>
                <a:gd name="connsiteX33" fmla="*/ 283566 w 789832"/>
                <a:gd name="connsiteY33" fmla="*/ 764889 h 789831"/>
                <a:gd name="connsiteX34" fmla="*/ 231054 w 789832"/>
                <a:gd name="connsiteY34" fmla="*/ 715003 h 789831"/>
                <a:gd name="connsiteX35" fmla="*/ 236305 w 789832"/>
                <a:gd name="connsiteY35" fmla="*/ 567970 h 789831"/>
                <a:gd name="connsiteX36" fmla="*/ 318088 w 789832"/>
                <a:gd name="connsiteY36" fmla="*/ 535109 h 789831"/>
                <a:gd name="connsiteX37" fmla="*/ 124718 w 789832"/>
                <a:gd name="connsiteY37" fmla="*/ 473450 h 789831"/>
                <a:gd name="connsiteX38" fmla="*/ 169353 w 789832"/>
                <a:gd name="connsiteY38" fmla="*/ 497081 h 789831"/>
                <a:gd name="connsiteX39" fmla="*/ 158850 w 789832"/>
                <a:gd name="connsiteY39" fmla="*/ 511521 h 789831"/>
                <a:gd name="connsiteX40" fmla="*/ 90585 w 789832"/>
                <a:gd name="connsiteY40" fmla="*/ 477389 h 789831"/>
                <a:gd name="connsiteX41" fmla="*/ 124718 w 789832"/>
                <a:gd name="connsiteY41" fmla="*/ 473450 h 789831"/>
                <a:gd name="connsiteX42" fmla="*/ 567416 w 789832"/>
                <a:gd name="connsiteY42" fmla="*/ 429448 h 789831"/>
                <a:gd name="connsiteX43" fmla="*/ 620954 w 789832"/>
                <a:gd name="connsiteY43" fmla="*/ 457694 h 789831"/>
                <a:gd name="connsiteX44" fmla="*/ 634082 w 789832"/>
                <a:gd name="connsiteY44" fmla="*/ 520708 h 789831"/>
                <a:gd name="connsiteX45" fmla="*/ 597323 w 789832"/>
                <a:gd name="connsiteY45" fmla="*/ 487889 h 789831"/>
                <a:gd name="connsiteX46" fmla="*/ 592072 w 789832"/>
                <a:gd name="connsiteY46" fmla="*/ 518082 h 789831"/>
                <a:gd name="connsiteX47" fmla="*/ 673466 w 789832"/>
                <a:gd name="connsiteY47" fmla="*/ 541712 h 789831"/>
                <a:gd name="connsiteX48" fmla="*/ 760110 w 789832"/>
                <a:gd name="connsiteY48" fmla="*/ 541712 h 789831"/>
                <a:gd name="connsiteX49" fmla="*/ 783740 w 789832"/>
                <a:gd name="connsiteY49" fmla="*/ 612603 h 789831"/>
                <a:gd name="connsiteX50" fmla="*/ 749608 w 789832"/>
                <a:gd name="connsiteY50" fmla="*/ 585035 h 789831"/>
                <a:gd name="connsiteX51" fmla="*/ 729916 w 789832"/>
                <a:gd name="connsiteY51" fmla="*/ 654612 h 789831"/>
                <a:gd name="connsiteX52" fmla="*/ 669528 w 789832"/>
                <a:gd name="connsiteY52" fmla="*/ 586347 h 789831"/>
                <a:gd name="connsiteX53" fmla="*/ 640646 w 789832"/>
                <a:gd name="connsiteY53" fmla="*/ 585035 h 789831"/>
                <a:gd name="connsiteX54" fmla="*/ 682656 w 789832"/>
                <a:gd name="connsiteY54" fmla="*/ 650675 h 789831"/>
                <a:gd name="connsiteX55" fmla="*/ 645898 w 789832"/>
                <a:gd name="connsiteY55" fmla="*/ 653300 h 789831"/>
                <a:gd name="connsiteX56" fmla="*/ 597323 w 789832"/>
                <a:gd name="connsiteY56" fmla="*/ 575845 h 789831"/>
                <a:gd name="connsiteX57" fmla="*/ 550063 w 789832"/>
                <a:gd name="connsiteY57" fmla="*/ 434063 h 789831"/>
                <a:gd name="connsiteX58" fmla="*/ 567416 w 789832"/>
                <a:gd name="connsiteY58" fmla="*/ 429448 h 789831"/>
                <a:gd name="connsiteX59" fmla="*/ 209350 w 789832"/>
                <a:gd name="connsiteY59" fmla="*/ 421738 h 789831"/>
                <a:gd name="connsiteX60" fmla="*/ 232365 w 789832"/>
                <a:gd name="connsiteY60" fmla="*/ 431441 h 789831"/>
                <a:gd name="connsiteX61" fmla="*/ 242867 w 789832"/>
                <a:gd name="connsiteY61" fmla="*/ 443255 h 789831"/>
                <a:gd name="connsiteX62" fmla="*/ 221863 w 789832"/>
                <a:gd name="connsiteY62" fmla="*/ 553530 h 789831"/>
                <a:gd name="connsiteX63" fmla="*/ 74830 w 789832"/>
                <a:gd name="connsiteY63" fmla="*/ 558781 h 789831"/>
                <a:gd name="connsiteX64" fmla="*/ 24944 w 789832"/>
                <a:gd name="connsiteY64" fmla="*/ 506270 h 789831"/>
                <a:gd name="connsiteX65" fmla="*/ 0 w 789832"/>
                <a:gd name="connsiteY65" fmla="*/ 448507 h 789831"/>
                <a:gd name="connsiteX66" fmla="*/ 72205 w 789832"/>
                <a:gd name="connsiteY66" fmla="*/ 476075 h 789831"/>
                <a:gd name="connsiteX67" fmla="*/ 76142 w 789832"/>
                <a:gd name="connsiteY67" fmla="*/ 481327 h 789831"/>
                <a:gd name="connsiteX68" fmla="*/ 157535 w 789832"/>
                <a:gd name="connsiteY68" fmla="*/ 524649 h 789831"/>
                <a:gd name="connsiteX69" fmla="*/ 183791 w 789832"/>
                <a:gd name="connsiteY69" fmla="*/ 512834 h 789831"/>
                <a:gd name="connsiteX70" fmla="*/ 177228 w 789832"/>
                <a:gd name="connsiteY70" fmla="*/ 460322 h 789831"/>
                <a:gd name="connsiteX71" fmla="*/ 209350 w 789832"/>
                <a:gd name="connsiteY71" fmla="*/ 421738 h 789831"/>
                <a:gd name="connsiteX72" fmla="*/ 140470 w 789832"/>
                <a:gd name="connsiteY72" fmla="*/ 330355 h 789831"/>
                <a:gd name="connsiteX73" fmla="*/ 196919 w 789832"/>
                <a:gd name="connsiteY73" fmla="*/ 338232 h 789831"/>
                <a:gd name="connsiteX74" fmla="*/ 252056 w 789832"/>
                <a:gd name="connsiteY74" fmla="*/ 355297 h 789831"/>
                <a:gd name="connsiteX75" fmla="*/ 290128 w 789832"/>
                <a:gd name="connsiteY75" fmla="*/ 353985 h 789831"/>
                <a:gd name="connsiteX76" fmla="*/ 333450 w 789832"/>
                <a:gd name="connsiteY76" fmla="*/ 351360 h 789831"/>
                <a:gd name="connsiteX77" fmla="*/ 372833 w 789832"/>
                <a:gd name="connsiteY77" fmla="*/ 353985 h 789831"/>
                <a:gd name="connsiteX78" fmla="*/ 410905 w 789832"/>
                <a:gd name="connsiteY78" fmla="*/ 378928 h 789831"/>
                <a:gd name="connsiteX79" fmla="*/ 434535 w 789832"/>
                <a:gd name="connsiteY79" fmla="*/ 415686 h 789831"/>
                <a:gd name="connsiteX80" fmla="*/ 437161 w 789832"/>
                <a:gd name="connsiteY80" fmla="*/ 455070 h 789831"/>
                <a:gd name="connsiteX81" fmla="*/ 434535 w 789832"/>
                <a:gd name="connsiteY81" fmla="*/ 498393 h 789831"/>
                <a:gd name="connsiteX82" fmla="*/ 433222 w 789832"/>
                <a:gd name="connsiteY82" fmla="*/ 536463 h 789831"/>
                <a:gd name="connsiteX83" fmla="*/ 450289 w 789832"/>
                <a:gd name="connsiteY83" fmla="*/ 591600 h 789831"/>
                <a:gd name="connsiteX84" fmla="*/ 458166 w 789832"/>
                <a:gd name="connsiteY84" fmla="*/ 648051 h 789831"/>
                <a:gd name="connsiteX85" fmla="*/ 418780 w 789832"/>
                <a:gd name="connsiteY85" fmla="*/ 712377 h 789831"/>
                <a:gd name="connsiteX86" fmla="*/ 414843 w 789832"/>
                <a:gd name="connsiteY86" fmla="*/ 697937 h 789831"/>
                <a:gd name="connsiteX87" fmla="*/ 430596 w 789832"/>
                <a:gd name="connsiteY87" fmla="*/ 645425 h 789831"/>
                <a:gd name="connsiteX88" fmla="*/ 424033 w 789832"/>
                <a:gd name="connsiteY88" fmla="*/ 600790 h 789831"/>
                <a:gd name="connsiteX89" fmla="*/ 405653 w 789832"/>
                <a:gd name="connsiteY89" fmla="*/ 539089 h 789831"/>
                <a:gd name="connsiteX90" fmla="*/ 406966 w 789832"/>
                <a:gd name="connsiteY90" fmla="*/ 497079 h 789831"/>
                <a:gd name="connsiteX91" fmla="*/ 409592 w 789832"/>
                <a:gd name="connsiteY91" fmla="*/ 455070 h 789831"/>
                <a:gd name="connsiteX92" fmla="*/ 406966 w 789832"/>
                <a:gd name="connsiteY92" fmla="*/ 422251 h 789831"/>
                <a:gd name="connsiteX93" fmla="*/ 389900 w 789832"/>
                <a:gd name="connsiteY93" fmla="*/ 398620 h 789831"/>
                <a:gd name="connsiteX94" fmla="*/ 366270 w 789832"/>
                <a:gd name="connsiteY94" fmla="*/ 381553 h 789831"/>
                <a:gd name="connsiteX95" fmla="*/ 333450 w 789832"/>
                <a:gd name="connsiteY95" fmla="*/ 378928 h 789831"/>
                <a:gd name="connsiteX96" fmla="*/ 291440 w 789832"/>
                <a:gd name="connsiteY96" fmla="*/ 381553 h 789831"/>
                <a:gd name="connsiteX97" fmla="*/ 249431 w 789832"/>
                <a:gd name="connsiteY97" fmla="*/ 382867 h 789831"/>
                <a:gd name="connsiteX98" fmla="*/ 187730 w 789832"/>
                <a:gd name="connsiteY98" fmla="*/ 364488 h 789831"/>
                <a:gd name="connsiteX99" fmla="*/ 143095 w 789832"/>
                <a:gd name="connsiteY99" fmla="*/ 357923 h 789831"/>
                <a:gd name="connsiteX100" fmla="*/ 90584 w 789832"/>
                <a:gd name="connsiteY100" fmla="*/ 373677 h 789831"/>
                <a:gd name="connsiteX101" fmla="*/ 76142 w 789832"/>
                <a:gd name="connsiteY101" fmla="*/ 369739 h 789831"/>
                <a:gd name="connsiteX102" fmla="*/ 140470 w 789832"/>
                <a:gd name="connsiteY102" fmla="*/ 330355 h 789831"/>
                <a:gd name="connsiteX103" fmla="*/ 135218 w 789832"/>
                <a:gd name="connsiteY103" fmla="*/ 264714 h 789831"/>
                <a:gd name="connsiteX104" fmla="*/ 217924 w 789832"/>
                <a:gd name="connsiteY104" fmla="*/ 273903 h 789831"/>
                <a:gd name="connsiteX105" fmla="*/ 246805 w 789832"/>
                <a:gd name="connsiteY105" fmla="*/ 283093 h 789831"/>
                <a:gd name="connsiteX106" fmla="*/ 259933 w 789832"/>
                <a:gd name="connsiteY106" fmla="*/ 287031 h 789831"/>
                <a:gd name="connsiteX107" fmla="*/ 287503 w 789832"/>
                <a:gd name="connsiteY107" fmla="*/ 285719 h 789831"/>
                <a:gd name="connsiteX108" fmla="*/ 334763 w 789832"/>
                <a:gd name="connsiteY108" fmla="*/ 283093 h 789831"/>
                <a:gd name="connsiteX109" fmla="*/ 389900 w 789832"/>
                <a:gd name="connsiteY109" fmla="*/ 287031 h 789831"/>
                <a:gd name="connsiteX110" fmla="*/ 460791 w 789832"/>
                <a:gd name="connsiteY110" fmla="*/ 330354 h 789831"/>
                <a:gd name="connsiteX111" fmla="*/ 504113 w 789832"/>
                <a:gd name="connsiteY111" fmla="*/ 401244 h 789831"/>
                <a:gd name="connsiteX112" fmla="*/ 508052 w 789832"/>
                <a:gd name="connsiteY112" fmla="*/ 456382 h 789831"/>
                <a:gd name="connsiteX113" fmla="*/ 505426 w 789832"/>
                <a:gd name="connsiteY113" fmla="*/ 503642 h 789831"/>
                <a:gd name="connsiteX114" fmla="*/ 504113 w 789832"/>
                <a:gd name="connsiteY114" fmla="*/ 531210 h 789831"/>
                <a:gd name="connsiteX115" fmla="*/ 509364 w 789832"/>
                <a:gd name="connsiteY115" fmla="*/ 544338 h 789831"/>
                <a:gd name="connsiteX116" fmla="*/ 518554 w 789832"/>
                <a:gd name="connsiteY116" fmla="*/ 573220 h 789831"/>
                <a:gd name="connsiteX117" fmla="*/ 527743 w 789832"/>
                <a:gd name="connsiteY117" fmla="*/ 655926 h 789831"/>
                <a:gd name="connsiteX118" fmla="*/ 462103 w 789832"/>
                <a:gd name="connsiteY118" fmla="*/ 767513 h 789831"/>
                <a:gd name="connsiteX119" fmla="*/ 442412 w 789832"/>
                <a:gd name="connsiteY119" fmla="*/ 747822 h 789831"/>
                <a:gd name="connsiteX120" fmla="*/ 424033 w 789832"/>
                <a:gd name="connsiteY120" fmla="*/ 724192 h 789831"/>
                <a:gd name="connsiteX121" fmla="*/ 471294 w 789832"/>
                <a:gd name="connsiteY121" fmla="*/ 649362 h 789831"/>
                <a:gd name="connsiteX122" fmla="*/ 463417 w 789832"/>
                <a:gd name="connsiteY122" fmla="*/ 587661 h 789831"/>
                <a:gd name="connsiteX123" fmla="*/ 447663 w 789832"/>
                <a:gd name="connsiteY123" fmla="*/ 536462 h 789831"/>
                <a:gd name="connsiteX124" fmla="*/ 448976 w 789832"/>
                <a:gd name="connsiteY124" fmla="*/ 501017 h 789831"/>
                <a:gd name="connsiteX125" fmla="*/ 451601 w 789832"/>
                <a:gd name="connsiteY125" fmla="*/ 456382 h 789831"/>
                <a:gd name="connsiteX126" fmla="*/ 448976 w 789832"/>
                <a:gd name="connsiteY126" fmla="*/ 414372 h 789831"/>
                <a:gd name="connsiteX127" fmla="*/ 421408 w 789832"/>
                <a:gd name="connsiteY127" fmla="*/ 371050 h 789831"/>
                <a:gd name="connsiteX128" fmla="*/ 376773 w 789832"/>
                <a:gd name="connsiteY128" fmla="*/ 343482 h 789831"/>
                <a:gd name="connsiteX129" fmla="*/ 334763 w 789832"/>
                <a:gd name="connsiteY129" fmla="*/ 340856 h 789831"/>
                <a:gd name="connsiteX130" fmla="*/ 290128 w 789832"/>
                <a:gd name="connsiteY130" fmla="*/ 343482 h 789831"/>
                <a:gd name="connsiteX131" fmla="*/ 254682 w 789832"/>
                <a:gd name="connsiteY131" fmla="*/ 344794 h 789831"/>
                <a:gd name="connsiteX132" fmla="*/ 203484 w 789832"/>
                <a:gd name="connsiteY132" fmla="*/ 329040 h 789831"/>
                <a:gd name="connsiteX133" fmla="*/ 141782 w 789832"/>
                <a:gd name="connsiteY133" fmla="*/ 321163 h 789831"/>
                <a:gd name="connsiteX134" fmla="*/ 66953 w 789832"/>
                <a:gd name="connsiteY134" fmla="*/ 368424 h 789831"/>
                <a:gd name="connsiteX135" fmla="*/ 43323 w 789832"/>
                <a:gd name="connsiteY135" fmla="*/ 350045 h 789831"/>
                <a:gd name="connsiteX136" fmla="*/ 23630 w 789832"/>
                <a:gd name="connsiteY136" fmla="*/ 330354 h 789831"/>
                <a:gd name="connsiteX137" fmla="*/ 135218 w 789832"/>
                <a:gd name="connsiteY137" fmla="*/ 264714 h 789831"/>
                <a:gd name="connsiteX138" fmla="*/ 90585 w 789832"/>
                <a:gd name="connsiteY138" fmla="*/ 221392 h 789831"/>
                <a:gd name="connsiteX139" fmla="*/ 114215 w 789832"/>
                <a:gd name="connsiteY139" fmla="*/ 227957 h 789831"/>
                <a:gd name="connsiteX140" fmla="*/ 137845 w 789832"/>
                <a:gd name="connsiteY140" fmla="*/ 247649 h 789831"/>
                <a:gd name="connsiteX141" fmla="*/ 133908 w 789832"/>
                <a:gd name="connsiteY141" fmla="*/ 247649 h 789831"/>
                <a:gd name="connsiteX142" fmla="*/ 110277 w 789832"/>
                <a:gd name="connsiteY142" fmla="*/ 251588 h 789831"/>
                <a:gd name="connsiteX143" fmla="*/ 93210 w 789832"/>
                <a:gd name="connsiteY143" fmla="*/ 238460 h 789831"/>
                <a:gd name="connsiteX144" fmla="*/ 84022 w 789832"/>
                <a:gd name="connsiteY144" fmla="*/ 233207 h 789831"/>
                <a:gd name="connsiteX145" fmla="*/ 90585 w 789832"/>
                <a:gd name="connsiteY145" fmla="*/ 221392 h 789831"/>
                <a:gd name="connsiteX146" fmla="*/ 82707 w 789832"/>
                <a:gd name="connsiteY146" fmla="*/ 159691 h 789831"/>
                <a:gd name="connsiteX147" fmla="*/ 170665 w 789832"/>
                <a:gd name="connsiteY147" fmla="*/ 193823 h 789831"/>
                <a:gd name="connsiteX148" fmla="*/ 210049 w 789832"/>
                <a:gd name="connsiteY148" fmla="*/ 251587 h 789831"/>
                <a:gd name="connsiteX149" fmla="*/ 154911 w 789832"/>
                <a:gd name="connsiteY149" fmla="*/ 246335 h 789831"/>
                <a:gd name="connsiteX150" fmla="*/ 139158 w 789832"/>
                <a:gd name="connsiteY150" fmla="*/ 227956 h 789831"/>
                <a:gd name="connsiteX151" fmla="*/ 84021 w 789832"/>
                <a:gd name="connsiteY151" fmla="*/ 205639 h 789831"/>
                <a:gd name="connsiteX152" fmla="*/ 68267 w 789832"/>
                <a:gd name="connsiteY152" fmla="*/ 256837 h 789831"/>
                <a:gd name="connsiteX153" fmla="*/ 28883 w 789832"/>
                <a:gd name="connsiteY153" fmla="*/ 260776 h 789831"/>
                <a:gd name="connsiteX154" fmla="*/ 18381 w 789832"/>
                <a:gd name="connsiteY154" fmla="*/ 195136 h 789831"/>
                <a:gd name="connsiteX155" fmla="*/ 82707 w 789832"/>
                <a:gd name="connsiteY155" fmla="*/ 159691 h 789831"/>
                <a:gd name="connsiteX156" fmla="*/ 198642 w 789832"/>
                <a:gd name="connsiteY156" fmla="*/ 1 h 789831"/>
                <a:gd name="connsiteX157" fmla="*/ 248119 w 789832"/>
                <a:gd name="connsiteY157" fmla="*/ 29723 h 789831"/>
                <a:gd name="connsiteX158" fmla="*/ 248119 w 789832"/>
                <a:gd name="connsiteY158" fmla="*/ 116368 h 789831"/>
                <a:gd name="connsiteX159" fmla="*/ 271749 w 789832"/>
                <a:gd name="connsiteY159" fmla="*/ 197761 h 789831"/>
                <a:gd name="connsiteX160" fmla="*/ 301943 w 789832"/>
                <a:gd name="connsiteY160" fmla="*/ 192510 h 789831"/>
                <a:gd name="connsiteX161" fmla="*/ 269124 w 789832"/>
                <a:gd name="connsiteY161" fmla="*/ 155752 h 789831"/>
                <a:gd name="connsiteX162" fmla="*/ 332138 w 789832"/>
                <a:gd name="connsiteY162" fmla="*/ 168880 h 789831"/>
                <a:gd name="connsiteX163" fmla="*/ 355768 w 789832"/>
                <a:gd name="connsiteY163" fmla="*/ 239771 h 789831"/>
                <a:gd name="connsiteX164" fmla="*/ 213986 w 789832"/>
                <a:gd name="connsiteY164" fmla="*/ 192510 h 789831"/>
                <a:gd name="connsiteX165" fmla="*/ 136531 w 789832"/>
                <a:gd name="connsiteY165" fmla="*/ 143937 h 789831"/>
                <a:gd name="connsiteX166" fmla="*/ 139156 w 789832"/>
                <a:gd name="connsiteY166" fmla="*/ 107179 h 789831"/>
                <a:gd name="connsiteX167" fmla="*/ 204796 w 789832"/>
                <a:gd name="connsiteY167" fmla="*/ 149188 h 789831"/>
                <a:gd name="connsiteX168" fmla="*/ 203484 w 789832"/>
                <a:gd name="connsiteY168" fmla="*/ 120307 h 789831"/>
                <a:gd name="connsiteX169" fmla="*/ 135218 w 789832"/>
                <a:gd name="connsiteY169" fmla="*/ 59918 h 789831"/>
                <a:gd name="connsiteX170" fmla="*/ 204796 w 789832"/>
                <a:gd name="connsiteY170" fmla="*/ 40226 h 789831"/>
                <a:gd name="connsiteX171" fmla="*/ 177228 w 789832"/>
                <a:gd name="connsiteY171" fmla="*/ 6093 h 789831"/>
                <a:gd name="connsiteX172" fmla="*/ 198642 w 789832"/>
                <a:gd name="connsiteY172" fmla="*/ 1 h 789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</a:cxnLst>
              <a:rect l="l" t="t" r="r" b="b"/>
              <a:pathLst>
                <a:path w="789832" h="789831">
                  <a:moveTo>
                    <a:pt x="542185" y="651989"/>
                  </a:moveTo>
                  <a:cubicBezTo>
                    <a:pt x="550062" y="658554"/>
                    <a:pt x="557940" y="666429"/>
                    <a:pt x="561878" y="675619"/>
                  </a:cubicBezTo>
                  <a:cubicBezTo>
                    <a:pt x="565816" y="683496"/>
                    <a:pt x="568441" y="691373"/>
                    <a:pt x="568441" y="699250"/>
                  </a:cubicBezTo>
                  <a:cubicBezTo>
                    <a:pt x="568441" y="707126"/>
                    <a:pt x="560564" y="711066"/>
                    <a:pt x="556627" y="705814"/>
                  </a:cubicBezTo>
                  <a:cubicBezTo>
                    <a:pt x="555313" y="701875"/>
                    <a:pt x="554001" y="699250"/>
                    <a:pt x="551375" y="696624"/>
                  </a:cubicBezTo>
                  <a:cubicBezTo>
                    <a:pt x="547436" y="691373"/>
                    <a:pt x="542185" y="684810"/>
                    <a:pt x="538247" y="679557"/>
                  </a:cubicBezTo>
                  <a:cubicBezTo>
                    <a:pt x="539559" y="671682"/>
                    <a:pt x="540873" y="663804"/>
                    <a:pt x="542185" y="655927"/>
                  </a:cubicBezTo>
                  <a:cubicBezTo>
                    <a:pt x="542185" y="654615"/>
                    <a:pt x="542185" y="653301"/>
                    <a:pt x="542185" y="651989"/>
                  </a:cubicBezTo>
                  <a:close/>
                  <a:moveTo>
                    <a:pt x="289022" y="611600"/>
                  </a:moveTo>
                  <a:cubicBezTo>
                    <a:pt x="290458" y="612523"/>
                    <a:pt x="291770" y="615230"/>
                    <a:pt x="292755" y="620481"/>
                  </a:cubicBezTo>
                  <a:cubicBezTo>
                    <a:pt x="296694" y="640173"/>
                    <a:pt x="303257" y="653301"/>
                    <a:pt x="316385" y="665117"/>
                  </a:cubicBezTo>
                  <a:cubicBezTo>
                    <a:pt x="313760" y="676932"/>
                    <a:pt x="312448" y="688746"/>
                    <a:pt x="312448" y="699250"/>
                  </a:cubicBezTo>
                  <a:cubicBezTo>
                    <a:pt x="291443" y="682183"/>
                    <a:pt x="275689" y="659865"/>
                    <a:pt x="278315" y="630983"/>
                  </a:cubicBezTo>
                  <a:cubicBezTo>
                    <a:pt x="279299" y="622122"/>
                    <a:pt x="284715" y="608831"/>
                    <a:pt x="289022" y="611600"/>
                  </a:cubicBezTo>
                  <a:close/>
                  <a:moveTo>
                    <a:pt x="538246" y="579784"/>
                  </a:moveTo>
                  <a:cubicBezTo>
                    <a:pt x="559251" y="588973"/>
                    <a:pt x="578944" y="602101"/>
                    <a:pt x="596010" y="619168"/>
                  </a:cubicBezTo>
                  <a:cubicBezTo>
                    <a:pt x="615702" y="640173"/>
                    <a:pt x="631456" y="678244"/>
                    <a:pt x="630142" y="707124"/>
                  </a:cubicBezTo>
                  <a:cubicBezTo>
                    <a:pt x="628830" y="732068"/>
                    <a:pt x="618328" y="758324"/>
                    <a:pt x="594698" y="771452"/>
                  </a:cubicBezTo>
                  <a:cubicBezTo>
                    <a:pt x="564502" y="788518"/>
                    <a:pt x="539560" y="776703"/>
                    <a:pt x="529058" y="760950"/>
                  </a:cubicBezTo>
                  <a:cubicBezTo>
                    <a:pt x="519867" y="745196"/>
                    <a:pt x="521181" y="728129"/>
                    <a:pt x="532995" y="721566"/>
                  </a:cubicBezTo>
                  <a:cubicBezTo>
                    <a:pt x="554000" y="709750"/>
                    <a:pt x="582882" y="742571"/>
                    <a:pt x="584195" y="705812"/>
                  </a:cubicBezTo>
                  <a:cubicBezTo>
                    <a:pt x="584195" y="688745"/>
                    <a:pt x="573693" y="662489"/>
                    <a:pt x="561877" y="650675"/>
                  </a:cubicBezTo>
                  <a:cubicBezTo>
                    <a:pt x="555314" y="644110"/>
                    <a:pt x="550062" y="640173"/>
                    <a:pt x="543498" y="634922"/>
                  </a:cubicBezTo>
                  <a:cubicBezTo>
                    <a:pt x="543498" y="615229"/>
                    <a:pt x="539560" y="596850"/>
                    <a:pt x="538246" y="579784"/>
                  </a:cubicBezTo>
                  <a:close/>
                  <a:moveTo>
                    <a:pt x="318088" y="535109"/>
                  </a:moveTo>
                  <a:cubicBezTo>
                    <a:pt x="328037" y="536627"/>
                    <a:pt x="337719" y="540401"/>
                    <a:pt x="346580" y="546965"/>
                  </a:cubicBezTo>
                  <a:cubicBezTo>
                    <a:pt x="351831" y="549591"/>
                    <a:pt x="354457" y="553529"/>
                    <a:pt x="358395" y="557468"/>
                  </a:cubicBezTo>
                  <a:cubicBezTo>
                    <a:pt x="384651" y="590287"/>
                    <a:pt x="351831" y="616543"/>
                    <a:pt x="329514" y="612605"/>
                  </a:cubicBezTo>
                  <a:cubicBezTo>
                    <a:pt x="301945" y="608666"/>
                    <a:pt x="298006" y="583724"/>
                    <a:pt x="277003" y="606040"/>
                  </a:cubicBezTo>
                  <a:cubicBezTo>
                    <a:pt x="270438" y="612605"/>
                    <a:pt x="266499" y="621794"/>
                    <a:pt x="265187" y="632296"/>
                  </a:cubicBezTo>
                  <a:cubicBezTo>
                    <a:pt x="259936" y="667742"/>
                    <a:pt x="280940" y="693998"/>
                    <a:pt x="308508" y="713689"/>
                  </a:cubicBezTo>
                  <a:cubicBezTo>
                    <a:pt x="309822" y="715003"/>
                    <a:pt x="312447" y="716315"/>
                    <a:pt x="313761" y="717628"/>
                  </a:cubicBezTo>
                  <a:cubicBezTo>
                    <a:pt x="316386" y="742571"/>
                    <a:pt x="325575" y="766201"/>
                    <a:pt x="341329" y="789831"/>
                  </a:cubicBezTo>
                  <a:cubicBezTo>
                    <a:pt x="321636" y="784580"/>
                    <a:pt x="301945" y="776703"/>
                    <a:pt x="283566" y="764889"/>
                  </a:cubicBezTo>
                  <a:cubicBezTo>
                    <a:pt x="262561" y="751761"/>
                    <a:pt x="244182" y="733380"/>
                    <a:pt x="231054" y="715003"/>
                  </a:cubicBezTo>
                  <a:cubicBezTo>
                    <a:pt x="200859" y="672993"/>
                    <a:pt x="200859" y="606040"/>
                    <a:pt x="236305" y="567970"/>
                  </a:cubicBezTo>
                  <a:cubicBezTo>
                    <a:pt x="255997" y="546309"/>
                    <a:pt x="288242" y="530556"/>
                    <a:pt x="318088" y="535109"/>
                  </a:cubicBezTo>
                  <a:close/>
                  <a:moveTo>
                    <a:pt x="124718" y="473450"/>
                  </a:moveTo>
                  <a:cubicBezTo>
                    <a:pt x="136534" y="486578"/>
                    <a:pt x="149661" y="493143"/>
                    <a:pt x="169353" y="497081"/>
                  </a:cubicBezTo>
                  <a:cubicBezTo>
                    <a:pt x="190357" y="501020"/>
                    <a:pt x="170665" y="510208"/>
                    <a:pt x="158850" y="511521"/>
                  </a:cubicBezTo>
                  <a:cubicBezTo>
                    <a:pt x="129969" y="514148"/>
                    <a:pt x="107651" y="498393"/>
                    <a:pt x="90585" y="477389"/>
                  </a:cubicBezTo>
                  <a:cubicBezTo>
                    <a:pt x="101088" y="477389"/>
                    <a:pt x="111590" y="476076"/>
                    <a:pt x="124718" y="473450"/>
                  </a:cubicBezTo>
                  <a:close/>
                  <a:moveTo>
                    <a:pt x="567416" y="429448"/>
                  </a:moveTo>
                  <a:cubicBezTo>
                    <a:pt x="586001" y="429633"/>
                    <a:pt x="607170" y="442925"/>
                    <a:pt x="620954" y="457694"/>
                  </a:cubicBezTo>
                  <a:cubicBezTo>
                    <a:pt x="635395" y="472134"/>
                    <a:pt x="647210" y="503642"/>
                    <a:pt x="634082" y="520708"/>
                  </a:cubicBezTo>
                  <a:cubicBezTo>
                    <a:pt x="623579" y="532523"/>
                    <a:pt x="613077" y="489201"/>
                    <a:pt x="597323" y="487889"/>
                  </a:cubicBezTo>
                  <a:cubicBezTo>
                    <a:pt x="586821" y="487889"/>
                    <a:pt x="578944" y="504954"/>
                    <a:pt x="592072" y="518082"/>
                  </a:cubicBezTo>
                  <a:cubicBezTo>
                    <a:pt x="611765" y="536461"/>
                    <a:pt x="645898" y="546964"/>
                    <a:pt x="673466" y="541712"/>
                  </a:cubicBezTo>
                  <a:cubicBezTo>
                    <a:pt x="708912" y="533836"/>
                    <a:pt x="731229" y="525959"/>
                    <a:pt x="760110" y="541712"/>
                  </a:cubicBezTo>
                  <a:cubicBezTo>
                    <a:pt x="778489" y="550901"/>
                    <a:pt x="800807" y="585035"/>
                    <a:pt x="783740" y="612603"/>
                  </a:cubicBezTo>
                  <a:cubicBezTo>
                    <a:pt x="774551" y="627044"/>
                    <a:pt x="757484" y="586347"/>
                    <a:pt x="749608" y="585035"/>
                  </a:cubicBezTo>
                  <a:cubicBezTo>
                    <a:pt x="722040" y="579784"/>
                    <a:pt x="754859" y="642797"/>
                    <a:pt x="729916" y="654612"/>
                  </a:cubicBezTo>
                  <a:cubicBezTo>
                    <a:pt x="720726" y="659864"/>
                    <a:pt x="708912" y="600789"/>
                    <a:pt x="669528" y="586347"/>
                  </a:cubicBezTo>
                  <a:cubicBezTo>
                    <a:pt x="651149" y="579784"/>
                    <a:pt x="632770" y="575845"/>
                    <a:pt x="640646" y="585035"/>
                  </a:cubicBezTo>
                  <a:cubicBezTo>
                    <a:pt x="661651" y="609978"/>
                    <a:pt x="680030" y="624419"/>
                    <a:pt x="682656" y="650675"/>
                  </a:cubicBezTo>
                  <a:cubicBezTo>
                    <a:pt x="683968" y="662489"/>
                    <a:pt x="652461" y="682180"/>
                    <a:pt x="645898" y="653300"/>
                  </a:cubicBezTo>
                  <a:cubicBezTo>
                    <a:pt x="639333" y="624419"/>
                    <a:pt x="617016" y="599475"/>
                    <a:pt x="597323" y="575845"/>
                  </a:cubicBezTo>
                  <a:cubicBezTo>
                    <a:pt x="567130" y="539087"/>
                    <a:pt x="490988" y="470822"/>
                    <a:pt x="550063" y="434063"/>
                  </a:cubicBezTo>
                  <a:cubicBezTo>
                    <a:pt x="555314" y="430781"/>
                    <a:pt x="561222" y="429386"/>
                    <a:pt x="567416" y="429448"/>
                  </a:cubicBezTo>
                  <a:close/>
                  <a:moveTo>
                    <a:pt x="209350" y="421738"/>
                  </a:moveTo>
                  <a:cubicBezTo>
                    <a:pt x="216365" y="422005"/>
                    <a:pt x="224160" y="424877"/>
                    <a:pt x="232365" y="431441"/>
                  </a:cubicBezTo>
                  <a:cubicBezTo>
                    <a:pt x="236303" y="434066"/>
                    <a:pt x="240242" y="438004"/>
                    <a:pt x="242867" y="443255"/>
                  </a:cubicBezTo>
                  <a:cubicBezTo>
                    <a:pt x="269123" y="478700"/>
                    <a:pt x="250744" y="527274"/>
                    <a:pt x="221863" y="553530"/>
                  </a:cubicBezTo>
                  <a:cubicBezTo>
                    <a:pt x="183791" y="588976"/>
                    <a:pt x="116839" y="588976"/>
                    <a:pt x="74830" y="558781"/>
                  </a:cubicBezTo>
                  <a:cubicBezTo>
                    <a:pt x="56450" y="545653"/>
                    <a:pt x="38072" y="527274"/>
                    <a:pt x="24944" y="506270"/>
                  </a:cubicBezTo>
                  <a:cubicBezTo>
                    <a:pt x="13128" y="487890"/>
                    <a:pt x="5251" y="468199"/>
                    <a:pt x="0" y="448507"/>
                  </a:cubicBezTo>
                  <a:cubicBezTo>
                    <a:pt x="22318" y="464260"/>
                    <a:pt x="45949" y="473450"/>
                    <a:pt x="72205" y="476075"/>
                  </a:cubicBezTo>
                  <a:cubicBezTo>
                    <a:pt x="73517" y="477388"/>
                    <a:pt x="74830" y="480014"/>
                    <a:pt x="76142" y="481327"/>
                  </a:cubicBezTo>
                  <a:cubicBezTo>
                    <a:pt x="95833" y="508895"/>
                    <a:pt x="122089" y="529900"/>
                    <a:pt x="157535" y="524649"/>
                  </a:cubicBezTo>
                  <a:cubicBezTo>
                    <a:pt x="168038" y="523337"/>
                    <a:pt x="177228" y="519398"/>
                    <a:pt x="183791" y="512834"/>
                  </a:cubicBezTo>
                  <a:cubicBezTo>
                    <a:pt x="206109" y="491828"/>
                    <a:pt x="181166" y="487890"/>
                    <a:pt x="177228" y="460322"/>
                  </a:cubicBezTo>
                  <a:cubicBezTo>
                    <a:pt x="174273" y="443584"/>
                    <a:pt x="188304" y="420938"/>
                    <a:pt x="209350" y="421738"/>
                  </a:cubicBezTo>
                  <a:close/>
                  <a:moveTo>
                    <a:pt x="140470" y="330355"/>
                  </a:moveTo>
                  <a:cubicBezTo>
                    <a:pt x="158849" y="327729"/>
                    <a:pt x="178540" y="331667"/>
                    <a:pt x="196919" y="338232"/>
                  </a:cubicBezTo>
                  <a:cubicBezTo>
                    <a:pt x="213986" y="343483"/>
                    <a:pt x="233677" y="353985"/>
                    <a:pt x="252056" y="355297"/>
                  </a:cubicBezTo>
                  <a:cubicBezTo>
                    <a:pt x="265184" y="356611"/>
                    <a:pt x="277000" y="355297"/>
                    <a:pt x="290128" y="353985"/>
                  </a:cubicBezTo>
                  <a:cubicBezTo>
                    <a:pt x="304568" y="352672"/>
                    <a:pt x="319010" y="351360"/>
                    <a:pt x="333450" y="351360"/>
                  </a:cubicBezTo>
                  <a:cubicBezTo>
                    <a:pt x="346578" y="351360"/>
                    <a:pt x="359705" y="351360"/>
                    <a:pt x="372833" y="353985"/>
                  </a:cubicBezTo>
                  <a:cubicBezTo>
                    <a:pt x="384649" y="356611"/>
                    <a:pt x="399089" y="365800"/>
                    <a:pt x="410905" y="378928"/>
                  </a:cubicBezTo>
                  <a:cubicBezTo>
                    <a:pt x="422720" y="390744"/>
                    <a:pt x="433222" y="405184"/>
                    <a:pt x="434535" y="415686"/>
                  </a:cubicBezTo>
                  <a:cubicBezTo>
                    <a:pt x="437161" y="427502"/>
                    <a:pt x="437161" y="441942"/>
                    <a:pt x="437161" y="455070"/>
                  </a:cubicBezTo>
                  <a:cubicBezTo>
                    <a:pt x="437161" y="469511"/>
                    <a:pt x="435847" y="483951"/>
                    <a:pt x="434535" y="498393"/>
                  </a:cubicBezTo>
                  <a:cubicBezTo>
                    <a:pt x="433222" y="510207"/>
                    <a:pt x="431908" y="523335"/>
                    <a:pt x="433222" y="536463"/>
                  </a:cubicBezTo>
                  <a:cubicBezTo>
                    <a:pt x="434535" y="554842"/>
                    <a:pt x="443724" y="574535"/>
                    <a:pt x="450289" y="591600"/>
                  </a:cubicBezTo>
                  <a:cubicBezTo>
                    <a:pt x="455540" y="609979"/>
                    <a:pt x="459478" y="628358"/>
                    <a:pt x="458166" y="648051"/>
                  </a:cubicBezTo>
                  <a:cubicBezTo>
                    <a:pt x="454227" y="678245"/>
                    <a:pt x="439787" y="699249"/>
                    <a:pt x="418780" y="712377"/>
                  </a:cubicBezTo>
                  <a:cubicBezTo>
                    <a:pt x="416156" y="705814"/>
                    <a:pt x="414843" y="701875"/>
                    <a:pt x="414843" y="697937"/>
                  </a:cubicBezTo>
                  <a:cubicBezTo>
                    <a:pt x="413531" y="683496"/>
                    <a:pt x="427971" y="663805"/>
                    <a:pt x="430596" y="645425"/>
                  </a:cubicBezTo>
                  <a:cubicBezTo>
                    <a:pt x="431908" y="630984"/>
                    <a:pt x="429284" y="615231"/>
                    <a:pt x="424033" y="600790"/>
                  </a:cubicBezTo>
                  <a:cubicBezTo>
                    <a:pt x="417468" y="579786"/>
                    <a:pt x="408280" y="562719"/>
                    <a:pt x="405653" y="539089"/>
                  </a:cubicBezTo>
                  <a:cubicBezTo>
                    <a:pt x="404340" y="524648"/>
                    <a:pt x="405653" y="511521"/>
                    <a:pt x="406966" y="497079"/>
                  </a:cubicBezTo>
                  <a:cubicBezTo>
                    <a:pt x="408280" y="482639"/>
                    <a:pt x="409592" y="469511"/>
                    <a:pt x="409592" y="455070"/>
                  </a:cubicBezTo>
                  <a:cubicBezTo>
                    <a:pt x="409592" y="444567"/>
                    <a:pt x="409592" y="432753"/>
                    <a:pt x="406966" y="422251"/>
                  </a:cubicBezTo>
                  <a:cubicBezTo>
                    <a:pt x="405653" y="416999"/>
                    <a:pt x="399089" y="407809"/>
                    <a:pt x="389900" y="398620"/>
                  </a:cubicBezTo>
                  <a:cubicBezTo>
                    <a:pt x="382024" y="390744"/>
                    <a:pt x="372833" y="382867"/>
                    <a:pt x="366270" y="381553"/>
                  </a:cubicBezTo>
                  <a:cubicBezTo>
                    <a:pt x="355768" y="378928"/>
                    <a:pt x="343952" y="378928"/>
                    <a:pt x="333450" y="378928"/>
                  </a:cubicBezTo>
                  <a:cubicBezTo>
                    <a:pt x="319010" y="378928"/>
                    <a:pt x="305882" y="380241"/>
                    <a:pt x="291440" y="381553"/>
                  </a:cubicBezTo>
                  <a:cubicBezTo>
                    <a:pt x="277000" y="382867"/>
                    <a:pt x="263872" y="384179"/>
                    <a:pt x="249431" y="382867"/>
                  </a:cubicBezTo>
                  <a:cubicBezTo>
                    <a:pt x="227114" y="381553"/>
                    <a:pt x="208735" y="372364"/>
                    <a:pt x="187730" y="364488"/>
                  </a:cubicBezTo>
                  <a:cubicBezTo>
                    <a:pt x="173289" y="360549"/>
                    <a:pt x="157535" y="356611"/>
                    <a:pt x="143095" y="357923"/>
                  </a:cubicBezTo>
                  <a:cubicBezTo>
                    <a:pt x="124716" y="360549"/>
                    <a:pt x="105024" y="373677"/>
                    <a:pt x="90584" y="373677"/>
                  </a:cubicBezTo>
                  <a:cubicBezTo>
                    <a:pt x="86645" y="373677"/>
                    <a:pt x="81393" y="372364"/>
                    <a:pt x="76142" y="369739"/>
                  </a:cubicBezTo>
                  <a:cubicBezTo>
                    <a:pt x="87958" y="348734"/>
                    <a:pt x="110275" y="334293"/>
                    <a:pt x="140470" y="330355"/>
                  </a:cubicBezTo>
                  <a:close/>
                  <a:moveTo>
                    <a:pt x="135218" y="264714"/>
                  </a:moveTo>
                  <a:cubicBezTo>
                    <a:pt x="164100" y="260775"/>
                    <a:pt x="191668" y="266026"/>
                    <a:pt x="217924" y="273903"/>
                  </a:cubicBezTo>
                  <a:cubicBezTo>
                    <a:pt x="228426" y="276528"/>
                    <a:pt x="237616" y="279154"/>
                    <a:pt x="246805" y="283093"/>
                  </a:cubicBezTo>
                  <a:cubicBezTo>
                    <a:pt x="250744" y="284405"/>
                    <a:pt x="255995" y="285719"/>
                    <a:pt x="259933" y="287031"/>
                  </a:cubicBezTo>
                  <a:cubicBezTo>
                    <a:pt x="267810" y="287031"/>
                    <a:pt x="279626" y="285719"/>
                    <a:pt x="287503" y="285719"/>
                  </a:cubicBezTo>
                  <a:cubicBezTo>
                    <a:pt x="303256" y="284405"/>
                    <a:pt x="319010" y="283093"/>
                    <a:pt x="334763" y="283093"/>
                  </a:cubicBezTo>
                  <a:cubicBezTo>
                    <a:pt x="353142" y="281780"/>
                    <a:pt x="371521" y="283093"/>
                    <a:pt x="389900" y="287031"/>
                  </a:cubicBezTo>
                  <a:cubicBezTo>
                    <a:pt x="413531" y="292282"/>
                    <a:pt x="439787" y="309349"/>
                    <a:pt x="460791" y="330354"/>
                  </a:cubicBezTo>
                  <a:cubicBezTo>
                    <a:pt x="481796" y="351358"/>
                    <a:pt x="498862" y="376301"/>
                    <a:pt x="504113" y="401244"/>
                  </a:cubicBezTo>
                  <a:cubicBezTo>
                    <a:pt x="508052" y="418310"/>
                    <a:pt x="508052" y="438003"/>
                    <a:pt x="508052" y="456382"/>
                  </a:cubicBezTo>
                  <a:cubicBezTo>
                    <a:pt x="508052" y="472135"/>
                    <a:pt x="506738" y="487889"/>
                    <a:pt x="505426" y="503642"/>
                  </a:cubicBezTo>
                  <a:cubicBezTo>
                    <a:pt x="505426" y="511519"/>
                    <a:pt x="504113" y="523334"/>
                    <a:pt x="504113" y="531210"/>
                  </a:cubicBezTo>
                  <a:cubicBezTo>
                    <a:pt x="505426" y="535149"/>
                    <a:pt x="506738" y="540401"/>
                    <a:pt x="509364" y="544338"/>
                  </a:cubicBezTo>
                  <a:cubicBezTo>
                    <a:pt x="511990" y="554841"/>
                    <a:pt x="515929" y="564031"/>
                    <a:pt x="518554" y="573220"/>
                  </a:cubicBezTo>
                  <a:cubicBezTo>
                    <a:pt x="526431" y="600789"/>
                    <a:pt x="530369" y="628357"/>
                    <a:pt x="527743" y="655926"/>
                  </a:cubicBezTo>
                  <a:cubicBezTo>
                    <a:pt x="522492" y="705813"/>
                    <a:pt x="497550" y="743883"/>
                    <a:pt x="462103" y="767513"/>
                  </a:cubicBezTo>
                  <a:cubicBezTo>
                    <a:pt x="455540" y="760950"/>
                    <a:pt x="448976" y="754385"/>
                    <a:pt x="442412" y="747822"/>
                  </a:cubicBezTo>
                  <a:cubicBezTo>
                    <a:pt x="435848" y="739945"/>
                    <a:pt x="429284" y="732068"/>
                    <a:pt x="424033" y="724192"/>
                  </a:cubicBezTo>
                  <a:cubicBezTo>
                    <a:pt x="448976" y="711064"/>
                    <a:pt x="467355" y="684808"/>
                    <a:pt x="471294" y="649362"/>
                  </a:cubicBezTo>
                  <a:cubicBezTo>
                    <a:pt x="473919" y="628357"/>
                    <a:pt x="469980" y="607352"/>
                    <a:pt x="463417" y="587661"/>
                  </a:cubicBezTo>
                  <a:cubicBezTo>
                    <a:pt x="459478" y="573220"/>
                    <a:pt x="448976" y="550903"/>
                    <a:pt x="447663" y="536462"/>
                  </a:cubicBezTo>
                  <a:cubicBezTo>
                    <a:pt x="446350" y="525959"/>
                    <a:pt x="447663" y="512831"/>
                    <a:pt x="448976" y="501017"/>
                  </a:cubicBezTo>
                  <a:cubicBezTo>
                    <a:pt x="450289" y="485263"/>
                    <a:pt x="451601" y="470822"/>
                    <a:pt x="451601" y="456382"/>
                  </a:cubicBezTo>
                  <a:cubicBezTo>
                    <a:pt x="451601" y="443254"/>
                    <a:pt x="451601" y="427500"/>
                    <a:pt x="448976" y="414372"/>
                  </a:cubicBezTo>
                  <a:cubicBezTo>
                    <a:pt x="446350" y="401244"/>
                    <a:pt x="434535" y="384177"/>
                    <a:pt x="421408" y="371050"/>
                  </a:cubicBezTo>
                  <a:cubicBezTo>
                    <a:pt x="406966" y="357922"/>
                    <a:pt x="391213" y="346107"/>
                    <a:pt x="376773" y="343482"/>
                  </a:cubicBezTo>
                  <a:cubicBezTo>
                    <a:pt x="363645" y="340856"/>
                    <a:pt x="347891" y="340856"/>
                    <a:pt x="334763" y="340856"/>
                  </a:cubicBezTo>
                  <a:cubicBezTo>
                    <a:pt x="319010" y="340856"/>
                    <a:pt x="304568" y="342168"/>
                    <a:pt x="290128" y="343482"/>
                  </a:cubicBezTo>
                  <a:cubicBezTo>
                    <a:pt x="278312" y="344794"/>
                    <a:pt x="266498" y="346107"/>
                    <a:pt x="254682" y="344794"/>
                  </a:cubicBezTo>
                  <a:cubicBezTo>
                    <a:pt x="240242" y="343482"/>
                    <a:pt x="217924" y="334291"/>
                    <a:pt x="203484" y="329040"/>
                  </a:cubicBezTo>
                  <a:cubicBezTo>
                    <a:pt x="183791" y="322477"/>
                    <a:pt x="162786" y="318538"/>
                    <a:pt x="141782" y="321163"/>
                  </a:cubicBezTo>
                  <a:cubicBezTo>
                    <a:pt x="106337" y="325102"/>
                    <a:pt x="81393" y="343482"/>
                    <a:pt x="66953" y="368424"/>
                  </a:cubicBezTo>
                  <a:cubicBezTo>
                    <a:pt x="57763" y="363173"/>
                    <a:pt x="49886" y="356609"/>
                    <a:pt x="43323" y="350045"/>
                  </a:cubicBezTo>
                  <a:cubicBezTo>
                    <a:pt x="35446" y="343482"/>
                    <a:pt x="30195" y="336917"/>
                    <a:pt x="23630" y="330354"/>
                  </a:cubicBezTo>
                  <a:cubicBezTo>
                    <a:pt x="47261" y="296221"/>
                    <a:pt x="85332" y="269965"/>
                    <a:pt x="135218" y="264714"/>
                  </a:cubicBezTo>
                  <a:close/>
                  <a:moveTo>
                    <a:pt x="90585" y="221392"/>
                  </a:moveTo>
                  <a:cubicBezTo>
                    <a:pt x="98462" y="221392"/>
                    <a:pt x="106338" y="224018"/>
                    <a:pt x="114215" y="227957"/>
                  </a:cubicBezTo>
                  <a:cubicBezTo>
                    <a:pt x="123405" y="231895"/>
                    <a:pt x="131282" y="239772"/>
                    <a:pt x="137845" y="247649"/>
                  </a:cubicBezTo>
                  <a:cubicBezTo>
                    <a:pt x="136533" y="247649"/>
                    <a:pt x="135220" y="247649"/>
                    <a:pt x="133908" y="247649"/>
                  </a:cubicBezTo>
                  <a:cubicBezTo>
                    <a:pt x="124717" y="248961"/>
                    <a:pt x="116841" y="250274"/>
                    <a:pt x="110277" y="251588"/>
                  </a:cubicBezTo>
                  <a:cubicBezTo>
                    <a:pt x="105026" y="247649"/>
                    <a:pt x="98462" y="242397"/>
                    <a:pt x="93210" y="238460"/>
                  </a:cubicBezTo>
                  <a:cubicBezTo>
                    <a:pt x="90585" y="237146"/>
                    <a:pt x="87959" y="234520"/>
                    <a:pt x="84022" y="233207"/>
                  </a:cubicBezTo>
                  <a:cubicBezTo>
                    <a:pt x="78770" y="229269"/>
                    <a:pt x="82708" y="221392"/>
                    <a:pt x="90585" y="221392"/>
                  </a:cubicBezTo>
                  <a:close/>
                  <a:moveTo>
                    <a:pt x="82707" y="159691"/>
                  </a:moveTo>
                  <a:cubicBezTo>
                    <a:pt x="111589" y="158378"/>
                    <a:pt x="149660" y="174132"/>
                    <a:pt x="170665" y="193823"/>
                  </a:cubicBezTo>
                  <a:cubicBezTo>
                    <a:pt x="187730" y="210890"/>
                    <a:pt x="200858" y="230581"/>
                    <a:pt x="210049" y="251587"/>
                  </a:cubicBezTo>
                  <a:cubicBezTo>
                    <a:pt x="191670" y="248960"/>
                    <a:pt x="173290" y="246335"/>
                    <a:pt x="154911" y="246335"/>
                  </a:cubicBezTo>
                  <a:cubicBezTo>
                    <a:pt x="150972" y="239772"/>
                    <a:pt x="145721" y="234520"/>
                    <a:pt x="139158" y="227956"/>
                  </a:cubicBezTo>
                  <a:cubicBezTo>
                    <a:pt x="127342" y="216141"/>
                    <a:pt x="101086" y="205639"/>
                    <a:pt x="84021" y="205639"/>
                  </a:cubicBezTo>
                  <a:cubicBezTo>
                    <a:pt x="47262" y="206951"/>
                    <a:pt x="80081" y="235832"/>
                    <a:pt x="68267" y="256837"/>
                  </a:cubicBezTo>
                  <a:cubicBezTo>
                    <a:pt x="61702" y="268653"/>
                    <a:pt x="44637" y="269965"/>
                    <a:pt x="28883" y="260776"/>
                  </a:cubicBezTo>
                  <a:cubicBezTo>
                    <a:pt x="13130" y="250274"/>
                    <a:pt x="1314" y="225331"/>
                    <a:pt x="18381" y="195136"/>
                  </a:cubicBezTo>
                  <a:cubicBezTo>
                    <a:pt x="31509" y="171506"/>
                    <a:pt x="57765" y="161004"/>
                    <a:pt x="82707" y="159691"/>
                  </a:cubicBezTo>
                  <a:close/>
                  <a:moveTo>
                    <a:pt x="198642" y="1"/>
                  </a:moveTo>
                  <a:cubicBezTo>
                    <a:pt x="220303" y="-60"/>
                    <a:pt x="241226" y="15939"/>
                    <a:pt x="248119" y="29723"/>
                  </a:cubicBezTo>
                  <a:cubicBezTo>
                    <a:pt x="263872" y="58605"/>
                    <a:pt x="255996" y="80923"/>
                    <a:pt x="248119" y="116368"/>
                  </a:cubicBezTo>
                  <a:cubicBezTo>
                    <a:pt x="242868" y="143937"/>
                    <a:pt x="253370" y="178070"/>
                    <a:pt x="271749" y="197761"/>
                  </a:cubicBezTo>
                  <a:cubicBezTo>
                    <a:pt x="284877" y="210889"/>
                    <a:pt x="301943" y="203012"/>
                    <a:pt x="301943" y="192510"/>
                  </a:cubicBezTo>
                  <a:cubicBezTo>
                    <a:pt x="300631" y="176756"/>
                    <a:pt x="257308" y="166254"/>
                    <a:pt x="269124" y="155752"/>
                  </a:cubicBezTo>
                  <a:cubicBezTo>
                    <a:pt x="286189" y="142624"/>
                    <a:pt x="317696" y="154440"/>
                    <a:pt x="332138" y="168880"/>
                  </a:cubicBezTo>
                  <a:cubicBezTo>
                    <a:pt x="350517" y="185947"/>
                    <a:pt x="367582" y="218766"/>
                    <a:pt x="355768" y="239771"/>
                  </a:cubicBezTo>
                  <a:cubicBezTo>
                    <a:pt x="319010" y="298847"/>
                    <a:pt x="250744" y="222705"/>
                    <a:pt x="213986" y="192510"/>
                  </a:cubicBezTo>
                  <a:cubicBezTo>
                    <a:pt x="190356" y="172819"/>
                    <a:pt x="165412" y="150501"/>
                    <a:pt x="136531" y="143937"/>
                  </a:cubicBezTo>
                  <a:cubicBezTo>
                    <a:pt x="107649" y="137373"/>
                    <a:pt x="127342" y="105865"/>
                    <a:pt x="139156" y="107179"/>
                  </a:cubicBezTo>
                  <a:cubicBezTo>
                    <a:pt x="165412" y="109805"/>
                    <a:pt x="179854" y="128184"/>
                    <a:pt x="204796" y="149188"/>
                  </a:cubicBezTo>
                  <a:cubicBezTo>
                    <a:pt x="213986" y="157065"/>
                    <a:pt x="210047" y="138686"/>
                    <a:pt x="203484" y="120307"/>
                  </a:cubicBezTo>
                  <a:cubicBezTo>
                    <a:pt x="189042" y="80923"/>
                    <a:pt x="129967" y="69107"/>
                    <a:pt x="135218" y="59918"/>
                  </a:cubicBezTo>
                  <a:cubicBezTo>
                    <a:pt x="147033" y="34975"/>
                    <a:pt x="210047" y="67795"/>
                    <a:pt x="204796" y="40226"/>
                  </a:cubicBezTo>
                  <a:cubicBezTo>
                    <a:pt x="203484" y="32349"/>
                    <a:pt x="162786" y="15283"/>
                    <a:pt x="177228" y="6093"/>
                  </a:cubicBezTo>
                  <a:cubicBezTo>
                    <a:pt x="184120" y="1827"/>
                    <a:pt x="191422" y="22"/>
                    <a:pt x="198642" y="1"/>
                  </a:cubicBezTo>
                  <a:close/>
                </a:path>
              </a:pathLst>
            </a:custGeom>
            <a:blipFill dpi="0" rotWithShape="0">
              <a:blip r:embed="rId16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9" name="Freeform 144"/>
            <p:cNvSpPr/>
            <p:nvPr>
              <p:custDataLst>
                <p:tags r:id="rId17"/>
              </p:custDataLst>
            </p:nvPr>
          </p:nvSpPr>
          <p:spPr>
            <a:xfrm>
              <a:off x="1831957" y="2710002"/>
              <a:ext cx="395730" cy="680670"/>
            </a:xfrm>
            <a:custGeom>
              <a:avLst/>
              <a:gdLst>
                <a:gd name="connsiteX0" fmla="*/ 267563 w 499298"/>
                <a:gd name="connsiteY0" fmla="*/ 716907 h 858811"/>
                <a:gd name="connsiteX1" fmla="*/ 263624 w 499298"/>
                <a:gd name="connsiteY1" fmla="*/ 747102 h 858811"/>
                <a:gd name="connsiteX2" fmla="*/ 250496 w 499298"/>
                <a:gd name="connsiteY2" fmla="*/ 768106 h 858811"/>
                <a:gd name="connsiteX3" fmla="*/ 237368 w 499298"/>
                <a:gd name="connsiteY3" fmla="*/ 764168 h 858811"/>
                <a:gd name="connsiteX4" fmla="*/ 239994 w 499298"/>
                <a:gd name="connsiteY4" fmla="*/ 753665 h 858811"/>
                <a:gd name="connsiteX5" fmla="*/ 243933 w 499298"/>
                <a:gd name="connsiteY5" fmla="*/ 732661 h 858811"/>
                <a:gd name="connsiteX6" fmla="*/ 263624 w 499298"/>
                <a:gd name="connsiteY6" fmla="*/ 719533 h 858811"/>
                <a:gd name="connsiteX7" fmla="*/ 267563 w 499298"/>
                <a:gd name="connsiteY7" fmla="*/ 716907 h 858811"/>
                <a:gd name="connsiteX8" fmla="*/ 313510 w 499298"/>
                <a:gd name="connsiteY8" fmla="*/ 659145 h 858811"/>
                <a:gd name="connsiteX9" fmla="*/ 326638 w 499298"/>
                <a:gd name="connsiteY9" fmla="*/ 728724 h 858811"/>
                <a:gd name="connsiteX10" fmla="*/ 288568 w 499298"/>
                <a:gd name="connsiteY10" fmla="*/ 815369 h 858811"/>
                <a:gd name="connsiteX11" fmla="*/ 217677 w 499298"/>
                <a:gd name="connsiteY11" fmla="*/ 836373 h 858811"/>
                <a:gd name="connsiteX12" fmla="*/ 178294 w 499298"/>
                <a:gd name="connsiteY12" fmla="*/ 782548 h 858811"/>
                <a:gd name="connsiteX13" fmla="*/ 208487 w 499298"/>
                <a:gd name="connsiteY13" fmla="*/ 757605 h 858811"/>
                <a:gd name="connsiteX14" fmla="*/ 257061 w 499298"/>
                <a:gd name="connsiteY14" fmla="*/ 782548 h 858811"/>
                <a:gd name="connsiteX15" fmla="*/ 280691 w 499298"/>
                <a:gd name="connsiteY15" fmla="*/ 727411 h 858811"/>
                <a:gd name="connsiteX16" fmla="*/ 279378 w 499298"/>
                <a:gd name="connsiteY16" fmla="*/ 703780 h 858811"/>
                <a:gd name="connsiteX17" fmla="*/ 313510 w 499298"/>
                <a:gd name="connsiteY17" fmla="*/ 659145 h 858811"/>
                <a:gd name="connsiteX18" fmla="*/ 404530 w 499298"/>
                <a:gd name="connsiteY18" fmla="*/ 566542 h 858811"/>
                <a:gd name="connsiteX19" fmla="*/ 426412 w 499298"/>
                <a:gd name="connsiteY19" fmla="*/ 567250 h 858811"/>
                <a:gd name="connsiteX20" fmla="*/ 459231 w 499298"/>
                <a:gd name="connsiteY20" fmla="*/ 632889 h 858811"/>
                <a:gd name="connsiteX21" fmla="*/ 423786 w 499298"/>
                <a:gd name="connsiteY21" fmla="*/ 686715 h 858811"/>
                <a:gd name="connsiteX22" fmla="*/ 421161 w 499298"/>
                <a:gd name="connsiteY22" fmla="*/ 638140 h 858811"/>
                <a:gd name="connsiteX23" fmla="*/ 396217 w 499298"/>
                <a:gd name="connsiteY23" fmla="*/ 655207 h 858811"/>
                <a:gd name="connsiteX24" fmla="*/ 436914 w 499298"/>
                <a:gd name="connsiteY24" fmla="*/ 730036 h 858811"/>
                <a:gd name="connsiteX25" fmla="*/ 497303 w 499298"/>
                <a:gd name="connsiteY25" fmla="*/ 791738 h 858811"/>
                <a:gd name="connsiteX26" fmla="*/ 463170 w 499298"/>
                <a:gd name="connsiteY26" fmla="*/ 858690 h 858811"/>
                <a:gd name="connsiteX27" fmla="*/ 459231 w 499298"/>
                <a:gd name="connsiteY27" fmla="*/ 814055 h 858811"/>
                <a:gd name="connsiteX28" fmla="*/ 396217 w 499298"/>
                <a:gd name="connsiteY28" fmla="*/ 849501 h 858811"/>
                <a:gd name="connsiteX29" fmla="*/ 402782 w 499298"/>
                <a:gd name="connsiteY29" fmla="*/ 758918 h 858811"/>
                <a:gd name="connsiteX30" fmla="*/ 383089 w 499298"/>
                <a:gd name="connsiteY30" fmla="*/ 737913 h 858811"/>
                <a:gd name="connsiteX31" fmla="*/ 367337 w 499298"/>
                <a:gd name="connsiteY31" fmla="*/ 814055 h 858811"/>
                <a:gd name="connsiteX32" fmla="*/ 339767 w 499298"/>
                <a:gd name="connsiteY32" fmla="*/ 790425 h 858811"/>
                <a:gd name="connsiteX33" fmla="*/ 360772 w 499298"/>
                <a:gd name="connsiteY33" fmla="*/ 701155 h 858811"/>
                <a:gd name="connsiteX34" fmla="*/ 404530 w 499298"/>
                <a:gd name="connsiteY34" fmla="*/ 566542 h 858811"/>
                <a:gd name="connsiteX35" fmla="*/ 111176 w 499298"/>
                <a:gd name="connsiteY35" fmla="*/ 507190 h 858811"/>
                <a:gd name="connsiteX36" fmla="*/ 111340 w 499298"/>
                <a:gd name="connsiteY36" fmla="*/ 517363 h 858811"/>
                <a:gd name="connsiteX37" fmla="*/ 95587 w 499298"/>
                <a:gd name="connsiteY37" fmla="*/ 565937 h 858811"/>
                <a:gd name="connsiteX38" fmla="*/ 70645 w 499298"/>
                <a:gd name="connsiteY38" fmla="*/ 586942 h 858811"/>
                <a:gd name="connsiteX39" fmla="*/ 94275 w 499298"/>
                <a:gd name="connsiteY39" fmla="*/ 514738 h 858811"/>
                <a:gd name="connsiteX40" fmla="*/ 111176 w 499298"/>
                <a:gd name="connsiteY40" fmla="*/ 507190 h 858811"/>
                <a:gd name="connsiteX41" fmla="*/ 110027 w 499298"/>
                <a:gd name="connsiteY41" fmla="*/ 438595 h 858811"/>
                <a:gd name="connsiteX42" fmla="*/ 203236 w 499298"/>
                <a:gd name="connsiteY42" fmla="*/ 501609 h 858811"/>
                <a:gd name="connsiteX43" fmla="*/ 203236 w 499298"/>
                <a:gd name="connsiteY43" fmla="*/ 517363 h 858811"/>
                <a:gd name="connsiteX44" fmla="*/ 144160 w 499298"/>
                <a:gd name="connsiteY44" fmla="*/ 535742 h 858811"/>
                <a:gd name="connsiteX45" fmla="*/ 111341 w 499298"/>
                <a:gd name="connsiteY45" fmla="*/ 493732 h 858811"/>
                <a:gd name="connsiteX46" fmla="*/ 83771 w 499298"/>
                <a:gd name="connsiteY46" fmla="*/ 504235 h 858811"/>
                <a:gd name="connsiteX47" fmla="*/ 57515 w 499298"/>
                <a:gd name="connsiteY47" fmla="*/ 593505 h 858811"/>
                <a:gd name="connsiteX48" fmla="*/ 58829 w 499298"/>
                <a:gd name="connsiteY48" fmla="*/ 600068 h 858811"/>
                <a:gd name="connsiteX49" fmla="*/ 27322 w 499298"/>
                <a:gd name="connsiteY49" fmla="*/ 668335 h 858811"/>
                <a:gd name="connsiteX50" fmla="*/ 3691 w 499298"/>
                <a:gd name="connsiteY50" fmla="*/ 610570 h 858811"/>
                <a:gd name="connsiteX51" fmla="*/ 2378 w 499298"/>
                <a:gd name="connsiteY51" fmla="*/ 538367 h 858811"/>
                <a:gd name="connsiteX52" fmla="*/ 110027 w 499298"/>
                <a:gd name="connsiteY52" fmla="*/ 438595 h 858811"/>
                <a:gd name="connsiteX53" fmla="*/ 70645 w 499298"/>
                <a:gd name="connsiteY53" fmla="*/ 273183 h 858811"/>
                <a:gd name="connsiteX54" fmla="*/ 95587 w 499298"/>
                <a:gd name="connsiteY54" fmla="*/ 294188 h 858811"/>
                <a:gd name="connsiteX55" fmla="*/ 111340 w 499298"/>
                <a:gd name="connsiteY55" fmla="*/ 342761 h 858811"/>
                <a:gd name="connsiteX56" fmla="*/ 94275 w 499298"/>
                <a:gd name="connsiteY56" fmla="*/ 345387 h 858811"/>
                <a:gd name="connsiteX57" fmla="*/ 70645 w 499298"/>
                <a:gd name="connsiteY57" fmla="*/ 273183 h 858811"/>
                <a:gd name="connsiteX58" fmla="*/ 27321 w 499298"/>
                <a:gd name="connsiteY58" fmla="*/ 191790 h 858811"/>
                <a:gd name="connsiteX59" fmla="*/ 58828 w 499298"/>
                <a:gd name="connsiteY59" fmla="*/ 260055 h 858811"/>
                <a:gd name="connsiteX60" fmla="*/ 57515 w 499298"/>
                <a:gd name="connsiteY60" fmla="*/ 266619 h 858811"/>
                <a:gd name="connsiteX61" fmla="*/ 83771 w 499298"/>
                <a:gd name="connsiteY61" fmla="*/ 355890 h 858811"/>
                <a:gd name="connsiteX62" fmla="*/ 111340 w 499298"/>
                <a:gd name="connsiteY62" fmla="*/ 366392 h 858811"/>
                <a:gd name="connsiteX63" fmla="*/ 144159 w 499298"/>
                <a:gd name="connsiteY63" fmla="*/ 324382 h 858811"/>
                <a:gd name="connsiteX64" fmla="*/ 203236 w 499298"/>
                <a:gd name="connsiteY64" fmla="*/ 342762 h 858811"/>
                <a:gd name="connsiteX65" fmla="*/ 203236 w 499298"/>
                <a:gd name="connsiteY65" fmla="*/ 358514 h 858811"/>
                <a:gd name="connsiteX66" fmla="*/ 110027 w 499298"/>
                <a:gd name="connsiteY66" fmla="*/ 421530 h 858811"/>
                <a:gd name="connsiteX67" fmla="*/ 2378 w 499298"/>
                <a:gd name="connsiteY67" fmla="*/ 321756 h 858811"/>
                <a:gd name="connsiteX68" fmla="*/ 3691 w 499298"/>
                <a:gd name="connsiteY68" fmla="*/ 249553 h 858811"/>
                <a:gd name="connsiteX69" fmla="*/ 27321 w 499298"/>
                <a:gd name="connsiteY69" fmla="*/ 191790 h 858811"/>
                <a:gd name="connsiteX70" fmla="*/ 173042 w 499298"/>
                <a:gd name="connsiteY70" fmla="*/ 185719 h 858811"/>
                <a:gd name="connsiteX71" fmla="*/ 209800 w 499298"/>
                <a:gd name="connsiteY71" fmla="*/ 203606 h 858811"/>
                <a:gd name="connsiteX72" fmla="*/ 243932 w 499298"/>
                <a:gd name="connsiteY72" fmla="*/ 248241 h 858811"/>
                <a:gd name="connsiteX73" fmla="*/ 271500 w 499298"/>
                <a:gd name="connsiteY73" fmla="*/ 298127 h 858811"/>
                <a:gd name="connsiteX74" fmla="*/ 299070 w 499298"/>
                <a:gd name="connsiteY74" fmla="*/ 324383 h 858811"/>
                <a:gd name="connsiteX75" fmla="*/ 331890 w 499298"/>
                <a:gd name="connsiteY75" fmla="*/ 353265 h 858811"/>
                <a:gd name="connsiteX76" fmla="*/ 358146 w 499298"/>
                <a:gd name="connsiteY76" fmla="*/ 383458 h 858811"/>
                <a:gd name="connsiteX77" fmla="*/ 367335 w 499298"/>
                <a:gd name="connsiteY77" fmla="*/ 429407 h 858811"/>
                <a:gd name="connsiteX78" fmla="*/ 358146 w 499298"/>
                <a:gd name="connsiteY78" fmla="*/ 472728 h 858811"/>
                <a:gd name="connsiteX79" fmla="*/ 331890 w 499298"/>
                <a:gd name="connsiteY79" fmla="*/ 502923 h 858811"/>
                <a:gd name="connsiteX80" fmla="*/ 299070 w 499298"/>
                <a:gd name="connsiteY80" fmla="*/ 531805 h 858811"/>
                <a:gd name="connsiteX81" fmla="*/ 271500 w 499298"/>
                <a:gd name="connsiteY81" fmla="*/ 558060 h 858811"/>
                <a:gd name="connsiteX82" fmla="*/ 243932 w 499298"/>
                <a:gd name="connsiteY82" fmla="*/ 607947 h 858811"/>
                <a:gd name="connsiteX83" fmla="*/ 209800 w 499298"/>
                <a:gd name="connsiteY83" fmla="*/ 652582 h 858811"/>
                <a:gd name="connsiteX84" fmla="*/ 136283 w 499298"/>
                <a:gd name="connsiteY84" fmla="*/ 669647 h 858811"/>
                <a:gd name="connsiteX85" fmla="*/ 144160 w 499298"/>
                <a:gd name="connsiteY85" fmla="*/ 656519 h 858811"/>
                <a:gd name="connsiteX86" fmla="*/ 191421 w 499298"/>
                <a:gd name="connsiteY86" fmla="*/ 630263 h 858811"/>
                <a:gd name="connsiteX87" fmla="*/ 218989 w 499298"/>
                <a:gd name="connsiteY87" fmla="*/ 594819 h 858811"/>
                <a:gd name="connsiteX88" fmla="*/ 250497 w 499298"/>
                <a:gd name="connsiteY88" fmla="*/ 538368 h 858811"/>
                <a:gd name="connsiteX89" fmla="*/ 280691 w 499298"/>
                <a:gd name="connsiteY89" fmla="*/ 509486 h 858811"/>
                <a:gd name="connsiteX90" fmla="*/ 312198 w 499298"/>
                <a:gd name="connsiteY90" fmla="*/ 481918 h 858811"/>
                <a:gd name="connsiteX91" fmla="*/ 334516 w 499298"/>
                <a:gd name="connsiteY91" fmla="*/ 456975 h 858811"/>
                <a:gd name="connsiteX92" fmla="*/ 339767 w 499298"/>
                <a:gd name="connsiteY92" fmla="*/ 428093 h 858811"/>
                <a:gd name="connsiteX93" fmla="*/ 334516 w 499298"/>
                <a:gd name="connsiteY93" fmla="*/ 399213 h 858811"/>
                <a:gd name="connsiteX94" fmla="*/ 312198 w 499298"/>
                <a:gd name="connsiteY94" fmla="*/ 374269 h 858811"/>
                <a:gd name="connsiteX95" fmla="*/ 280691 w 499298"/>
                <a:gd name="connsiteY95" fmla="*/ 346701 h 858811"/>
                <a:gd name="connsiteX96" fmla="*/ 250497 w 499298"/>
                <a:gd name="connsiteY96" fmla="*/ 317818 h 858811"/>
                <a:gd name="connsiteX97" fmla="*/ 218989 w 499298"/>
                <a:gd name="connsiteY97" fmla="*/ 261369 h 858811"/>
                <a:gd name="connsiteX98" fmla="*/ 191421 w 499298"/>
                <a:gd name="connsiteY98" fmla="*/ 225923 h 858811"/>
                <a:gd name="connsiteX99" fmla="*/ 144160 w 499298"/>
                <a:gd name="connsiteY99" fmla="*/ 199667 h 858811"/>
                <a:gd name="connsiteX100" fmla="*/ 136283 w 499298"/>
                <a:gd name="connsiteY100" fmla="*/ 186539 h 858811"/>
                <a:gd name="connsiteX101" fmla="*/ 173042 w 499298"/>
                <a:gd name="connsiteY101" fmla="*/ 185719 h 858811"/>
                <a:gd name="connsiteX102" fmla="*/ 160282 w 499298"/>
                <a:gd name="connsiteY102" fmla="*/ 117515 h 858811"/>
                <a:gd name="connsiteX103" fmla="*/ 254433 w 499298"/>
                <a:gd name="connsiteY103" fmla="*/ 152407 h 858811"/>
                <a:gd name="connsiteX104" fmla="*/ 305633 w 499298"/>
                <a:gd name="connsiteY104" fmla="*/ 216734 h 858811"/>
                <a:gd name="connsiteX105" fmla="*/ 318761 w 499298"/>
                <a:gd name="connsiteY105" fmla="*/ 244302 h 858811"/>
                <a:gd name="connsiteX106" fmla="*/ 325324 w 499298"/>
                <a:gd name="connsiteY106" fmla="*/ 257430 h 858811"/>
                <a:gd name="connsiteX107" fmla="*/ 346329 w 499298"/>
                <a:gd name="connsiteY107" fmla="*/ 275809 h 858811"/>
                <a:gd name="connsiteX108" fmla="*/ 381775 w 499298"/>
                <a:gd name="connsiteY108" fmla="*/ 307316 h 858811"/>
                <a:gd name="connsiteX109" fmla="*/ 418533 w 499298"/>
                <a:gd name="connsiteY109" fmla="*/ 349326 h 858811"/>
                <a:gd name="connsiteX110" fmla="*/ 438224 w 499298"/>
                <a:gd name="connsiteY110" fmla="*/ 430719 h 858811"/>
                <a:gd name="connsiteX111" fmla="*/ 418533 w 499298"/>
                <a:gd name="connsiteY111" fmla="*/ 512112 h 858811"/>
                <a:gd name="connsiteX112" fmla="*/ 381775 w 499298"/>
                <a:gd name="connsiteY112" fmla="*/ 554121 h 858811"/>
                <a:gd name="connsiteX113" fmla="*/ 346329 w 499298"/>
                <a:gd name="connsiteY113" fmla="*/ 585628 h 858811"/>
                <a:gd name="connsiteX114" fmla="*/ 325324 w 499298"/>
                <a:gd name="connsiteY114" fmla="*/ 604007 h 858811"/>
                <a:gd name="connsiteX115" fmla="*/ 318761 w 499298"/>
                <a:gd name="connsiteY115" fmla="*/ 619761 h 858811"/>
                <a:gd name="connsiteX116" fmla="*/ 305633 w 499298"/>
                <a:gd name="connsiteY116" fmla="*/ 647330 h 858811"/>
                <a:gd name="connsiteX117" fmla="*/ 254433 w 499298"/>
                <a:gd name="connsiteY117" fmla="*/ 711657 h 858811"/>
                <a:gd name="connsiteX118" fmla="*/ 128405 w 499298"/>
                <a:gd name="connsiteY118" fmla="*/ 743164 h 858811"/>
                <a:gd name="connsiteX119" fmla="*/ 128405 w 499298"/>
                <a:gd name="connsiteY119" fmla="*/ 715596 h 858811"/>
                <a:gd name="connsiteX120" fmla="*/ 132344 w 499298"/>
                <a:gd name="connsiteY120" fmla="*/ 686714 h 858811"/>
                <a:gd name="connsiteX121" fmla="*/ 218989 w 499298"/>
                <a:gd name="connsiteY121" fmla="*/ 667022 h 858811"/>
                <a:gd name="connsiteX122" fmla="*/ 257059 w 499298"/>
                <a:gd name="connsiteY122" fmla="*/ 617135 h 858811"/>
                <a:gd name="connsiteX123" fmla="*/ 282003 w 499298"/>
                <a:gd name="connsiteY123" fmla="*/ 569875 h 858811"/>
                <a:gd name="connsiteX124" fmla="*/ 308258 w 499298"/>
                <a:gd name="connsiteY124" fmla="*/ 546245 h 858811"/>
                <a:gd name="connsiteX125" fmla="*/ 341078 w 499298"/>
                <a:gd name="connsiteY125" fmla="*/ 516051 h 858811"/>
                <a:gd name="connsiteX126" fmla="*/ 368647 w 499298"/>
                <a:gd name="connsiteY126" fmla="*/ 483230 h 858811"/>
                <a:gd name="connsiteX127" fmla="*/ 380461 w 499298"/>
                <a:gd name="connsiteY127" fmla="*/ 432032 h 858811"/>
                <a:gd name="connsiteX128" fmla="*/ 368647 w 499298"/>
                <a:gd name="connsiteY128" fmla="*/ 380833 h 858811"/>
                <a:gd name="connsiteX129" fmla="*/ 341078 w 499298"/>
                <a:gd name="connsiteY129" fmla="*/ 348013 h 858811"/>
                <a:gd name="connsiteX130" fmla="*/ 308258 w 499298"/>
                <a:gd name="connsiteY130" fmla="*/ 317819 h 858811"/>
                <a:gd name="connsiteX131" fmla="*/ 282003 w 499298"/>
                <a:gd name="connsiteY131" fmla="*/ 294188 h 858811"/>
                <a:gd name="connsiteX132" fmla="*/ 257059 w 499298"/>
                <a:gd name="connsiteY132" fmla="*/ 246928 h 858811"/>
                <a:gd name="connsiteX133" fmla="*/ 218989 w 499298"/>
                <a:gd name="connsiteY133" fmla="*/ 197042 h 858811"/>
                <a:gd name="connsiteX134" fmla="*/ 132344 w 499298"/>
                <a:gd name="connsiteY134" fmla="*/ 177350 h 858811"/>
                <a:gd name="connsiteX135" fmla="*/ 128405 w 499298"/>
                <a:gd name="connsiteY135" fmla="*/ 148469 h 858811"/>
                <a:gd name="connsiteX136" fmla="*/ 128405 w 499298"/>
                <a:gd name="connsiteY136" fmla="*/ 120900 h 858811"/>
                <a:gd name="connsiteX137" fmla="*/ 160282 w 499298"/>
                <a:gd name="connsiteY137" fmla="*/ 117515 h 858811"/>
                <a:gd name="connsiteX138" fmla="*/ 241471 w 499298"/>
                <a:gd name="connsiteY138" fmla="*/ 89064 h 858811"/>
                <a:gd name="connsiteX139" fmla="*/ 250496 w 499298"/>
                <a:gd name="connsiteY139" fmla="*/ 92018 h 858811"/>
                <a:gd name="connsiteX140" fmla="*/ 263624 w 499298"/>
                <a:gd name="connsiteY140" fmla="*/ 113023 h 858811"/>
                <a:gd name="connsiteX141" fmla="*/ 267563 w 499298"/>
                <a:gd name="connsiteY141" fmla="*/ 143216 h 858811"/>
                <a:gd name="connsiteX142" fmla="*/ 263624 w 499298"/>
                <a:gd name="connsiteY142" fmla="*/ 140591 h 858811"/>
                <a:gd name="connsiteX143" fmla="*/ 243933 w 499298"/>
                <a:gd name="connsiteY143" fmla="*/ 127463 h 858811"/>
                <a:gd name="connsiteX144" fmla="*/ 239994 w 499298"/>
                <a:gd name="connsiteY144" fmla="*/ 106458 h 858811"/>
                <a:gd name="connsiteX145" fmla="*/ 237368 w 499298"/>
                <a:gd name="connsiteY145" fmla="*/ 95956 h 858811"/>
                <a:gd name="connsiteX146" fmla="*/ 241471 w 499298"/>
                <a:gd name="connsiteY146" fmla="*/ 89064 h 858811"/>
                <a:gd name="connsiteX147" fmla="*/ 217677 w 499298"/>
                <a:gd name="connsiteY147" fmla="*/ 22439 h 858811"/>
                <a:gd name="connsiteX148" fmla="*/ 288568 w 499298"/>
                <a:gd name="connsiteY148" fmla="*/ 43444 h 858811"/>
                <a:gd name="connsiteX149" fmla="*/ 326638 w 499298"/>
                <a:gd name="connsiteY149" fmla="*/ 130089 h 858811"/>
                <a:gd name="connsiteX150" fmla="*/ 313510 w 499298"/>
                <a:gd name="connsiteY150" fmla="*/ 199668 h 858811"/>
                <a:gd name="connsiteX151" fmla="*/ 279378 w 499298"/>
                <a:gd name="connsiteY151" fmla="*/ 155032 h 858811"/>
                <a:gd name="connsiteX152" fmla="*/ 280691 w 499298"/>
                <a:gd name="connsiteY152" fmla="*/ 131402 h 858811"/>
                <a:gd name="connsiteX153" fmla="*/ 257061 w 499298"/>
                <a:gd name="connsiteY153" fmla="*/ 76265 h 858811"/>
                <a:gd name="connsiteX154" fmla="*/ 208487 w 499298"/>
                <a:gd name="connsiteY154" fmla="*/ 101207 h 858811"/>
                <a:gd name="connsiteX155" fmla="*/ 178294 w 499298"/>
                <a:gd name="connsiteY155" fmla="*/ 76265 h 858811"/>
                <a:gd name="connsiteX156" fmla="*/ 217677 w 499298"/>
                <a:gd name="connsiteY156" fmla="*/ 22439 h 858811"/>
                <a:gd name="connsiteX157" fmla="*/ 463170 w 499298"/>
                <a:gd name="connsiteY157" fmla="*/ 122 h 858811"/>
                <a:gd name="connsiteX158" fmla="*/ 497303 w 499298"/>
                <a:gd name="connsiteY158" fmla="*/ 67076 h 858811"/>
                <a:gd name="connsiteX159" fmla="*/ 436914 w 499298"/>
                <a:gd name="connsiteY159" fmla="*/ 128776 h 858811"/>
                <a:gd name="connsiteX160" fmla="*/ 396217 w 499298"/>
                <a:gd name="connsiteY160" fmla="*/ 203606 h 858811"/>
                <a:gd name="connsiteX161" fmla="*/ 421161 w 499298"/>
                <a:gd name="connsiteY161" fmla="*/ 220672 h 858811"/>
                <a:gd name="connsiteX162" fmla="*/ 423786 w 499298"/>
                <a:gd name="connsiteY162" fmla="*/ 172099 h 858811"/>
                <a:gd name="connsiteX163" fmla="*/ 459231 w 499298"/>
                <a:gd name="connsiteY163" fmla="*/ 225923 h 858811"/>
                <a:gd name="connsiteX164" fmla="*/ 426412 w 499298"/>
                <a:gd name="connsiteY164" fmla="*/ 291563 h 858811"/>
                <a:gd name="connsiteX165" fmla="*/ 360772 w 499298"/>
                <a:gd name="connsiteY165" fmla="*/ 157658 h 858811"/>
                <a:gd name="connsiteX166" fmla="*/ 339767 w 499298"/>
                <a:gd name="connsiteY166" fmla="*/ 68388 h 858811"/>
                <a:gd name="connsiteX167" fmla="*/ 367337 w 499298"/>
                <a:gd name="connsiteY167" fmla="*/ 44757 h 858811"/>
                <a:gd name="connsiteX168" fmla="*/ 383089 w 499298"/>
                <a:gd name="connsiteY168" fmla="*/ 120899 h 858811"/>
                <a:gd name="connsiteX169" fmla="*/ 402782 w 499298"/>
                <a:gd name="connsiteY169" fmla="*/ 99895 h 858811"/>
                <a:gd name="connsiteX170" fmla="*/ 396217 w 499298"/>
                <a:gd name="connsiteY170" fmla="*/ 9313 h 858811"/>
                <a:gd name="connsiteX171" fmla="*/ 459231 w 499298"/>
                <a:gd name="connsiteY171" fmla="*/ 44757 h 858811"/>
                <a:gd name="connsiteX172" fmla="*/ 463170 w 499298"/>
                <a:gd name="connsiteY172" fmla="*/ 122 h 85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</a:cxnLst>
              <a:rect l="l" t="t" r="r" b="b"/>
              <a:pathLst>
                <a:path w="499298" h="858811">
                  <a:moveTo>
                    <a:pt x="267563" y="716907"/>
                  </a:moveTo>
                  <a:cubicBezTo>
                    <a:pt x="267563" y="726096"/>
                    <a:pt x="267563" y="736600"/>
                    <a:pt x="263624" y="747102"/>
                  </a:cubicBezTo>
                  <a:cubicBezTo>
                    <a:pt x="259686" y="754978"/>
                    <a:pt x="255747" y="762856"/>
                    <a:pt x="250496" y="768106"/>
                  </a:cubicBezTo>
                  <a:cubicBezTo>
                    <a:pt x="245245" y="774670"/>
                    <a:pt x="236056" y="770731"/>
                    <a:pt x="237368" y="764168"/>
                  </a:cubicBezTo>
                  <a:cubicBezTo>
                    <a:pt x="238682" y="760230"/>
                    <a:pt x="238682" y="757603"/>
                    <a:pt x="239994" y="753665"/>
                  </a:cubicBezTo>
                  <a:cubicBezTo>
                    <a:pt x="242619" y="747102"/>
                    <a:pt x="243933" y="739224"/>
                    <a:pt x="243933" y="732661"/>
                  </a:cubicBezTo>
                  <a:cubicBezTo>
                    <a:pt x="250496" y="728722"/>
                    <a:pt x="257060" y="723472"/>
                    <a:pt x="263624" y="719533"/>
                  </a:cubicBezTo>
                  <a:cubicBezTo>
                    <a:pt x="264937" y="718219"/>
                    <a:pt x="266249" y="718219"/>
                    <a:pt x="267563" y="716907"/>
                  </a:cubicBezTo>
                  <a:close/>
                  <a:moveTo>
                    <a:pt x="313510" y="659145"/>
                  </a:moveTo>
                  <a:cubicBezTo>
                    <a:pt x="322701" y="681463"/>
                    <a:pt x="326638" y="705094"/>
                    <a:pt x="326638" y="728724"/>
                  </a:cubicBezTo>
                  <a:cubicBezTo>
                    <a:pt x="325326" y="758918"/>
                    <a:pt x="309573" y="795676"/>
                    <a:pt x="288568" y="815369"/>
                  </a:cubicBezTo>
                  <a:cubicBezTo>
                    <a:pt x="270189" y="832434"/>
                    <a:pt x="242620" y="844250"/>
                    <a:pt x="217677" y="836373"/>
                  </a:cubicBezTo>
                  <a:cubicBezTo>
                    <a:pt x="183545" y="825871"/>
                    <a:pt x="174355" y="800927"/>
                    <a:pt x="178294" y="782548"/>
                  </a:cubicBezTo>
                  <a:cubicBezTo>
                    <a:pt x="182231" y="765482"/>
                    <a:pt x="195359" y="753666"/>
                    <a:pt x="208487" y="757605"/>
                  </a:cubicBezTo>
                  <a:cubicBezTo>
                    <a:pt x="233431" y="764169"/>
                    <a:pt x="230805" y="806178"/>
                    <a:pt x="257061" y="782548"/>
                  </a:cubicBezTo>
                  <a:cubicBezTo>
                    <a:pt x="270189" y="770733"/>
                    <a:pt x="280691" y="744478"/>
                    <a:pt x="280691" y="727411"/>
                  </a:cubicBezTo>
                  <a:cubicBezTo>
                    <a:pt x="280691" y="719534"/>
                    <a:pt x="280691" y="711657"/>
                    <a:pt x="279378" y="703780"/>
                  </a:cubicBezTo>
                  <a:cubicBezTo>
                    <a:pt x="292506" y="690652"/>
                    <a:pt x="303008" y="676212"/>
                    <a:pt x="313510" y="659145"/>
                  </a:cubicBezTo>
                  <a:close/>
                  <a:moveTo>
                    <a:pt x="404530" y="566542"/>
                  </a:moveTo>
                  <a:cubicBezTo>
                    <a:pt x="410802" y="565157"/>
                    <a:pt x="418043" y="565280"/>
                    <a:pt x="426412" y="567250"/>
                  </a:cubicBezTo>
                  <a:cubicBezTo>
                    <a:pt x="450042" y="573814"/>
                    <a:pt x="460545" y="607947"/>
                    <a:pt x="459231" y="632889"/>
                  </a:cubicBezTo>
                  <a:cubicBezTo>
                    <a:pt x="459231" y="653894"/>
                    <a:pt x="444791" y="684089"/>
                    <a:pt x="423786" y="686715"/>
                  </a:cubicBezTo>
                  <a:cubicBezTo>
                    <a:pt x="408033" y="689340"/>
                    <a:pt x="431663" y="649956"/>
                    <a:pt x="421161" y="638140"/>
                  </a:cubicBezTo>
                  <a:cubicBezTo>
                    <a:pt x="414597" y="630264"/>
                    <a:pt x="396217" y="636828"/>
                    <a:pt x="396217" y="655207"/>
                  </a:cubicBezTo>
                  <a:cubicBezTo>
                    <a:pt x="397530" y="682775"/>
                    <a:pt x="413284" y="715596"/>
                    <a:pt x="436914" y="730036"/>
                  </a:cubicBezTo>
                  <a:cubicBezTo>
                    <a:pt x="465796" y="749729"/>
                    <a:pt x="486801" y="760231"/>
                    <a:pt x="497303" y="791738"/>
                  </a:cubicBezTo>
                  <a:cubicBezTo>
                    <a:pt x="503868" y="811429"/>
                    <a:pt x="494677" y="852127"/>
                    <a:pt x="463170" y="858690"/>
                  </a:cubicBezTo>
                  <a:cubicBezTo>
                    <a:pt x="447417" y="861315"/>
                    <a:pt x="463170" y="820620"/>
                    <a:pt x="459231" y="814055"/>
                  </a:cubicBezTo>
                  <a:cubicBezTo>
                    <a:pt x="443479" y="791738"/>
                    <a:pt x="422473" y="858690"/>
                    <a:pt x="396217" y="849501"/>
                  </a:cubicBezTo>
                  <a:cubicBezTo>
                    <a:pt x="387028" y="846875"/>
                    <a:pt x="421161" y="796989"/>
                    <a:pt x="402782" y="758918"/>
                  </a:cubicBezTo>
                  <a:cubicBezTo>
                    <a:pt x="393591" y="740538"/>
                    <a:pt x="384402" y="726098"/>
                    <a:pt x="383089" y="737913"/>
                  </a:cubicBezTo>
                  <a:cubicBezTo>
                    <a:pt x="381777" y="769420"/>
                    <a:pt x="384402" y="794364"/>
                    <a:pt x="367337" y="814055"/>
                  </a:cubicBezTo>
                  <a:cubicBezTo>
                    <a:pt x="359459" y="823245"/>
                    <a:pt x="324014" y="815368"/>
                    <a:pt x="339767" y="790425"/>
                  </a:cubicBezTo>
                  <a:cubicBezTo>
                    <a:pt x="356833" y="764169"/>
                    <a:pt x="358146" y="731350"/>
                    <a:pt x="360772" y="701155"/>
                  </a:cubicBezTo>
                  <a:cubicBezTo>
                    <a:pt x="364218" y="659802"/>
                    <a:pt x="360628" y="576234"/>
                    <a:pt x="404530" y="566542"/>
                  </a:cubicBezTo>
                  <a:close/>
                  <a:moveTo>
                    <a:pt x="111176" y="507190"/>
                  </a:moveTo>
                  <a:cubicBezTo>
                    <a:pt x="115935" y="506533"/>
                    <a:pt x="117904" y="508830"/>
                    <a:pt x="111340" y="517363"/>
                  </a:cubicBezTo>
                  <a:cubicBezTo>
                    <a:pt x="99526" y="534430"/>
                    <a:pt x="95587" y="547558"/>
                    <a:pt x="95587" y="565937"/>
                  </a:cubicBezTo>
                  <a:cubicBezTo>
                    <a:pt x="86398" y="572500"/>
                    <a:pt x="78521" y="579065"/>
                    <a:pt x="70645" y="586942"/>
                  </a:cubicBezTo>
                  <a:cubicBezTo>
                    <a:pt x="68019" y="559372"/>
                    <a:pt x="71957" y="533117"/>
                    <a:pt x="94275" y="514738"/>
                  </a:cubicBezTo>
                  <a:cubicBezTo>
                    <a:pt x="98869" y="511456"/>
                    <a:pt x="106418" y="507846"/>
                    <a:pt x="111176" y="507190"/>
                  </a:cubicBezTo>
                  <a:close/>
                  <a:moveTo>
                    <a:pt x="110027" y="438595"/>
                  </a:moveTo>
                  <a:cubicBezTo>
                    <a:pt x="149411" y="437282"/>
                    <a:pt x="196672" y="458288"/>
                    <a:pt x="203236" y="501609"/>
                  </a:cubicBezTo>
                  <a:cubicBezTo>
                    <a:pt x="203236" y="506860"/>
                    <a:pt x="204548" y="512111"/>
                    <a:pt x="203236" y="517363"/>
                  </a:cubicBezTo>
                  <a:cubicBezTo>
                    <a:pt x="199297" y="558059"/>
                    <a:pt x="157288" y="554121"/>
                    <a:pt x="144160" y="535742"/>
                  </a:cubicBezTo>
                  <a:cubicBezTo>
                    <a:pt x="127094" y="513424"/>
                    <a:pt x="141534" y="492419"/>
                    <a:pt x="111341" y="493732"/>
                  </a:cubicBezTo>
                  <a:cubicBezTo>
                    <a:pt x="102150" y="493732"/>
                    <a:pt x="91648" y="497671"/>
                    <a:pt x="83771" y="504235"/>
                  </a:cubicBezTo>
                  <a:cubicBezTo>
                    <a:pt x="54890" y="526551"/>
                    <a:pt x="52264" y="560684"/>
                    <a:pt x="57515" y="593505"/>
                  </a:cubicBezTo>
                  <a:cubicBezTo>
                    <a:pt x="57515" y="596130"/>
                    <a:pt x="58829" y="597442"/>
                    <a:pt x="58829" y="600068"/>
                  </a:cubicBezTo>
                  <a:cubicBezTo>
                    <a:pt x="41762" y="621073"/>
                    <a:pt x="32573" y="644704"/>
                    <a:pt x="27322" y="668335"/>
                  </a:cubicBezTo>
                  <a:cubicBezTo>
                    <a:pt x="15506" y="651268"/>
                    <a:pt x="7629" y="631576"/>
                    <a:pt x="3691" y="610570"/>
                  </a:cubicBezTo>
                  <a:cubicBezTo>
                    <a:pt x="-248" y="586940"/>
                    <a:pt x="-1560" y="560684"/>
                    <a:pt x="2378" y="538367"/>
                  </a:cubicBezTo>
                  <a:cubicBezTo>
                    <a:pt x="10254" y="488481"/>
                    <a:pt x="57515" y="439907"/>
                    <a:pt x="110027" y="438595"/>
                  </a:cubicBezTo>
                  <a:close/>
                  <a:moveTo>
                    <a:pt x="70645" y="273183"/>
                  </a:moveTo>
                  <a:cubicBezTo>
                    <a:pt x="78521" y="281060"/>
                    <a:pt x="86398" y="287624"/>
                    <a:pt x="95587" y="294188"/>
                  </a:cubicBezTo>
                  <a:cubicBezTo>
                    <a:pt x="95587" y="312567"/>
                    <a:pt x="99526" y="325695"/>
                    <a:pt x="111340" y="342761"/>
                  </a:cubicBezTo>
                  <a:cubicBezTo>
                    <a:pt x="124468" y="359827"/>
                    <a:pt x="103464" y="351950"/>
                    <a:pt x="94275" y="345387"/>
                  </a:cubicBezTo>
                  <a:cubicBezTo>
                    <a:pt x="71957" y="327008"/>
                    <a:pt x="68019" y="300752"/>
                    <a:pt x="70645" y="273183"/>
                  </a:cubicBezTo>
                  <a:close/>
                  <a:moveTo>
                    <a:pt x="27321" y="191790"/>
                  </a:moveTo>
                  <a:cubicBezTo>
                    <a:pt x="32573" y="215420"/>
                    <a:pt x="41762" y="239051"/>
                    <a:pt x="58828" y="260055"/>
                  </a:cubicBezTo>
                  <a:cubicBezTo>
                    <a:pt x="58828" y="262681"/>
                    <a:pt x="57515" y="263994"/>
                    <a:pt x="57515" y="266619"/>
                  </a:cubicBezTo>
                  <a:cubicBezTo>
                    <a:pt x="52264" y="299439"/>
                    <a:pt x="54889" y="333572"/>
                    <a:pt x="83771" y="355890"/>
                  </a:cubicBezTo>
                  <a:cubicBezTo>
                    <a:pt x="91648" y="362453"/>
                    <a:pt x="100838" y="366392"/>
                    <a:pt x="111340" y="366392"/>
                  </a:cubicBezTo>
                  <a:cubicBezTo>
                    <a:pt x="141534" y="367704"/>
                    <a:pt x="127094" y="346700"/>
                    <a:pt x="144159" y="324382"/>
                  </a:cubicBezTo>
                  <a:cubicBezTo>
                    <a:pt x="157287" y="306002"/>
                    <a:pt x="199297" y="302065"/>
                    <a:pt x="203236" y="342762"/>
                  </a:cubicBezTo>
                  <a:cubicBezTo>
                    <a:pt x="203236" y="348012"/>
                    <a:pt x="203236" y="353264"/>
                    <a:pt x="203236" y="358514"/>
                  </a:cubicBezTo>
                  <a:cubicBezTo>
                    <a:pt x="196671" y="401837"/>
                    <a:pt x="149410" y="422842"/>
                    <a:pt x="110027" y="421530"/>
                  </a:cubicBezTo>
                  <a:cubicBezTo>
                    <a:pt x="57515" y="420216"/>
                    <a:pt x="10254" y="371642"/>
                    <a:pt x="2378" y="321756"/>
                  </a:cubicBezTo>
                  <a:cubicBezTo>
                    <a:pt x="-1560" y="298126"/>
                    <a:pt x="-248" y="273183"/>
                    <a:pt x="3691" y="249553"/>
                  </a:cubicBezTo>
                  <a:cubicBezTo>
                    <a:pt x="7629" y="228548"/>
                    <a:pt x="15506" y="208857"/>
                    <a:pt x="27321" y="191790"/>
                  </a:cubicBezTo>
                  <a:close/>
                  <a:moveTo>
                    <a:pt x="173042" y="185719"/>
                  </a:moveTo>
                  <a:cubicBezTo>
                    <a:pt x="185513" y="188509"/>
                    <a:pt x="197985" y="194417"/>
                    <a:pt x="209800" y="203606"/>
                  </a:cubicBezTo>
                  <a:cubicBezTo>
                    <a:pt x="224241" y="215422"/>
                    <a:pt x="236056" y="231174"/>
                    <a:pt x="243932" y="248241"/>
                  </a:cubicBezTo>
                  <a:cubicBezTo>
                    <a:pt x="251809" y="263995"/>
                    <a:pt x="259686" y="284999"/>
                    <a:pt x="271500" y="298127"/>
                  </a:cubicBezTo>
                  <a:cubicBezTo>
                    <a:pt x="279379" y="307317"/>
                    <a:pt x="289881" y="315193"/>
                    <a:pt x="299070" y="324383"/>
                  </a:cubicBezTo>
                  <a:cubicBezTo>
                    <a:pt x="309572" y="333573"/>
                    <a:pt x="321388" y="342762"/>
                    <a:pt x="331890" y="353265"/>
                  </a:cubicBezTo>
                  <a:cubicBezTo>
                    <a:pt x="341079" y="362453"/>
                    <a:pt x="350270" y="371644"/>
                    <a:pt x="358146" y="383458"/>
                  </a:cubicBezTo>
                  <a:cubicBezTo>
                    <a:pt x="364710" y="396586"/>
                    <a:pt x="367335" y="413653"/>
                    <a:pt x="367335" y="429407"/>
                  </a:cubicBezTo>
                  <a:cubicBezTo>
                    <a:pt x="367335" y="446472"/>
                    <a:pt x="364710" y="463539"/>
                    <a:pt x="358146" y="472728"/>
                  </a:cubicBezTo>
                  <a:cubicBezTo>
                    <a:pt x="351582" y="483230"/>
                    <a:pt x="341079" y="493733"/>
                    <a:pt x="331890" y="502923"/>
                  </a:cubicBezTo>
                  <a:cubicBezTo>
                    <a:pt x="321388" y="513425"/>
                    <a:pt x="310884" y="522614"/>
                    <a:pt x="299070" y="531805"/>
                  </a:cubicBezTo>
                  <a:cubicBezTo>
                    <a:pt x="289881" y="539681"/>
                    <a:pt x="279379" y="547558"/>
                    <a:pt x="271500" y="558060"/>
                  </a:cubicBezTo>
                  <a:cubicBezTo>
                    <a:pt x="259686" y="571188"/>
                    <a:pt x="253123" y="592193"/>
                    <a:pt x="243932" y="607947"/>
                  </a:cubicBezTo>
                  <a:cubicBezTo>
                    <a:pt x="234744" y="625014"/>
                    <a:pt x="224241" y="640766"/>
                    <a:pt x="209800" y="652582"/>
                  </a:cubicBezTo>
                  <a:cubicBezTo>
                    <a:pt x="186169" y="670961"/>
                    <a:pt x="159914" y="676212"/>
                    <a:pt x="136283" y="669647"/>
                  </a:cubicBezTo>
                  <a:cubicBezTo>
                    <a:pt x="138909" y="664397"/>
                    <a:pt x="141534" y="659145"/>
                    <a:pt x="144160" y="656519"/>
                  </a:cubicBezTo>
                  <a:cubicBezTo>
                    <a:pt x="153350" y="646017"/>
                    <a:pt x="176981" y="642079"/>
                    <a:pt x="191421" y="630263"/>
                  </a:cubicBezTo>
                  <a:cubicBezTo>
                    <a:pt x="203237" y="621075"/>
                    <a:pt x="211113" y="607947"/>
                    <a:pt x="218989" y="594819"/>
                  </a:cubicBezTo>
                  <a:cubicBezTo>
                    <a:pt x="229492" y="575126"/>
                    <a:pt x="234744" y="555435"/>
                    <a:pt x="250497" y="538368"/>
                  </a:cubicBezTo>
                  <a:cubicBezTo>
                    <a:pt x="259686" y="527865"/>
                    <a:pt x="270188" y="518677"/>
                    <a:pt x="280691" y="509486"/>
                  </a:cubicBezTo>
                  <a:cubicBezTo>
                    <a:pt x="291193" y="500297"/>
                    <a:pt x="301695" y="491109"/>
                    <a:pt x="312198" y="481918"/>
                  </a:cubicBezTo>
                  <a:cubicBezTo>
                    <a:pt x="320075" y="474042"/>
                    <a:pt x="327951" y="466165"/>
                    <a:pt x="334516" y="456975"/>
                  </a:cubicBezTo>
                  <a:cubicBezTo>
                    <a:pt x="337142" y="451725"/>
                    <a:pt x="339767" y="439909"/>
                    <a:pt x="339767" y="428093"/>
                  </a:cubicBezTo>
                  <a:cubicBezTo>
                    <a:pt x="339767" y="416279"/>
                    <a:pt x="338454" y="404463"/>
                    <a:pt x="334516" y="399213"/>
                  </a:cubicBezTo>
                  <a:cubicBezTo>
                    <a:pt x="329265" y="390023"/>
                    <a:pt x="320075" y="382146"/>
                    <a:pt x="312198" y="374269"/>
                  </a:cubicBezTo>
                  <a:cubicBezTo>
                    <a:pt x="301695" y="365079"/>
                    <a:pt x="291193" y="355890"/>
                    <a:pt x="280691" y="346701"/>
                  </a:cubicBezTo>
                  <a:cubicBezTo>
                    <a:pt x="270188" y="337511"/>
                    <a:pt x="259686" y="328321"/>
                    <a:pt x="250497" y="317818"/>
                  </a:cubicBezTo>
                  <a:cubicBezTo>
                    <a:pt x="234744" y="300753"/>
                    <a:pt x="229492" y="281062"/>
                    <a:pt x="218989" y="261369"/>
                  </a:cubicBezTo>
                  <a:cubicBezTo>
                    <a:pt x="212425" y="248241"/>
                    <a:pt x="203237" y="235113"/>
                    <a:pt x="191421" y="225923"/>
                  </a:cubicBezTo>
                  <a:cubicBezTo>
                    <a:pt x="176981" y="214108"/>
                    <a:pt x="153350" y="210169"/>
                    <a:pt x="144160" y="199667"/>
                  </a:cubicBezTo>
                  <a:cubicBezTo>
                    <a:pt x="141534" y="197041"/>
                    <a:pt x="138909" y="191790"/>
                    <a:pt x="136283" y="186539"/>
                  </a:cubicBezTo>
                  <a:cubicBezTo>
                    <a:pt x="148099" y="183257"/>
                    <a:pt x="160570" y="182929"/>
                    <a:pt x="173042" y="185719"/>
                  </a:cubicBezTo>
                  <a:close/>
                  <a:moveTo>
                    <a:pt x="160282" y="117515"/>
                  </a:moveTo>
                  <a:cubicBezTo>
                    <a:pt x="192404" y="117700"/>
                    <a:pt x="224896" y="128776"/>
                    <a:pt x="254433" y="152407"/>
                  </a:cubicBezTo>
                  <a:cubicBezTo>
                    <a:pt x="276751" y="169474"/>
                    <a:pt x="292505" y="191790"/>
                    <a:pt x="305633" y="216734"/>
                  </a:cubicBezTo>
                  <a:cubicBezTo>
                    <a:pt x="310884" y="225923"/>
                    <a:pt x="314822" y="235113"/>
                    <a:pt x="318761" y="244302"/>
                  </a:cubicBezTo>
                  <a:cubicBezTo>
                    <a:pt x="320073" y="248241"/>
                    <a:pt x="322699" y="254804"/>
                    <a:pt x="325324" y="257430"/>
                  </a:cubicBezTo>
                  <a:cubicBezTo>
                    <a:pt x="331889" y="263995"/>
                    <a:pt x="339766" y="270558"/>
                    <a:pt x="346329" y="275809"/>
                  </a:cubicBezTo>
                  <a:cubicBezTo>
                    <a:pt x="358145" y="286311"/>
                    <a:pt x="369959" y="296814"/>
                    <a:pt x="381775" y="307316"/>
                  </a:cubicBezTo>
                  <a:cubicBezTo>
                    <a:pt x="394903" y="319132"/>
                    <a:pt x="408031" y="333572"/>
                    <a:pt x="418533" y="349326"/>
                  </a:cubicBezTo>
                  <a:cubicBezTo>
                    <a:pt x="431661" y="371644"/>
                    <a:pt x="438224" y="400525"/>
                    <a:pt x="438224" y="430719"/>
                  </a:cubicBezTo>
                  <a:cubicBezTo>
                    <a:pt x="438224" y="460914"/>
                    <a:pt x="431661" y="491107"/>
                    <a:pt x="418533" y="512112"/>
                  </a:cubicBezTo>
                  <a:cubicBezTo>
                    <a:pt x="408031" y="526553"/>
                    <a:pt x="394903" y="540993"/>
                    <a:pt x="381775" y="554121"/>
                  </a:cubicBezTo>
                  <a:cubicBezTo>
                    <a:pt x="369959" y="564624"/>
                    <a:pt x="358145" y="575126"/>
                    <a:pt x="346329" y="585628"/>
                  </a:cubicBezTo>
                  <a:cubicBezTo>
                    <a:pt x="339766" y="590880"/>
                    <a:pt x="330575" y="597444"/>
                    <a:pt x="325324" y="604007"/>
                  </a:cubicBezTo>
                  <a:cubicBezTo>
                    <a:pt x="322699" y="606633"/>
                    <a:pt x="321386" y="613198"/>
                    <a:pt x="318761" y="619761"/>
                  </a:cubicBezTo>
                  <a:cubicBezTo>
                    <a:pt x="314822" y="628951"/>
                    <a:pt x="310884" y="638140"/>
                    <a:pt x="305633" y="647330"/>
                  </a:cubicBezTo>
                  <a:cubicBezTo>
                    <a:pt x="292505" y="670961"/>
                    <a:pt x="276751" y="694591"/>
                    <a:pt x="254433" y="711657"/>
                  </a:cubicBezTo>
                  <a:cubicBezTo>
                    <a:pt x="215050" y="743164"/>
                    <a:pt x="169103" y="751040"/>
                    <a:pt x="128405" y="743164"/>
                  </a:cubicBezTo>
                  <a:cubicBezTo>
                    <a:pt x="128405" y="733975"/>
                    <a:pt x="128405" y="724784"/>
                    <a:pt x="128405" y="715596"/>
                  </a:cubicBezTo>
                  <a:cubicBezTo>
                    <a:pt x="128405" y="706405"/>
                    <a:pt x="129719" y="695903"/>
                    <a:pt x="132344" y="686714"/>
                  </a:cubicBezTo>
                  <a:cubicBezTo>
                    <a:pt x="159912" y="694591"/>
                    <a:pt x="190107" y="689340"/>
                    <a:pt x="218989" y="667022"/>
                  </a:cubicBezTo>
                  <a:cubicBezTo>
                    <a:pt x="236054" y="653894"/>
                    <a:pt x="247870" y="635514"/>
                    <a:pt x="257059" y="617135"/>
                  </a:cubicBezTo>
                  <a:cubicBezTo>
                    <a:pt x="263624" y="604007"/>
                    <a:pt x="272812" y="580377"/>
                    <a:pt x="282003" y="569875"/>
                  </a:cubicBezTo>
                  <a:cubicBezTo>
                    <a:pt x="289879" y="561998"/>
                    <a:pt x="299068" y="554121"/>
                    <a:pt x="308258" y="546245"/>
                  </a:cubicBezTo>
                  <a:cubicBezTo>
                    <a:pt x="318761" y="535742"/>
                    <a:pt x="330575" y="526553"/>
                    <a:pt x="341078" y="516051"/>
                  </a:cubicBezTo>
                  <a:cubicBezTo>
                    <a:pt x="350268" y="505549"/>
                    <a:pt x="360770" y="495046"/>
                    <a:pt x="368647" y="483230"/>
                  </a:cubicBezTo>
                  <a:cubicBezTo>
                    <a:pt x="376524" y="471416"/>
                    <a:pt x="380461" y="451723"/>
                    <a:pt x="380461" y="432032"/>
                  </a:cubicBezTo>
                  <a:cubicBezTo>
                    <a:pt x="380461" y="412340"/>
                    <a:pt x="376524" y="392648"/>
                    <a:pt x="368647" y="380833"/>
                  </a:cubicBezTo>
                  <a:cubicBezTo>
                    <a:pt x="362082" y="369018"/>
                    <a:pt x="351580" y="357202"/>
                    <a:pt x="341078" y="348013"/>
                  </a:cubicBezTo>
                  <a:cubicBezTo>
                    <a:pt x="330575" y="337511"/>
                    <a:pt x="318761" y="327009"/>
                    <a:pt x="308258" y="317819"/>
                  </a:cubicBezTo>
                  <a:cubicBezTo>
                    <a:pt x="299068" y="311255"/>
                    <a:pt x="289879" y="303378"/>
                    <a:pt x="282003" y="294188"/>
                  </a:cubicBezTo>
                  <a:cubicBezTo>
                    <a:pt x="272812" y="283686"/>
                    <a:pt x="263624" y="261369"/>
                    <a:pt x="257059" y="246928"/>
                  </a:cubicBezTo>
                  <a:cubicBezTo>
                    <a:pt x="247870" y="228549"/>
                    <a:pt x="236054" y="210169"/>
                    <a:pt x="218989" y="197042"/>
                  </a:cubicBezTo>
                  <a:cubicBezTo>
                    <a:pt x="191419" y="174725"/>
                    <a:pt x="159912" y="169474"/>
                    <a:pt x="132344" y="177350"/>
                  </a:cubicBezTo>
                  <a:cubicBezTo>
                    <a:pt x="129719" y="168160"/>
                    <a:pt x="128405" y="157658"/>
                    <a:pt x="128405" y="148469"/>
                  </a:cubicBezTo>
                  <a:cubicBezTo>
                    <a:pt x="128405" y="139279"/>
                    <a:pt x="128405" y="130090"/>
                    <a:pt x="128405" y="120900"/>
                  </a:cubicBezTo>
                  <a:cubicBezTo>
                    <a:pt x="138908" y="118602"/>
                    <a:pt x="149574" y="117454"/>
                    <a:pt x="160282" y="117515"/>
                  </a:cubicBezTo>
                  <a:close/>
                  <a:moveTo>
                    <a:pt x="241471" y="89064"/>
                  </a:moveTo>
                  <a:cubicBezTo>
                    <a:pt x="244260" y="88079"/>
                    <a:pt x="247870" y="88736"/>
                    <a:pt x="250496" y="92018"/>
                  </a:cubicBezTo>
                  <a:cubicBezTo>
                    <a:pt x="255747" y="97269"/>
                    <a:pt x="259686" y="105146"/>
                    <a:pt x="263624" y="113023"/>
                  </a:cubicBezTo>
                  <a:cubicBezTo>
                    <a:pt x="267563" y="123525"/>
                    <a:pt x="267563" y="134027"/>
                    <a:pt x="267563" y="143216"/>
                  </a:cubicBezTo>
                  <a:cubicBezTo>
                    <a:pt x="266249" y="141904"/>
                    <a:pt x="264937" y="141904"/>
                    <a:pt x="263624" y="140591"/>
                  </a:cubicBezTo>
                  <a:cubicBezTo>
                    <a:pt x="257060" y="135339"/>
                    <a:pt x="250496" y="131402"/>
                    <a:pt x="243933" y="127463"/>
                  </a:cubicBezTo>
                  <a:cubicBezTo>
                    <a:pt x="243933" y="120899"/>
                    <a:pt x="242619" y="113023"/>
                    <a:pt x="239994" y="106458"/>
                  </a:cubicBezTo>
                  <a:cubicBezTo>
                    <a:pt x="238682" y="102520"/>
                    <a:pt x="238682" y="99895"/>
                    <a:pt x="237368" y="95956"/>
                  </a:cubicBezTo>
                  <a:cubicBezTo>
                    <a:pt x="236712" y="92674"/>
                    <a:pt x="238681" y="90049"/>
                    <a:pt x="241471" y="89064"/>
                  </a:cubicBezTo>
                  <a:close/>
                  <a:moveTo>
                    <a:pt x="217677" y="22439"/>
                  </a:moveTo>
                  <a:cubicBezTo>
                    <a:pt x="242620" y="14563"/>
                    <a:pt x="270189" y="26378"/>
                    <a:pt x="288568" y="43444"/>
                  </a:cubicBezTo>
                  <a:cubicBezTo>
                    <a:pt x="309573" y="63137"/>
                    <a:pt x="325326" y="99895"/>
                    <a:pt x="326638" y="130089"/>
                  </a:cubicBezTo>
                  <a:cubicBezTo>
                    <a:pt x="326638" y="153719"/>
                    <a:pt x="322701" y="177349"/>
                    <a:pt x="313510" y="199668"/>
                  </a:cubicBezTo>
                  <a:cubicBezTo>
                    <a:pt x="303008" y="183914"/>
                    <a:pt x="292506" y="168160"/>
                    <a:pt x="279378" y="155032"/>
                  </a:cubicBezTo>
                  <a:cubicBezTo>
                    <a:pt x="280691" y="147156"/>
                    <a:pt x="280691" y="139279"/>
                    <a:pt x="280691" y="131402"/>
                  </a:cubicBezTo>
                  <a:cubicBezTo>
                    <a:pt x="280691" y="114335"/>
                    <a:pt x="270189" y="88079"/>
                    <a:pt x="257061" y="76265"/>
                  </a:cubicBezTo>
                  <a:cubicBezTo>
                    <a:pt x="230805" y="52634"/>
                    <a:pt x="233431" y="94644"/>
                    <a:pt x="208487" y="101207"/>
                  </a:cubicBezTo>
                  <a:cubicBezTo>
                    <a:pt x="195359" y="105146"/>
                    <a:pt x="182231" y="93330"/>
                    <a:pt x="178294" y="76265"/>
                  </a:cubicBezTo>
                  <a:cubicBezTo>
                    <a:pt x="174355" y="57886"/>
                    <a:pt x="183545" y="32942"/>
                    <a:pt x="217677" y="22439"/>
                  </a:cubicBezTo>
                  <a:close/>
                  <a:moveTo>
                    <a:pt x="463170" y="122"/>
                  </a:moveTo>
                  <a:cubicBezTo>
                    <a:pt x="494677" y="6687"/>
                    <a:pt x="503868" y="47383"/>
                    <a:pt x="497303" y="67076"/>
                  </a:cubicBezTo>
                  <a:cubicBezTo>
                    <a:pt x="486801" y="98583"/>
                    <a:pt x="465796" y="109085"/>
                    <a:pt x="436914" y="128776"/>
                  </a:cubicBezTo>
                  <a:cubicBezTo>
                    <a:pt x="413284" y="143218"/>
                    <a:pt x="397530" y="176037"/>
                    <a:pt x="396217" y="203606"/>
                  </a:cubicBezTo>
                  <a:cubicBezTo>
                    <a:pt x="396217" y="221985"/>
                    <a:pt x="414597" y="228549"/>
                    <a:pt x="421161" y="220672"/>
                  </a:cubicBezTo>
                  <a:cubicBezTo>
                    <a:pt x="431663" y="208857"/>
                    <a:pt x="408033" y="169474"/>
                    <a:pt x="423786" y="172099"/>
                  </a:cubicBezTo>
                  <a:cubicBezTo>
                    <a:pt x="444791" y="174725"/>
                    <a:pt x="459231" y="204918"/>
                    <a:pt x="459231" y="225923"/>
                  </a:cubicBezTo>
                  <a:cubicBezTo>
                    <a:pt x="460545" y="252179"/>
                    <a:pt x="450042" y="286311"/>
                    <a:pt x="426412" y="291563"/>
                  </a:cubicBezTo>
                  <a:cubicBezTo>
                    <a:pt x="359459" y="307316"/>
                    <a:pt x="364710" y="204918"/>
                    <a:pt x="360772" y="157658"/>
                  </a:cubicBezTo>
                  <a:cubicBezTo>
                    <a:pt x="358146" y="127464"/>
                    <a:pt x="356833" y="94644"/>
                    <a:pt x="339767" y="68388"/>
                  </a:cubicBezTo>
                  <a:cubicBezTo>
                    <a:pt x="324014" y="43445"/>
                    <a:pt x="359459" y="35569"/>
                    <a:pt x="367337" y="44757"/>
                  </a:cubicBezTo>
                  <a:cubicBezTo>
                    <a:pt x="384402" y="64450"/>
                    <a:pt x="381777" y="89392"/>
                    <a:pt x="383089" y="120899"/>
                  </a:cubicBezTo>
                  <a:cubicBezTo>
                    <a:pt x="384402" y="132715"/>
                    <a:pt x="393591" y="118274"/>
                    <a:pt x="402782" y="99895"/>
                  </a:cubicBezTo>
                  <a:cubicBezTo>
                    <a:pt x="421161" y="61824"/>
                    <a:pt x="387028" y="11938"/>
                    <a:pt x="396217" y="9313"/>
                  </a:cubicBezTo>
                  <a:cubicBezTo>
                    <a:pt x="422473" y="122"/>
                    <a:pt x="443479" y="67076"/>
                    <a:pt x="459231" y="44757"/>
                  </a:cubicBezTo>
                  <a:cubicBezTo>
                    <a:pt x="463170" y="38194"/>
                    <a:pt x="447417" y="-2503"/>
                    <a:pt x="463170" y="122"/>
                  </a:cubicBezTo>
                  <a:close/>
                </a:path>
              </a:pathLst>
            </a:custGeom>
            <a:blipFill dpi="0" rotWithShape="0">
              <a:blip r:embed="rId18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1" name="Freeform 130"/>
            <p:cNvSpPr/>
            <p:nvPr>
              <p:custDataLst>
                <p:tags r:id="rId19"/>
              </p:custDataLst>
            </p:nvPr>
          </p:nvSpPr>
          <p:spPr>
            <a:xfrm>
              <a:off x="2156390" y="1857940"/>
              <a:ext cx="626000" cy="626000"/>
            </a:xfrm>
            <a:custGeom>
              <a:avLst/>
              <a:gdLst>
                <a:gd name="connsiteX0" fmla="*/ 110277 w 789832"/>
                <a:gd name="connsiteY0" fmla="*/ 538247 h 789832"/>
                <a:gd name="connsiteX1" fmla="*/ 133908 w 789832"/>
                <a:gd name="connsiteY1" fmla="*/ 542185 h 789832"/>
                <a:gd name="connsiteX2" fmla="*/ 137845 w 789832"/>
                <a:gd name="connsiteY2" fmla="*/ 542185 h 789832"/>
                <a:gd name="connsiteX3" fmla="*/ 114215 w 789832"/>
                <a:gd name="connsiteY3" fmla="*/ 561878 h 789832"/>
                <a:gd name="connsiteX4" fmla="*/ 90585 w 789832"/>
                <a:gd name="connsiteY4" fmla="*/ 568441 h 789832"/>
                <a:gd name="connsiteX5" fmla="*/ 84022 w 789832"/>
                <a:gd name="connsiteY5" fmla="*/ 556627 h 789832"/>
                <a:gd name="connsiteX6" fmla="*/ 93210 w 789832"/>
                <a:gd name="connsiteY6" fmla="*/ 551375 h 789832"/>
                <a:gd name="connsiteX7" fmla="*/ 110277 w 789832"/>
                <a:gd name="connsiteY7" fmla="*/ 538247 h 789832"/>
                <a:gd name="connsiteX8" fmla="*/ 323276 w 789832"/>
                <a:gd name="connsiteY8" fmla="*/ 528279 h 789832"/>
                <a:gd name="connsiteX9" fmla="*/ 355768 w 789832"/>
                <a:gd name="connsiteY9" fmla="*/ 550063 h 789832"/>
                <a:gd name="connsiteX10" fmla="*/ 332138 w 789832"/>
                <a:gd name="connsiteY10" fmla="*/ 620954 h 789832"/>
                <a:gd name="connsiteX11" fmla="*/ 269124 w 789832"/>
                <a:gd name="connsiteY11" fmla="*/ 634082 h 789832"/>
                <a:gd name="connsiteX12" fmla="*/ 301943 w 789832"/>
                <a:gd name="connsiteY12" fmla="*/ 597323 h 789832"/>
                <a:gd name="connsiteX13" fmla="*/ 271749 w 789832"/>
                <a:gd name="connsiteY13" fmla="*/ 592072 h 789832"/>
                <a:gd name="connsiteX14" fmla="*/ 248119 w 789832"/>
                <a:gd name="connsiteY14" fmla="*/ 673465 h 789832"/>
                <a:gd name="connsiteX15" fmla="*/ 248119 w 789832"/>
                <a:gd name="connsiteY15" fmla="*/ 760110 h 789832"/>
                <a:gd name="connsiteX16" fmla="*/ 177228 w 789832"/>
                <a:gd name="connsiteY16" fmla="*/ 783740 h 789832"/>
                <a:gd name="connsiteX17" fmla="*/ 204796 w 789832"/>
                <a:gd name="connsiteY17" fmla="*/ 749608 h 789832"/>
                <a:gd name="connsiteX18" fmla="*/ 135218 w 789832"/>
                <a:gd name="connsiteY18" fmla="*/ 729916 h 789832"/>
                <a:gd name="connsiteX19" fmla="*/ 203484 w 789832"/>
                <a:gd name="connsiteY19" fmla="*/ 669528 h 789832"/>
                <a:gd name="connsiteX20" fmla="*/ 204796 w 789832"/>
                <a:gd name="connsiteY20" fmla="*/ 640646 h 789832"/>
                <a:gd name="connsiteX21" fmla="*/ 139156 w 789832"/>
                <a:gd name="connsiteY21" fmla="*/ 682656 h 789832"/>
                <a:gd name="connsiteX22" fmla="*/ 136531 w 789832"/>
                <a:gd name="connsiteY22" fmla="*/ 645897 h 789832"/>
                <a:gd name="connsiteX23" fmla="*/ 213986 w 789832"/>
                <a:gd name="connsiteY23" fmla="*/ 597323 h 789832"/>
                <a:gd name="connsiteX24" fmla="*/ 323276 w 789832"/>
                <a:gd name="connsiteY24" fmla="*/ 528279 h 789832"/>
                <a:gd name="connsiteX25" fmla="*/ 52021 w 789832"/>
                <a:gd name="connsiteY25" fmla="*/ 523149 h 789832"/>
                <a:gd name="connsiteX26" fmla="*/ 68267 w 789832"/>
                <a:gd name="connsiteY26" fmla="*/ 532995 h 789832"/>
                <a:gd name="connsiteX27" fmla="*/ 84021 w 789832"/>
                <a:gd name="connsiteY27" fmla="*/ 584195 h 789832"/>
                <a:gd name="connsiteX28" fmla="*/ 139158 w 789832"/>
                <a:gd name="connsiteY28" fmla="*/ 561877 h 789832"/>
                <a:gd name="connsiteX29" fmla="*/ 154911 w 789832"/>
                <a:gd name="connsiteY29" fmla="*/ 543498 h 789832"/>
                <a:gd name="connsiteX30" fmla="*/ 210049 w 789832"/>
                <a:gd name="connsiteY30" fmla="*/ 538246 h 789832"/>
                <a:gd name="connsiteX31" fmla="*/ 170665 w 789832"/>
                <a:gd name="connsiteY31" fmla="*/ 596010 h 789832"/>
                <a:gd name="connsiteX32" fmla="*/ 82707 w 789832"/>
                <a:gd name="connsiteY32" fmla="*/ 630142 h 789832"/>
                <a:gd name="connsiteX33" fmla="*/ 18381 w 789832"/>
                <a:gd name="connsiteY33" fmla="*/ 594697 h 789832"/>
                <a:gd name="connsiteX34" fmla="*/ 28883 w 789832"/>
                <a:gd name="connsiteY34" fmla="*/ 529057 h 789832"/>
                <a:gd name="connsiteX35" fmla="*/ 52021 w 789832"/>
                <a:gd name="connsiteY35" fmla="*/ 523149 h 789832"/>
                <a:gd name="connsiteX36" fmla="*/ 158850 w 789832"/>
                <a:gd name="connsiteY36" fmla="*/ 278315 h 789832"/>
                <a:gd name="connsiteX37" fmla="*/ 169353 w 789832"/>
                <a:gd name="connsiteY37" fmla="*/ 292755 h 789832"/>
                <a:gd name="connsiteX38" fmla="*/ 124718 w 789832"/>
                <a:gd name="connsiteY38" fmla="*/ 316385 h 789832"/>
                <a:gd name="connsiteX39" fmla="*/ 90585 w 789832"/>
                <a:gd name="connsiteY39" fmla="*/ 312447 h 789832"/>
                <a:gd name="connsiteX40" fmla="*/ 158850 w 789832"/>
                <a:gd name="connsiteY40" fmla="*/ 278315 h 789832"/>
                <a:gd name="connsiteX41" fmla="*/ 149823 w 789832"/>
                <a:gd name="connsiteY41" fmla="*/ 209065 h 789832"/>
                <a:gd name="connsiteX42" fmla="*/ 221863 w 789832"/>
                <a:gd name="connsiteY42" fmla="*/ 236306 h 789832"/>
                <a:gd name="connsiteX43" fmla="*/ 242867 w 789832"/>
                <a:gd name="connsiteY43" fmla="*/ 346581 h 789832"/>
                <a:gd name="connsiteX44" fmla="*/ 232365 w 789832"/>
                <a:gd name="connsiteY44" fmla="*/ 358395 h 789832"/>
                <a:gd name="connsiteX45" fmla="*/ 177228 w 789832"/>
                <a:gd name="connsiteY45" fmla="*/ 329515 h 789832"/>
                <a:gd name="connsiteX46" fmla="*/ 183791 w 789832"/>
                <a:gd name="connsiteY46" fmla="*/ 277003 h 789832"/>
                <a:gd name="connsiteX47" fmla="*/ 157535 w 789832"/>
                <a:gd name="connsiteY47" fmla="*/ 265188 h 789832"/>
                <a:gd name="connsiteX48" fmla="*/ 76142 w 789832"/>
                <a:gd name="connsiteY48" fmla="*/ 308509 h 789832"/>
                <a:gd name="connsiteX49" fmla="*/ 72205 w 789832"/>
                <a:gd name="connsiteY49" fmla="*/ 313762 h 789832"/>
                <a:gd name="connsiteX50" fmla="*/ 0 w 789832"/>
                <a:gd name="connsiteY50" fmla="*/ 341330 h 789832"/>
                <a:gd name="connsiteX51" fmla="*/ 24944 w 789832"/>
                <a:gd name="connsiteY51" fmla="*/ 283567 h 789832"/>
                <a:gd name="connsiteX52" fmla="*/ 74830 w 789832"/>
                <a:gd name="connsiteY52" fmla="*/ 231055 h 789832"/>
                <a:gd name="connsiteX53" fmla="*/ 149823 w 789832"/>
                <a:gd name="connsiteY53" fmla="*/ 209065 h 789832"/>
                <a:gd name="connsiteX54" fmla="*/ 667230 w 789832"/>
                <a:gd name="connsiteY54" fmla="*/ 122582 h 789832"/>
                <a:gd name="connsiteX55" fmla="*/ 682656 w 789832"/>
                <a:gd name="connsiteY55" fmla="*/ 139156 h 789832"/>
                <a:gd name="connsiteX56" fmla="*/ 640646 w 789832"/>
                <a:gd name="connsiteY56" fmla="*/ 204796 h 789832"/>
                <a:gd name="connsiteX57" fmla="*/ 669528 w 789832"/>
                <a:gd name="connsiteY57" fmla="*/ 203484 h 789832"/>
                <a:gd name="connsiteX58" fmla="*/ 729916 w 789832"/>
                <a:gd name="connsiteY58" fmla="*/ 135218 h 789832"/>
                <a:gd name="connsiteX59" fmla="*/ 749608 w 789832"/>
                <a:gd name="connsiteY59" fmla="*/ 204796 h 789832"/>
                <a:gd name="connsiteX60" fmla="*/ 783740 w 789832"/>
                <a:gd name="connsiteY60" fmla="*/ 177228 h 789832"/>
                <a:gd name="connsiteX61" fmla="*/ 760110 w 789832"/>
                <a:gd name="connsiteY61" fmla="*/ 248119 h 789832"/>
                <a:gd name="connsiteX62" fmla="*/ 673466 w 789832"/>
                <a:gd name="connsiteY62" fmla="*/ 248119 h 789832"/>
                <a:gd name="connsiteX63" fmla="*/ 592072 w 789832"/>
                <a:gd name="connsiteY63" fmla="*/ 271749 h 789832"/>
                <a:gd name="connsiteX64" fmla="*/ 597323 w 789832"/>
                <a:gd name="connsiteY64" fmla="*/ 301943 h 789832"/>
                <a:gd name="connsiteX65" fmla="*/ 634082 w 789832"/>
                <a:gd name="connsiteY65" fmla="*/ 269123 h 789832"/>
                <a:gd name="connsiteX66" fmla="*/ 620954 w 789832"/>
                <a:gd name="connsiteY66" fmla="*/ 332138 h 789832"/>
                <a:gd name="connsiteX67" fmla="*/ 550063 w 789832"/>
                <a:gd name="connsiteY67" fmla="*/ 355768 h 789832"/>
                <a:gd name="connsiteX68" fmla="*/ 597323 w 789832"/>
                <a:gd name="connsiteY68" fmla="*/ 213986 h 789832"/>
                <a:gd name="connsiteX69" fmla="*/ 645898 w 789832"/>
                <a:gd name="connsiteY69" fmla="*/ 136530 h 789832"/>
                <a:gd name="connsiteX70" fmla="*/ 667230 w 789832"/>
                <a:gd name="connsiteY70" fmla="*/ 122582 h 789832"/>
                <a:gd name="connsiteX71" fmla="*/ 312448 w 789832"/>
                <a:gd name="connsiteY71" fmla="*/ 90585 h 789832"/>
                <a:gd name="connsiteX72" fmla="*/ 316385 w 789832"/>
                <a:gd name="connsiteY72" fmla="*/ 124718 h 789832"/>
                <a:gd name="connsiteX73" fmla="*/ 292755 w 789832"/>
                <a:gd name="connsiteY73" fmla="*/ 169352 h 789832"/>
                <a:gd name="connsiteX74" fmla="*/ 278315 w 789832"/>
                <a:gd name="connsiteY74" fmla="*/ 158850 h 789832"/>
                <a:gd name="connsiteX75" fmla="*/ 312448 w 789832"/>
                <a:gd name="connsiteY75" fmla="*/ 90585 h 789832"/>
                <a:gd name="connsiteX76" fmla="*/ 564011 w 789832"/>
                <a:gd name="connsiteY76" fmla="*/ 82380 h 789832"/>
                <a:gd name="connsiteX77" fmla="*/ 568441 w 789832"/>
                <a:gd name="connsiteY77" fmla="*/ 90585 h 789832"/>
                <a:gd name="connsiteX78" fmla="*/ 561878 w 789832"/>
                <a:gd name="connsiteY78" fmla="*/ 114215 h 789832"/>
                <a:gd name="connsiteX79" fmla="*/ 542185 w 789832"/>
                <a:gd name="connsiteY79" fmla="*/ 137845 h 789832"/>
                <a:gd name="connsiteX80" fmla="*/ 542185 w 789832"/>
                <a:gd name="connsiteY80" fmla="*/ 133907 h 789832"/>
                <a:gd name="connsiteX81" fmla="*/ 538247 w 789832"/>
                <a:gd name="connsiteY81" fmla="*/ 110277 h 789832"/>
                <a:gd name="connsiteX82" fmla="*/ 551375 w 789832"/>
                <a:gd name="connsiteY82" fmla="*/ 93210 h 789832"/>
                <a:gd name="connsiteX83" fmla="*/ 556627 w 789832"/>
                <a:gd name="connsiteY83" fmla="*/ 84021 h 789832"/>
                <a:gd name="connsiteX84" fmla="*/ 564011 w 789832"/>
                <a:gd name="connsiteY84" fmla="*/ 82380 h 789832"/>
                <a:gd name="connsiteX85" fmla="*/ 420096 w 789832"/>
                <a:gd name="connsiteY85" fmla="*/ 76142 h 789832"/>
                <a:gd name="connsiteX86" fmla="*/ 459480 w 789832"/>
                <a:gd name="connsiteY86" fmla="*/ 140470 h 789832"/>
                <a:gd name="connsiteX87" fmla="*/ 451602 w 789832"/>
                <a:gd name="connsiteY87" fmla="*/ 196919 h 789832"/>
                <a:gd name="connsiteX88" fmla="*/ 434536 w 789832"/>
                <a:gd name="connsiteY88" fmla="*/ 252056 h 789832"/>
                <a:gd name="connsiteX89" fmla="*/ 435850 w 789832"/>
                <a:gd name="connsiteY89" fmla="*/ 290128 h 789832"/>
                <a:gd name="connsiteX90" fmla="*/ 438474 w 789832"/>
                <a:gd name="connsiteY90" fmla="*/ 333450 h 789832"/>
                <a:gd name="connsiteX91" fmla="*/ 435850 w 789832"/>
                <a:gd name="connsiteY91" fmla="*/ 372833 h 789832"/>
                <a:gd name="connsiteX92" fmla="*/ 410906 w 789832"/>
                <a:gd name="connsiteY92" fmla="*/ 410905 h 789832"/>
                <a:gd name="connsiteX93" fmla="*/ 374148 w 789832"/>
                <a:gd name="connsiteY93" fmla="*/ 434535 h 789832"/>
                <a:gd name="connsiteX94" fmla="*/ 334764 w 789832"/>
                <a:gd name="connsiteY94" fmla="*/ 437161 h 789832"/>
                <a:gd name="connsiteX95" fmla="*/ 291442 w 789832"/>
                <a:gd name="connsiteY95" fmla="*/ 434535 h 789832"/>
                <a:gd name="connsiteX96" fmla="*/ 253371 w 789832"/>
                <a:gd name="connsiteY96" fmla="*/ 433222 h 789832"/>
                <a:gd name="connsiteX97" fmla="*/ 198233 w 789832"/>
                <a:gd name="connsiteY97" fmla="*/ 450289 h 789832"/>
                <a:gd name="connsiteX98" fmla="*/ 141782 w 789832"/>
                <a:gd name="connsiteY98" fmla="*/ 458166 h 789832"/>
                <a:gd name="connsiteX99" fmla="*/ 77456 w 789832"/>
                <a:gd name="connsiteY99" fmla="*/ 418780 h 789832"/>
                <a:gd name="connsiteX100" fmla="*/ 91896 w 789832"/>
                <a:gd name="connsiteY100" fmla="*/ 414843 h 789832"/>
                <a:gd name="connsiteX101" fmla="*/ 144408 w 789832"/>
                <a:gd name="connsiteY101" fmla="*/ 430596 h 789832"/>
                <a:gd name="connsiteX102" fmla="*/ 189044 w 789832"/>
                <a:gd name="connsiteY102" fmla="*/ 424033 h 789832"/>
                <a:gd name="connsiteX103" fmla="*/ 250745 w 789832"/>
                <a:gd name="connsiteY103" fmla="*/ 405652 h 789832"/>
                <a:gd name="connsiteX104" fmla="*/ 292754 w 789832"/>
                <a:gd name="connsiteY104" fmla="*/ 406966 h 789832"/>
                <a:gd name="connsiteX105" fmla="*/ 334764 w 789832"/>
                <a:gd name="connsiteY105" fmla="*/ 409592 h 789832"/>
                <a:gd name="connsiteX106" fmla="*/ 367583 w 789832"/>
                <a:gd name="connsiteY106" fmla="*/ 406966 h 789832"/>
                <a:gd name="connsiteX107" fmla="*/ 391213 w 789832"/>
                <a:gd name="connsiteY107" fmla="*/ 389900 h 789832"/>
                <a:gd name="connsiteX108" fmla="*/ 408280 w 789832"/>
                <a:gd name="connsiteY108" fmla="*/ 366270 h 789832"/>
                <a:gd name="connsiteX109" fmla="*/ 410906 w 789832"/>
                <a:gd name="connsiteY109" fmla="*/ 333450 h 789832"/>
                <a:gd name="connsiteX110" fmla="*/ 408280 w 789832"/>
                <a:gd name="connsiteY110" fmla="*/ 291440 h 789832"/>
                <a:gd name="connsiteX111" fmla="*/ 406968 w 789832"/>
                <a:gd name="connsiteY111" fmla="*/ 249431 h 789832"/>
                <a:gd name="connsiteX112" fmla="*/ 425346 w 789832"/>
                <a:gd name="connsiteY112" fmla="*/ 187730 h 789832"/>
                <a:gd name="connsiteX113" fmla="*/ 431910 w 789832"/>
                <a:gd name="connsiteY113" fmla="*/ 143095 h 789832"/>
                <a:gd name="connsiteX114" fmla="*/ 416157 w 789832"/>
                <a:gd name="connsiteY114" fmla="*/ 90583 h 789832"/>
                <a:gd name="connsiteX115" fmla="*/ 420096 w 789832"/>
                <a:gd name="connsiteY115" fmla="*/ 76142 h 789832"/>
                <a:gd name="connsiteX116" fmla="*/ 459478 w 789832"/>
                <a:gd name="connsiteY116" fmla="*/ 23630 h 789832"/>
                <a:gd name="connsiteX117" fmla="*/ 525118 w 789832"/>
                <a:gd name="connsiteY117" fmla="*/ 135218 h 789832"/>
                <a:gd name="connsiteX118" fmla="*/ 515929 w 789832"/>
                <a:gd name="connsiteY118" fmla="*/ 217923 h 789832"/>
                <a:gd name="connsiteX119" fmla="*/ 506739 w 789832"/>
                <a:gd name="connsiteY119" fmla="*/ 246805 h 789832"/>
                <a:gd name="connsiteX120" fmla="*/ 502801 w 789832"/>
                <a:gd name="connsiteY120" fmla="*/ 259933 h 789832"/>
                <a:gd name="connsiteX121" fmla="*/ 504113 w 789832"/>
                <a:gd name="connsiteY121" fmla="*/ 287502 h 789832"/>
                <a:gd name="connsiteX122" fmla="*/ 506739 w 789832"/>
                <a:gd name="connsiteY122" fmla="*/ 334763 h 789832"/>
                <a:gd name="connsiteX123" fmla="*/ 502801 w 789832"/>
                <a:gd name="connsiteY123" fmla="*/ 389900 h 789832"/>
                <a:gd name="connsiteX124" fmla="*/ 459478 w 789832"/>
                <a:gd name="connsiteY124" fmla="*/ 460791 h 789832"/>
                <a:gd name="connsiteX125" fmla="*/ 388587 w 789832"/>
                <a:gd name="connsiteY125" fmla="*/ 504112 h 789832"/>
                <a:gd name="connsiteX126" fmla="*/ 333450 w 789832"/>
                <a:gd name="connsiteY126" fmla="*/ 508051 h 789832"/>
                <a:gd name="connsiteX127" fmla="*/ 286189 w 789832"/>
                <a:gd name="connsiteY127" fmla="*/ 505426 h 789832"/>
                <a:gd name="connsiteX128" fmla="*/ 258621 w 789832"/>
                <a:gd name="connsiteY128" fmla="*/ 504112 h 789832"/>
                <a:gd name="connsiteX129" fmla="*/ 246805 w 789832"/>
                <a:gd name="connsiteY129" fmla="*/ 510677 h 789832"/>
                <a:gd name="connsiteX130" fmla="*/ 217924 w 789832"/>
                <a:gd name="connsiteY130" fmla="*/ 519866 h 789832"/>
                <a:gd name="connsiteX131" fmla="*/ 135219 w 789832"/>
                <a:gd name="connsiteY131" fmla="*/ 529056 h 789832"/>
                <a:gd name="connsiteX132" fmla="*/ 23630 w 789832"/>
                <a:gd name="connsiteY132" fmla="*/ 463416 h 789832"/>
                <a:gd name="connsiteX133" fmla="*/ 43323 w 789832"/>
                <a:gd name="connsiteY133" fmla="*/ 443724 h 789832"/>
                <a:gd name="connsiteX134" fmla="*/ 66953 w 789832"/>
                <a:gd name="connsiteY134" fmla="*/ 425345 h 789832"/>
                <a:gd name="connsiteX135" fmla="*/ 141782 w 789832"/>
                <a:gd name="connsiteY135" fmla="*/ 472605 h 789832"/>
                <a:gd name="connsiteX136" fmla="*/ 203484 w 789832"/>
                <a:gd name="connsiteY136" fmla="*/ 464729 h 789832"/>
                <a:gd name="connsiteX137" fmla="*/ 254682 w 789832"/>
                <a:gd name="connsiteY137" fmla="*/ 448975 h 789832"/>
                <a:gd name="connsiteX138" fmla="*/ 287503 w 789832"/>
                <a:gd name="connsiteY138" fmla="*/ 448975 h 789832"/>
                <a:gd name="connsiteX139" fmla="*/ 332138 w 789832"/>
                <a:gd name="connsiteY139" fmla="*/ 451601 h 789832"/>
                <a:gd name="connsiteX140" fmla="*/ 374147 w 789832"/>
                <a:gd name="connsiteY140" fmla="*/ 448975 h 789832"/>
                <a:gd name="connsiteX141" fmla="*/ 418782 w 789832"/>
                <a:gd name="connsiteY141" fmla="*/ 421407 h 789832"/>
                <a:gd name="connsiteX142" fmla="*/ 446350 w 789832"/>
                <a:gd name="connsiteY142" fmla="*/ 376772 h 789832"/>
                <a:gd name="connsiteX143" fmla="*/ 448976 w 789832"/>
                <a:gd name="connsiteY143" fmla="*/ 334763 h 789832"/>
                <a:gd name="connsiteX144" fmla="*/ 446350 w 789832"/>
                <a:gd name="connsiteY144" fmla="*/ 290128 h 789832"/>
                <a:gd name="connsiteX145" fmla="*/ 445038 w 789832"/>
                <a:gd name="connsiteY145" fmla="*/ 254682 h 789832"/>
                <a:gd name="connsiteX146" fmla="*/ 460792 w 789832"/>
                <a:gd name="connsiteY146" fmla="*/ 203483 h 789832"/>
                <a:gd name="connsiteX147" fmla="*/ 468668 w 789832"/>
                <a:gd name="connsiteY147" fmla="*/ 141781 h 789832"/>
                <a:gd name="connsiteX148" fmla="*/ 421408 w 789832"/>
                <a:gd name="connsiteY148" fmla="*/ 66953 h 789832"/>
                <a:gd name="connsiteX149" fmla="*/ 439787 w 789832"/>
                <a:gd name="connsiteY149" fmla="*/ 43323 h 789832"/>
                <a:gd name="connsiteX150" fmla="*/ 459478 w 789832"/>
                <a:gd name="connsiteY150" fmla="*/ 23630 h 789832"/>
                <a:gd name="connsiteX151" fmla="*/ 573180 w 789832"/>
                <a:gd name="connsiteY151" fmla="*/ 10606 h 789832"/>
                <a:gd name="connsiteX152" fmla="*/ 594698 w 789832"/>
                <a:gd name="connsiteY152" fmla="*/ 18381 h 789832"/>
                <a:gd name="connsiteX153" fmla="*/ 630142 w 789832"/>
                <a:gd name="connsiteY153" fmla="*/ 82707 h 789832"/>
                <a:gd name="connsiteX154" fmla="*/ 596010 w 789832"/>
                <a:gd name="connsiteY154" fmla="*/ 170665 h 789832"/>
                <a:gd name="connsiteX155" fmla="*/ 538246 w 789832"/>
                <a:gd name="connsiteY155" fmla="*/ 210048 h 789832"/>
                <a:gd name="connsiteX156" fmla="*/ 543498 w 789832"/>
                <a:gd name="connsiteY156" fmla="*/ 154911 h 789832"/>
                <a:gd name="connsiteX157" fmla="*/ 561877 w 789832"/>
                <a:gd name="connsiteY157" fmla="*/ 139158 h 789832"/>
                <a:gd name="connsiteX158" fmla="*/ 584195 w 789832"/>
                <a:gd name="connsiteY158" fmla="*/ 84020 h 789832"/>
                <a:gd name="connsiteX159" fmla="*/ 532995 w 789832"/>
                <a:gd name="connsiteY159" fmla="*/ 68267 h 789832"/>
                <a:gd name="connsiteX160" fmla="*/ 529058 w 789832"/>
                <a:gd name="connsiteY160" fmla="*/ 28883 h 789832"/>
                <a:gd name="connsiteX161" fmla="*/ 573180 w 789832"/>
                <a:gd name="connsiteY161" fmla="*/ 10606 h 789832"/>
                <a:gd name="connsiteX162" fmla="*/ 341329 w 789832"/>
                <a:gd name="connsiteY162" fmla="*/ 0 h 789832"/>
                <a:gd name="connsiteX163" fmla="*/ 313761 w 789832"/>
                <a:gd name="connsiteY163" fmla="*/ 72204 h 789832"/>
                <a:gd name="connsiteX164" fmla="*/ 308508 w 789832"/>
                <a:gd name="connsiteY164" fmla="*/ 76142 h 789832"/>
                <a:gd name="connsiteX165" fmla="*/ 265187 w 789832"/>
                <a:gd name="connsiteY165" fmla="*/ 157535 h 789832"/>
                <a:gd name="connsiteX166" fmla="*/ 277003 w 789832"/>
                <a:gd name="connsiteY166" fmla="*/ 183791 h 789832"/>
                <a:gd name="connsiteX167" fmla="*/ 329514 w 789832"/>
                <a:gd name="connsiteY167" fmla="*/ 177228 h 789832"/>
                <a:gd name="connsiteX168" fmla="*/ 358395 w 789832"/>
                <a:gd name="connsiteY168" fmla="*/ 232365 h 789832"/>
                <a:gd name="connsiteX169" fmla="*/ 346580 w 789832"/>
                <a:gd name="connsiteY169" fmla="*/ 242867 h 789832"/>
                <a:gd name="connsiteX170" fmla="*/ 236305 w 789832"/>
                <a:gd name="connsiteY170" fmla="*/ 221863 h 789832"/>
                <a:gd name="connsiteX171" fmla="*/ 231054 w 789832"/>
                <a:gd name="connsiteY171" fmla="*/ 74830 h 789832"/>
                <a:gd name="connsiteX172" fmla="*/ 283566 w 789832"/>
                <a:gd name="connsiteY172" fmla="*/ 24944 h 789832"/>
                <a:gd name="connsiteX173" fmla="*/ 341329 w 789832"/>
                <a:gd name="connsiteY173" fmla="*/ 0 h 78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789832" h="789832">
                  <a:moveTo>
                    <a:pt x="110277" y="538247"/>
                  </a:moveTo>
                  <a:cubicBezTo>
                    <a:pt x="116841" y="539559"/>
                    <a:pt x="124717" y="540873"/>
                    <a:pt x="133908" y="542185"/>
                  </a:cubicBezTo>
                  <a:cubicBezTo>
                    <a:pt x="135220" y="542185"/>
                    <a:pt x="136533" y="542185"/>
                    <a:pt x="137845" y="542185"/>
                  </a:cubicBezTo>
                  <a:cubicBezTo>
                    <a:pt x="131282" y="550062"/>
                    <a:pt x="123405" y="557940"/>
                    <a:pt x="114215" y="561878"/>
                  </a:cubicBezTo>
                  <a:cubicBezTo>
                    <a:pt x="106338" y="565816"/>
                    <a:pt x="98462" y="568441"/>
                    <a:pt x="90585" y="568441"/>
                  </a:cubicBezTo>
                  <a:cubicBezTo>
                    <a:pt x="82708" y="568441"/>
                    <a:pt x="78770" y="560564"/>
                    <a:pt x="84022" y="556627"/>
                  </a:cubicBezTo>
                  <a:cubicBezTo>
                    <a:pt x="87959" y="555313"/>
                    <a:pt x="90585" y="554001"/>
                    <a:pt x="93210" y="551375"/>
                  </a:cubicBezTo>
                  <a:cubicBezTo>
                    <a:pt x="98462" y="547436"/>
                    <a:pt x="105026" y="542185"/>
                    <a:pt x="110277" y="538247"/>
                  </a:cubicBezTo>
                  <a:close/>
                  <a:moveTo>
                    <a:pt x="323276" y="528279"/>
                  </a:moveTo>
                  <a:cubicBezTo>
                    <a:pt x="335420" y="528976"/>
                    <a:pt x="346579" y="535294"/>
                    <a:pt x="355768" y="550063"/>
                  </a:cubicBezTo>
                  <a:cubicBezTo>
                    <a:pt x="367582" y="571067"/>
                    <a:pt x="350517" y="602575"/>
                    <a:pt x="332138" y="620954"/>
                  </a:cubicBezTo>
                  <a:cubicBezTo>
                    <a:pt x="317696" y="635395"/>
                    <a:pt x="286189" y="647210"/>
                    <a:pt x="269124" y="634082"/>
                  </a:cubicBezTo>
                  <a:cubicBezTo>
                    <a:pt x="257308" y="623579"/>
                    <a:pt x="300631" y="613077"/>
                    <a:pt x="301943" y="597323"/>
                  </a:cubicBezTo>
                  <a:cubicBezTo>
                    <a:pt x="301943" y="586821"/>
                    <a:pt x="284877" y="578944"/>
                    <a:pt x="271749" y="592072"/>
                  </a:cubicBezTo>
                  <a:cubicBezTo>
                    <a:pt x="253370" y="611765"/>
                    <a:pt x="242868" y="645897"/>
                    <a:pt x="248119" y="673465"/>
                  </a:cubicBezTo>
                  <a:cubicBezTo>
                    <a:pt x="255996" y="708912"/>
                    <a:pt x="263872" y="731228"/>
                    <a:pt x="248119" y="760110"/>
                  </a:cubicBezTo>
                  <a:cubicBezTo>
                    <a:pt x="238929" y="778489"/>
                    <a:pt x="204796" y="800807"/>
                    <a:pt x="177228" y="783740"/>
                  </a:cubicBezTo>
                  <a:cubicBezTo>
                    <a:pt x="162786" y="774551"/>
                    <a:pt x="203484" y="757484"/>
                    <a:pt x="204796" y="749608"/>
                  </a:cubicBezTo>
                  <a:cubicBezTo>
                    <a:pt x="210047" y="722040"/>
                    <a:pt x="147033" y="754859"/>
                    <a:pt x="135218" y="729916"/>
                  </a:cubicBezTo>
                  <a:cubicBezTo>
                    <a:pt x="129967" y="720726"/>
                    <a:pt x="189042" y="708912"/>
                    <a:pt x="203484" y="669528"/>
                  </a:cubicBezTo>
                  <a:cubicBezTo>
                    <a:pt x="210047" y="651149"/>
                    <a:pt x="213986" y="632769"/>
                    <a:pt x="204796" y="640646"/>
                  </a:cubicBezTo>
                  <a:cubicBezTo>
                    <a:pt x="179854" y="661651"/>
                    <a:pt x="165412" y="680030"/>
                    <a:pt x="139156" y="682656"/>
                  </a:cubicBezTo>
                  <a:cubicBezTo>
                    <a:pt x="127342" y="683968"/>
                    <a:pt x="107649" y="652461"/>
                    <a:pt x="136531" y="645897"/>
                  </a:cubicBezTo>
                  <a:cubicBezTo>
                    <a:pt x="165412" y="639333"/>
                    <a:pt x="190356" y="617016"/>
                    <a:pt x="213986" y="597323"/>
                  </a:cubicBezTo>
                  <a:cubicBezTo>
                    <a:pt x="241555" y="574678"/>
                    <a:pt x="286846" y="526187"/>
                    <a:pt x="323276" y="528279"/>
                  </a:cubicBezTo>
                  <a:close/>
                  <a:moveTo>
                    <a:pt x="52021" y="523149"/>
                  </a:moveTo>
                  <a:cubicBezTo>
                    <a:pt x="59077" y="523806"/>
                    <a:pt x="64985" y="527088"/>
                    <a:pt x="68267" y="532995"/>
                  </a:cubicBezTo>
                  <a:cubicBezTo>
                    <a:pt x="80081" y="554000"/>
                    <a:pt x="47262" y="582882"/>
                    <a:pt x="84021" y="584195"/>
                  </a:cubicBezTo>
                  <a:cubicBezTo>
                    <a:pt x="101086" y="584195"/>
                    <a:pt x="127342" y="573693"/>
                    <a:pt x="139158" y="561877"/>
                  </a:cubicBezTo>
                  <a:cubicBezTo>
                    <a:pt x="145721" y="555313"/>
                    <a:pt x="149660" y="550062"/>
                    <a:pt x="154911" y="543498"/>
                  </a:cubicBezTo>
                  <a:cubicBezTo>
                    <a:pt x="173290" y="543498"/>
                    <a:pt x="191670" y="539560"/>
                    <a:pt x="210049" y="538246"/>
                  </a:cubicBezTo>
                  <a:cubicBezTo>
                    <a:pt x="200858" y="559251"/>
                    <a:pt x="187730" y="578944"/>
                    <a:pt x="170665" y="596010"/>
                  </a:cubicBezTo>
                  <a:cubicBezTo>
                    <a:pt x="149660" y="615702"/>
                    <a:pt x="111589" y="631456"/>
                    <a:pt x="82707" y="630142"/>
                  </a:cubicBezTo>
                  <a:cubicBezTo>
                    <a:pt x="57765" y="628830"/>
                    <a:pt x="31509" y="618328"/>
                    <a:pt x="18381" y="594697"/>
                  </a:cubicBezTo>
                  <a:cubicBezTo>
                    <a:pt x="1314" y="564502"/>
                    <a:pt x="13130" y="539560"/>
                    <a:pt x="28883" y="529057"/>
                  </a:cubicBezTo>
                  <a:cubicBezTo>
                    <a:pt x="36760" y="524462"/>
                    <a:pt x="44965" y="522493"/>
                    <a:pt x="52021" y="523149"/>
                  </a:cubicBezTo>
                  <a:close/>
                  <a:moveTo>
                    <a:pt x="158850" y="278315"/>
                  </a:moveTo>
                  <a:cubicBezTo>
                    <a:pt x="170665" y="279627"/>
                    <a:pt x="190357" y="288817"/>
                    <a:pt x="169353" y="292755"/>
                  </a:cubicBezTo>
                  <a:cubicBezTo>
                    <a:pt x="149661" y="296694"/>
                    <a:pt x="136534" y="303257"/>
                    <a:pt x="124718" y="316385"/>
                  </a:cubicBezTo>
                  <a:cubicBezTo>
                    <a:pt x="111590" y="313760"/>
                    <a:pt x="101088" y="312447"/>
                    <a:pt x="90585" y="312447"/>
                  </a:cubicBezTo>
                  <a:cubicBezTo>
                    <a:pt x="107651" y="291443"/>
                    <a:pt x="129969" y="275689"/>
                    <a:pt x="158850" y="278315"/>
                  </a:cubicBezTo>
                  <a:close/>
                  <a:moveTo>
                    <a:pt x="149823" y="209065"/>
                  </a:moveTo>
                  <a:cubicBezTo>
                    <a:pt x="176571" y="209721"/>
                    <a:pt x="202827" y="218583"/>
                    <a:pt x="221863" y="236306"/>
                  </a:cubicBezTo>
                  <a:cubicBezTo>
                    <a:pt x="250744" y="262562"/>
                    <a:pt x="269123" y="311135"/>
                    <a:pt x="242867" y="346581"/>
                  </a:cubicBezTo>
                  <a:cubicBezTo>
                    <a:pt x="240242" y="351832"/>
                    <a:pt x="236303" y="354458"/>
                    <a:pt x="232365" y="358395"/>
                  </a:cubicBezTo>
                  <a:cubicBezTo>
                    <a:pt x="199545" y="384651"/>
                    <a:pt x="173289" y="351832"/>
                    <a:pt x="177228" y="329515"/>
                  </a:cubicBezTo>
                  <a:cubicBezTo>
                    <a:pt x="181166" y="301946"/>
                    <a:pt x="206109" y="298007"/>
                    <a:pt x="183791" y="277003"/>
                  </a:cubicBezTo>
                  <a:cubicBezTo>
                    <a:pt x="177228" y="270439"/>
                    <a:pt x="168038" y="266500"/>
                    <a:pt x="157535" y="265188"/>
                  </a:cubicBezTo>
                  <a:cubicBezTo>
                    <a:pt x="122089" y="259936"/>
                    <a:pt x="95833" y="280941"/>
                    <a:pt x="76142" y="308509"/>
                  </a:cubicBezTo>
                  <a:cubicBezTo>
                    <a:pt x="74830" y="309823"/>
                    <a:pt x="73517" y="312448"/>
                    <a:pt x="72205" y="313762"/>
                  </a:cubicBezTo>
                  <a:cubicBezTo>
                    <a:pt x="45949" y="316387"/>
                    <a:pt x="22318" y="325576"/>
                    <a:pt x="0" y="341330"/>
                  </a:cubicBezTo>
                  <a:cubicBezTo>
                    <a:pt x="5251" y="321637"/>
                    <a:pt x="13128" y="301946"/>
                    <a:pt x="24944" y="283567"/>
                  </a:cubicBezTo>
                  <a:cubicBezTo>
                    <a:pt x="38072" y="262562"/>
                    <a:pt x="56450" y="244183"/>
                    <a:pt x="74830" y="231055"/>
                  </a:cubicBezTo>
                  <a:cubicBezTo>
                    <a:pt x="95835" y="215957"/>
                    <a:pt x="123075" y="208409"/>
                    <a:pt x="149823" y="209065"/>
                  </a:cubicBezTo>
                  <a:close/>
                  <a:moveTo>
                    <a:pt x="667230" y="122582"/>
                  </a:moveTo>
                  <a:cubicBezTo>
                    <a:pt x="675763" y="125372"/>
                    <a:pt x="683312" y="133249"/>
                    <a:pt x="682656" y="139156"/>
                  </a:cubicBezTo>
                  <a:cubicBezTo>
                    <a:pt x="680030" y="165412"/>
                    <a:pt x="661651" y="179853"/>
                    <a:pt x="640646" y="204796"/>
                  </a:cubicBezTo>
                  <a:cubicBezTo>
                    <a:pt x="632770" y="213986"/>
                    <a:pt x="651149" y="210047"/>
                    <a:pt x="669528" y="203484"/>
                  </a:cubicBezTo>
                  <a:cubicBezTo>
                    <a:pt x="708912" y="189042"/>
                    <a:pt x="720726" y="129967"/>
                    <a:pt x="729916" y="135218"/>
                  </a:cubicBezTo>
                  <a:cubicBezTo>
                    <a:pt x="754859" y="147033"/>
                    <a:pt x="722040" y="210047"/>
                    <a:pt x="749608" y="204796"/>
                  </a:cubicBezTo>
                  <a:cubicBezTo>
                    <a:pt x="757484" y="203484"/>
                    <a:pt x="774551" y="162786"/>
                    <a:pt x="783740" y="177228"/>
                  </a:cubicBezTo>
                  <a:cubicBezTo>
                    <a:pt x="800807" y="204796"/>
                    <a:pt x="778489" y="238928"/>
                    <a:pt x="760110" y="248119"/>
                  </a:cubicBezTo>
                  <a:cubicBezTo>
                    <a:pt x="731229" y="263872"/>
                    <a:pt x="708912" y="255995"/>
                    <a:pt x="673466" y="248119"/>
                  </a:cubicBezTo>
                  <a:cubicBezTo>
                    <a:pt x="645898" y="242867"/>
                    <a:pt x="611765" y="253370"/>
                    <a:pt x="592072" y="271749"/>
                  </a:cubicBezTo>
                  <a:cubicBezTo>
                    <a:pt x="578944" y="284877"/>
                    <a:pt x="586821" y="301943"/>
                    <a:pt x="597323" y="301943"/>
                  </a:cubicBezTo>
                  <a:cubicBezTo>
                    <a:pt x="613077" y="300631"/>
                    <a:pt x="623579" y="257308"/>
                    <a:pt x="634082" y="269123"/>
                  </a:cubicBezTo>
                  <a:cubicBezTo>
                    <a:pt x="647210" y="286189"/>
                    <a:pt x="635395" y="317696"/>
                    <a:pt x="620954" y="332138"/>
                  </a:cubicBezTo>
                  <a:cubicBezTo>
                    <a:pt x="602575" y="350517"/>
                    <a:pt x="571068" y="367582"/>
                    <a:pt x="550063" y="355768"/>
                  </a:cubicBezTo>
                  <a:cubicBezTo>
                    <a:pt x="490988" y="319010"/>
                    <a:pt x="567130" y="250744"/>
                    <a:pt x="597323" y="213986"/>
                  </a:cubicBezTo>
                  <a:cubicBezTo>
                    <a:pt x="617016" y="190356"/>
                    <a:pt x="639333" y="165412"/>
                    <a:pt x="645898" y="136530"/>
                  </a:cubicBezTo>
                  <a:cubicBezTo>
                    <a:pt x="649179" y="122090"/>
                    <a:pt x="658697" y="119792"/>
                    <a:pt x="667230" y="122582"/>
                  </a:cubicBezTo>
                  <a:close/>
                  <a:moveTo>
                    <a:pt x="312448" y="90585"/>
                  </a:moveTo>
                  <a:cubicBezTo>
                    <a:pt x="312448" y="101087"/>
                    <a:pt x="313760" y="111590"/>
                    <a:pt x="316385" y="124718"/>
                  </a:cubicBezTo>
                  <a:cubicBezTo>
                    <a:pt x="303257" y="136533"/>
                    <a:pt x="296694" y="149661"/>
                    <a:pt x="292755" y="169352"/>
                  </a:cubicBezTo>
                  <a:cubicBezTo>
                    <a:pt x="288817" y="190357"/>
                    <a:pt x="279627" y="170665"/>
                    <a:pt x="278315" y="158850"/>
                  </a:cubicBezTo>
                  <a:cubicBezTo>
                    <a:pt x="275689" y="129969"/>
                    <a:pt x="291443" y="107651"/>
                    <a:pt x="312448" y="90585"/>
                  </a:cubicBezTo>
                  <a:close/>
                  <a:moveTo>
                    <a:pt x="564011" y="82380"/>
                  </a:moveTo>
                  <a:cubicBezTo>
                    <a:pt x="566472" y="83693"/>
                    <a:pt x="568441" y="86646"/>
                    <a:pt x="568441" y="90585"/>
                  </a:cubicBezTo>
                  <a:cubicBezTo>
                    <a:pt x="568441" y="98461"/>
                    <a:pt x="565816" y="106338"/>
                    <a:pt x="561878" y="114215"/>
                  </a:cubicBezTo>
                  <a:cubicBezTo>
                    <a:pt x="557940" y="123405"/>
                    <a:pt x="550062" y="131282"/>
                    <a:pt x="542185" y="137845"/>
                  </a:cubicBezTo>
                  <a:cubicBezTo>
                    <a:pt x="542185" y="136533"/>
                    <a:pt x="542185" y="135219"/>
                    <a:pt x="542185" y="133907"/>
                  </a:cubicBezTo>
                  <a:cubicBezTo>
                    <a:pt x="540873" y="124717"/>
                    <a:pt x="539559" y="116840"/>
                    <a:pt x="538247" y="110277"/>
                  </a:cubicBezTo>
                  <a:cubicBezTo>
                    <a:pt x="542185" y="105026"/>
                    <a:pt x="547436" y="98461"/>
                    <a:pt x="551375" y="93210"/>
                  </a:cubicBezTo>
                  <a:cubicBezTo>
                    <a:pt x="552687" y="90585"/>
                    <a:pt x="555313" y="87959"/>
                    <a:pt x="556627" y="84021"/>
                  </a:cubicBezTo>
                  <a:cubicBezTo>
                    <a:pt x="558595" y="81396"/>
                    <a:pt x="561549" y="81067"/>
                    <a:pt x="564011" y="82380"/>
                  </a:cubicBezTo>
                  <a:close/>
                  <a:moveTo>
                    <a:pt x="420096" y="76142"/>
                  </a:moveTo>
                  <a:cubicBezTo>
                    <a:pt x="441101" y="87958"/>
                    <a:pt x="455541" y="110275"/>
                    <a:pt x="459480" y="140470"/>
                  </a:cubicBezTo>
                  <a:cubicBezTo>
                    <a:pt x="462105" y="158849"/>
                    <a:pt x="458166" y="178540"/>
                    <a:pt x="451602" y="196919"/>
                  </a:cubicBezTo>
                  <a:cubicBezTo>
                    <a:pt x="446352" y="213986"/>
                    <a:pt x="435850" y="233677"/>
                    <a:pt x="434536" y="252056"/>
                  </a:cubicBezTo>
                  <a:cubicBezTo>
                    <a:pt x="433224" y="265184"/>
                    <a:pt x="434536" y="277000"/>
                    <a:pt x="435850" y="290128"/>
                  </a:cubicBezTo>
                  <a:cubicBezTo>
                    <a:pt x="437162" y="304568"/>
                    <a:pt x="438474" y="319009"/>
                    <a:pt x="438474" y="333450"/>
                  </a:cubicBezTo>
                  <a:cubicBezTo>
                    <a:pt x="438474" y="346577"/>
                    <a:pt x="438474" y="359705"/>
                    <a:pt x="435850" y="372833"/>
                  </a:cubicBezTo>
                  <a:cubicBezTo>
                    <a:pt x="433224" y="384649"/>
                    <a:pt x="422722" y="399089"/>
                    <a:pt x="410906" y="410905"/>
                  </a:cubicBezTo>
                  <a:cubicBezTo>
                    <a:pt x="399090" y="422719"/>
                    <a:pt x="384650" y="433222"/>
                    <a:pt x="374148" y="434535"/>
                  </a:cubicBezTo>
                  <a:cubicBezTo>
                    <a:pt x="362333" y="437161"/>
                    <a:pt x="347892" y="437161"/>
                    <a:pt x="334764" y="437161"/>
                  </a:cubicBezTo>
                  <a:cubicBezTo>
                    <a:pt x="320324" y="437161"/>
                    <a:pt x="305882" y="435847"/>
                    <a:pt x="291442" y="434535"/>
                  </a:cubicBezTo>
                  <a:cubicBezTo>
                    <a:pt x="279626" y="433222"/>
                    <a:pt x="266498" y="431908"/>
                    <a:pt x="253371" y="433222"/>
                  </a:cubicBezTo>
                  <a:cubicBezTo>
                    <a:pt x="234991" y="434535"/>
                    <a:pt x="215300" y="443724"/>
                    <a:pt x="198233" y="450289"/>
                  </a:cubicBezTo>
                  <a:cubicBezTo>
                    <a:pt x="179854" y="455540"/>
                    <a:pt x="161475" y="459478"/>
                    <a:pt x="141782" y="458166"/>
                  </a:cubicBezTo>
                  <a:cubicBezTo>
                    <a:pt x="111589" y="454226"/>
                    <a:pt x="90584" y="439786"/>
                    <a:pt x="77456" y="418780"/>
                  </a:cubicBezTo>
                  <a:cubicBezTo>
                    <a:pt x="84021" y="416156"/>
                    <a:pt x="87959" y="414843"/>
                    <a:pt x="91896" y="414843"/>
                  </a:cubicBezTo>
                  <a:cubicBezTo>
                    <a:pt x="105024" y="413531"/>
                    <a:pt x="126030" y="427971"/>
                    <a:pt x="144408" y="430596"/>
                  </a:cubicBezTo>
                  <a:cubicBezTo>
                    <a:pt x="158849" y="431908"/>
                    <a:pt x="174603" y="429284"/>
                    <a:pt x="189044" y="424033"/>
                  </a:cubicBezTo>
                  <a:cubicBezTo>
                    <a:pt x="210048" y="417468"/>
                    <a:pt x="227115" y="408279"/>
                    <a:pt x="250745" y="405652"/>
                  </a:cubicBezTo>
                  <a:cubicBezTo>
                    <a:pt x="265186" y="404340"/>
                    <a:pt x="278314" y="405652"/>
                    <a:pt x="292754" y="406966"/>
                  </a:cubicBezTo>
                  <a:cubicBezTo>
                    <a:pt x="307196" y="408279"/>
                    <a:pt x="320324" y="409592"/>
                    <a:pt x="334764" y="409592"/>
                  </a:cubicBezTo>
                  <a:cubicBezTo>
                    <a:pt x="345266" y="409592"/>
                    <a:pt x="357082" y="409592"/>
                    <a:pt x="367583" y="406966"/>
                  </a:cubicBezTo>
                  <a:cubicBezTo>
                    <a:pt x="372835" y="405652"/>
                    <a:pt x="382024" y="399089"/>
                    <a:pt x="391213" y="389900"/>
                  </a:cubicBezTo>
                  <a:cubicBezTo>
                    <a:pt x="399090" y="382024"/>
                    <a:pt x="406968" y="372833"/>
                    <a:pt x="408280" y="366270"/>
                  </a:cubicBezTo>
                  <a:cubicBezTo>
                    <a:pt x="410906" y="355768"/>
                    <a:pt x="410906" y="343952"/>
                    <a:pt x="410906" y="333450"/>
                  </a:cubicBezTo>
                  <a:cubicBezTo>
                    <a:pt x="410906" y="319009"/>
                    <a:pt x="409594" y="305882"/>
                    <a:pt x="408280" y="291440"/>
                  </a:cubicBezTo>
                  <a:cubicBezTo>
                    <a:pt x="406968" y="277000"/>
                    <a:pt x="405655" y="263872"/>
                    <a:pt x="406968" y="249431"/>
                  </a:cubicBezTo>
                  <a:cubicBezTo>
                    <a:pt x="408280" y="227114"/>
                    <a:pt x="417469" y="208735"/>
                    <a:pt x="425346" y="187730"/>
                  </a:cubicBezTo>
                  <a:cubicBezTo>
                    <a:pt x="429285" y="173289"/>
                    <a:pt x="433224" y="157535"/>
                    <a:pt x="431910" y="143095"/>
                  </a:cubicBezTo>
                  <a:cubicBezTo>
                    <a:pt x="429285" y="124716"/>
                    <a:pt x="416157" y="105024"/>
                    <a:pt x="416157" y="90583"/>
                  </a:cubicBezTo>
                  <a:cubicBezTo>
                    <a:pt x="416157" y="86644"/>
                    <a:pt x="417469" y="81393"/>
                    <a:pt x="420096" y="76142"/>
                  </a:cubicBezTo>
                  <a:close/>
                  <a:moveTo>
                    <a:pt x="459478" y="23630"/>
                  </a:moveTo>
                  <a:cubicBezTo>
                    <a:pt x="493611" y="47260"/>
                    <a:pt x="519867" y="85332"/>
                    <a:pt x="525118" y="135218"/>
                  </a:cubicBezTo>
                  <a:cubicBezTo>
                    <a:pt x="529057" y="164100"/>
                    <a:pt x="523806" y="191668"/>
                    <a:pt x="515929" y="217923"/>
                  </a:cubicBezTo>
                  <a:cubicBezTo>
                    <a:pt x="513303" y="228426"/>
                    <a:pt x="510678" y="237616"/>
                    <a:pt x="506739" y="246805"/>
                  </a:cubicBezTo>
                  <a:cubicBezTo>
                    <a:pt x="505427" y="250744"/>
                    <a:pt x="504113" y="255995"/>
                    <a:pt x="502801" y="259933"/>
                  </a:cubicBezTo>
                  <a:cubicBezTo>
                    <a:pt x="502801" y="267810"/>
                    <a:pt x="504113" y="279625"/>
                    <a:pt x="504113" y="287502"/>
                  </a:cubicBezTo>
                  <a:cubicBezTo>
                    <a:pt x="505427" y="303256"/>
                    <a:pt x="506739" y="319009"/>
                    <a:pt x="506739" y="334763"/>
                  </a:cubicBezTo>
                  <a:cubicBezTo>
                    <a:pt x="508052" y="353142"/>
                    <a:pt x="506739" y="371521"/>
                    <a:pt x="502801" y="389900"/>
                  </a:cubicBezTo>
                  <a:cubicBezTo>
                    <a:pt x="497550" y="413530"/>
                    <a:pt x="480483" y="439786"/>
                    <a:pt x="459478" y="460791"/>
                  </a:cubicBezTo>
                  <a:cubicBezTo>
                    <a:pt x="438473" y="481796"/>
                    <a:pt x="413531" y="498861"/>
                    <a:pt x="388587" y="504112"/>
                  </a:cubicBezTo>
                  <a:cubicBezTo>
                    <a:pt x="371522" y="508051"/>
                    <a:pt x="351829" y="508051"/>
                    <a:pt x="333450" y="508051"/>
                  </a:cubicBezTo>
                  <a:cubicBezTo>
                    <a:pt x="317696" y="508051"/>
                    <a:pt x="301943" y="506738"/>
                    <a:pt x="286189" y="505426"/>
                  </a:cubicBezTo>
                  <a:cubicBezTo>
                    <a:pt x="278312" y="505426"/>
                    <a:pt x="266498" y="504112"/>
                    <a:pt x="258621" y="504112"/>
                  </a:cubicBezTo>
                  <a:cubicBezTo>
                    <a:pt x="254682" y="505426"/>
                    <a:pt x="249431" y="506738"/>
                    <a:pt x="246805" y="510677"/>
                  </a:cubicBezTo>
                  <a:cubicBezTo>
                    <a:pt x="236303" y="513303"/>
                    <a:pt x="227114" y="517240"/>
                    <a:pt x="217924" y="519866"/>
                  </a:cubicBezTo>
                  <a:cubicBezTo>
                    <a:pt x="190356" y="527743"/>
                    <a:pt x="162787" y="531682"/>
                    <a:pt x="135219" y="529056"/>
                  </a:cubicBezTo>
                  <a:cubicBezTo>
                    <a:pt x="85332" y="523805"/>
                    <a:pt x="47261" y="498861"/>
                    <a:pt x="23630" y="463416"/>
                  </a:cubicBezTo>
                  <a:cubicBezTo>
                    <a:pt x="30195" y="456852"/>
                    <a:pt x="36758" y="450289"/>
                    <a:pt x="43323" y="443724"/>
                  </a:cubicBezTo>
                  <a:cubicBezTo>
                    <a:pt x="51200" y="437161"/>
                    <a:pt x="59076" y="430596"/>
                    <a:pt x="66953" y="425345"/>
                  </a:cubicBezTo>
                  <a:cubicBezTo>
                    <a:pt x="80081" y="450289"/>
                    <a:pt x="106337" y="468668"/>
                    <a:pt x="141782" y="472605"/>
                  </a:cubicBezTo>
                  <a:cubicBezTo>
                    <a:pt x="162787" y="475231"/>
                    <a:pt x="183791" y="471293"/>
                    <a:pt x="203484" y="464729"/>
                  </a:cubicBezTo>
                  <a:cubicBezTo>
                    <a:pt x="217924" y="460791"/>
                    <a:pt x="240242" y="450289"/>
                    <a:pt x="254682" y="448975"/>
                  </a:cubicBezTo>
                  <a:cubicBezTo>
                    <a:pt x="266498" y="447663"/>
                    <a:pt x="278312" y="448975"/>
                    <a:pt x="287503" y="448975"/>
                  </a:cubicBezTo>
                  <a:cubicBezTo>
                    <a:pt x="303256" y="450289"/>
                    <a:pt x="317696" y="451601"/>
                    <a:pt x="332138" y="451601"/>
                  </a:cubicBezTo>
                  <a:cubicBezTo>
                    <a:pt x="345266" y="451601"/>
                    <a:pt x="361019" y="451601"/>
                    <a:pt x="374147" y="448975"/>
                  </a:cubicBezTo>
                  <a:cubicBezTo>
                    <a:pt x="388587" y="446349"/>
                    <a:pt x="405654" y="434535"/>
                    <a:pt x="418782" y="421407"/>
                  </a:cubicBezTo>
                  <a:cubicBezTo>
                    <a:pt x="431910" y="406966"/>
                    <a:pt x="443725" y="391212"/>
                    <a:pt x="446350" y="376772"/>
                  </a:cubicBezTo>
                  <a:cubicBezTo>
                    <a:pt x="448976" y="363644"/>
                    <a:pt x="448976" y="347891"/>
                    <a:pt x="448976" y="334763"/>
                  </a:cubicBezTo>
                  <a:cubicBezTo>
                    <a:pt x="448976" y="319009"/>
                    <a:pt x="447664" y="304568"/>
                    <a:pt x="446350" y="290128"/>
                  </a:cubicBezTo>
                  <a:cubicBezTo>
                    <a:pt x="445038" y="278312"/>
                    <a:pt x="443725" y="266498"/>
                    <a:pt x="445038" y="254682"/>
                  </a:cubicBezTo>
                  <a:cubicBezTo>
                    <a:pt x="446350" y="240242"/>
                    <a:pt x="455540" y="217923"/>
                    <a:pt x="460792" y="203483"/>
                  </a:cubicBezTo>
                  <a:cubicBezTo>
                    <a:pt x="467355" y="183791"/>
                    <a:pt x="471294" y="162786"/>
                    <a:pt x="468668" y="141781"/>
                  </a:cubicBezTo>
                  <a:cubicBezTo>
                    <a:pt x="464729" y="106337"/>
                    <a:pt x="446350" y="81393"/>
                    <a:pt x="421408" y="66953"/>
                  </a:cubicBezTo>
                  <a:cubicBezTo>
                    <a:pt x="426659" y="57763"/>
                    <a:pt x="433222" y="49886"/>
                    <a:pt x="439787" y="43323"/>
                  </a:cubicBezTo>
                  <a:cubicBezTo>
                    <a:pt x="446350" y="35446"/>
                    <a:pt x="452915" y="30195"/>
                    <a:pt x="459478" y="23630"/>
                  </a:cubicBezTo>
                  <a:close/>
                  <a:moveTo>
                    <a:pt x="573180" y="10606"/>
                  </a:moveTo>
                  <a:cubicBezTo>
                    <a:pt x="579928" y="11652"/>
                    <a:pt x="587149" y="14114"/>
                    <a:pt x="594698" y="18381"/>
                  </a:cubicBezTo>
                  <a:cubicBezTo>
                    <a:pt x="618328" y="31509"/>
                    <a:pt x="628830" y="57765"/>
                    <a:pt x="630142" y="82707"/>
                  </a:cubicBezTo>
                  <a:cubicBezTo>
                    <a:pt x="631456" y="111588"/>
                    <a:pt x="615702" y="149660"/>
                    <a:pt x="596010" y="170665"/>
                  </a:cubicBezTo>
                  <a:cubicBezTo>
                    <a:pt x="578944" y="187730"/>
                    <a:pt x="559251" y="200858"/>
                    <a:pt x="538246" y="210048"/>
                  </a:cubicBezTo>
                  <a:cubicBezTo>
                    <a:pt x="539560" y="191669"/>
                    <a:pt x="543498" y="173290"/>
                    <a:pt x="543498" y="154911"/>
                  </a:cubicBezTo>
                  <a:cubicBezTo>
                    <a:pt x="550062" y="150972"/>
                    <a:pt x="555314" y="145721"/>
                    <a:pt x="561877" y="139158"/>
                  </a:cubicBezTo>
                  <a:cubicBezTo>
                    <a:pt x="573693" y="127342"/>
                    <a:pt x="584195" y="101086"/>
                    <a:pt x="584195" y="84020"/>
                  </a:cubicBezTo>
                  <a:cubicBezTo>
                    <a:pt x="582882" y="47262"/>
                    <a:pt x="554000" y="80081"/>
                    <a:pt x="532995" y="68267"/>
                  </a:cubicBezTo>
                  <a:cubicBezTo>
                    <a:pt x="521181" y="61702"/>
                    <a:pt x="519867" y="44637"/>
                    <a:pt x="529058" y="28883"/>
                  </a:cubicBezTo>
                  <a:cubicBezTo>
                    <a:pt x="536934" y="17068"/>
                    <a:pt x="552934" y="7468"/>
                    <a:pt x="573180" y="10606"/>
                  </a:cubicBezTo>
                  <a:close/>
                  <a:moveTo>
                    <a:pt x="341329" y="0"/>
                  </a:moveTo>
                  <a:cubicBezTo>
                    <a:pt x="325575" y="22318"/>
                    <a:pt x="316386" y="45948"/>
                    <a:pt x="313761" y="72204"/>
                  </a:cubicBezTo>
                  <a:cubicBezTo>
                    <a:pt x="312447" y="73516"/>
                    <a:pt x="309822" y="74830"/>
                    <a:pt x="308508" y="76142"/>
                  </a:cubicBezTo>
                  <a:cubicBezTo>
                    <a:pt x="280940" y="95833"/>
                    <a:pt x="259936" y="122089"/>
                    <a:pt x="265187" y="157535"/>
                  </a:cubicBezTo>
                  <a:cubicBezTo>
                    <a:pt x="266499" y="168037"/>
                    <a:pt x="270438" y="177228"/>
                    <a:pt x="277003" y="183791"/>
                  </a:cubicBezTo>
                  <a:cubicBezTo>
                    <a:pt x="298006" y="206109"/>
                    <a:pt x="301945" y="181165"/>
                    <a:pt x="329514" y="177228"/>
                  </a:cubicBezTo>
                  <a:cubicBezTo>
                    <a:pt x="351831" y="173289"/>
                    <a:pt x="384651" y="199544"/>
                    <a:pt x="358395" y="232365"/>
                  </a:cubicBezTo>
                  <a:cubicBezTo>
                    <a:pt x="355770" y="236303"/>
                    <a:pt x="351831" y="240242"/>
                    <a:pt x="346580" y="242867"/>
                  </a:cubicBezTo>
                  <a:cubicBezTo>
                    <a:pt x="311134" y="269123"/>
                    <a:pt x="262561" y="250744"/>
                    <a:pt x="236305" y="221863"/>
                  </a:cubicBezTo>
                  <a:cubicBezTo>
                    <a:pt x="200859" y="183791"/>
                    <a:pt x="200859" y="116839"/>
                    <a:pt x="231054" y="74830"/>
                  </a:cubicBezTo>
                  <a:cubicBezTo>
                    <a:pt x="244182" y="56449"/>
                    <a:pt x="262561" y="38072"/>
                    <a:pt x="283566" y="24944"/>
                  </a:cubicBezTo>
                  <a:cubicBezTo>
                    <a:pt x="301945" y="13128"/>
                    <a:pt x="321636" y="5251"/>
                    <a:pt x="341329" y="0"/>
                  </a:cubicBezTo>
                  <a:close/>
                </a:path>
              </a:pathLst>
            </a:custGeom>
            <a:blipFill dpi="0" rotWithShape="0">
              <a:blip r:embed="rId20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3" name="Freeform 146"/>
            <p:cNvSpPr/>
            <p:nvPr>
              <p:custDataLst>
                <p:tags r:id="rId21"/>
              </p:custDataLst>
            </p:nvPr>
          </p:nvSpPr>
          <p:spPr>
            <a:xfrm>
              <a:off x="3297024" y="1520825"/>
              <a:ext cx="1151242" cy="617043"/>
            </a:xfrm>
            <a:custGeom>
              <a:avLst/>
              <a:gdLst>
                <a:gd name="connsiteX0" fmla="*/ 1312466 w 1452537"/>
                <a:gd name="connsiteY0" fmla="*/ 685279 h 778531"/>
                <a:gd name="connsiteX1" fmla="*/ 1307215 w 1452537"/>
                <a:gd name="connsiteY1" fmla="*/ 699720 h 778531"/>
                <a:gd name="connsiteX2" fmla="*/ 1303276 w 1452537"/>
                <a:gd name="connsiteY2" fmla="*/ 715474 h 778531"/>
                <a:gd name="connsiteX3" fmla="*/ 1291462 w 1452537"/>
                <a:gd name="connsiteY3" fmla="*/ 728602 h 778531"/>
                <a:gd name="connsiteX4" fmla="*/ 1267831 w 1452537"/>
                <a:gd name="connsiteY4" fmla="*/ 704971 h 778531"/>
                <a:gd name="connsiteX5" fmla="*/ 1279646 w 1452537"/>
                <a:gd name="connsiteY5" fmla="*/ 694469 h 778531"/>
                <a:gd name="connsiteX6" fmla="*/ 1298025 w 1452537"/>
                <a:gd name="connsiteY6" fmla="*/ 690530 h 778531"/>
                <a:gd name="connsiteX7" fmla="*/ 1312466 w 1452537"/>
                <a:gd name="connsiteY7" fmla="*/ 685279 h 778531"/>
                <a:gd name="connsiteX8" fmla="*/ 1220899 w 1452537"/>
                <a:gd name="connsiteY8" fmla="*/ 684130 h 778531"/>
                <a:gd name="connsiteX9" fmla="*/ 1228447 w 1452537"/>
                <a:gd name="connsiteY9" fmla="*/ 686592 h 778531"/>
                <a:gd name="connsiteX10" fmla="*/ 1238950 w 1452537"/>
                <a:gd name="connsiteY10" fmla="*/ 690530 h 778531"/>
                <a:gd name="connsiteX11" fmla="*/ 1246827 w 1452537"/>
                <a:gd name="connsiteY11" fmla="*/ 704971 h 778531"/>
                <a:gd name="connsiteX12" fmla="*/ 1291462 w 1452537"/>
                <a:gd name="connsiteY12" fmla="*/ 750918 h 778531"/>
                <a:gd name="connsiteX13" fmla="*/ 1305902 w 1452537"/>
                <a:gd name="connsiteY13" fmla="*/ 762734 h 778531"/>
                <a:gd name="connsiteX14" fmla="*/ 1308527 w 1452537"/>
                <a:gd name="connsiteY14" fmla="*/ 767985 h 778531"/>
                <a:gd name="connsiteX15" fmla="*/ 1298025 w 1452537"/>
                <a:gd name="connsiteY15" fmla="*/ 778488 h 778531"/>
                <a:gd name="connsiteX16" fmla="*/ 1219257 w 1452537"/>
                <a:gd name="connsiteY16" fmla="*/ 694469 h 778531"/>
                <a:gd name="connsiteX17" fmla="*/ 1220899 w 1452537"/>
                <a:gd name="connsiteY17" fmla="*/ 684130 h 778531"/>
                <a:gd name="connsiteX18" fmla="*/ 1376137 w 1452537"/>
                <a:gd name="connsiteY18" fmla="*/ 544810 h 778531"/>
                <a:gd name="connsiteX19" fmla="*/ 1387295 w 1452537"/>
                <a:gd name="connsiteY19" fmla="*/ 544810 h 778531"/>
                <a:gd name="connsiteX20" fmla="*/ 1451622 w 1452537"/>
                <a:gd name="connsiteY20" fmla="*/ 609137 h 778531"/>
                <a:gd name="connsiteX21" fmla="*/ 1438494 w 1452537"/>
                <a:gd name="connsiteY21" fmla="*/ 620952 h 778531"/>
                <a:gd name="connsiteX22" fmla="*/ 1393859 w 1452537"/>
                <a:gd name="connsiteY22" fmla="*/ 623578 h 778531"/>
                <a:gd name="connsiteX23" fmla="*/ 1374167 w 1452537"/>
                <a:gd name="connsiteY23" fmla="*/ 605199 h 778531"/>
                <a:gd name="connsiteX24" fmla="*/ 1376792 w 1452537"/>
                <a:gd name="connsiteY24" fmla="*/ 556625 h 778531"/>
                <a:gd name="connsiteX25" fmla="*/ 1376137 w 1452537"/>
                <a:gd name="connsiteY25" fmla="*/ 544810 h 778531"/>
                <a:gd name="connsiteX26" fmla="*/ 788660 w 1452537"/>
                <a:gd name="connsiteY26" fmla="*/ 509363 h 778531"/>
                <a:gd name="connsiteX27" fmla="*/ 807039 w 1452537"/>
                <a:gd name="connsiteY27" fmla="*/ 517240 h 778531"/>
                <a:gd name="connsiteX28" fmla="*/ 824105 w 1452537"/>
                <a:gd name="connsiteY28" fmla="*/ 521179 h 778531"/>
                <a:gd name="connsiteX29" fmla="*/ 809665 w 1452537"/>
                <a:gd name="connsiteY29" fmla="*/ 553998 h 778531"/>
                <a:gd name="connsiteX30" fmla="*/ 779470 w 1452537"/>
                <a:gd name="connsiteY30" fmla="*/ 544809 h 778531"/>
                <a:gd name="connsiteX31" fmla="*/ 788660 w 1452537"/>
                <a:gd name="connsiteY31" fmla="*/ 509363 h 778531"/>
                <a:gd name="connsiteX32" fmla="*/ 650816 w 1452537"/>
                <a:gd name="connsiteY32" fmla="*/ 502800 h 778531"/>
                <a:gd name="connsiteX33" fmla="*/ 665257 w 1452537"/>
                <a:gd name="connsiteY33" fmla="*/ 506737 h 778531"/>
                <a:gd name="connsiteX34" fmla="*/ 662632 w 1452537"/>
                <a:gd name="connsiteY34" fmla="*/ 534307 h 778531"/>
                <a:gd name="connsiteX35" fmla="*/ 666569 w 1452537"/>
                <a:gd name="connsiteY35" fmla="*/ 557937 h 778531"/>
                <a:gd name="connsiteX36" fmla="*/ 650816 w 1452537"/>
                <a:gd name="connsiteY36" fmla="*/ 575002 h 778531"/>
                <a:gd name="connsiteX37" fmla="*/ 602243 w 1452537"/>
                <a:gd name="connsiteY37" fmla="*/ 571065 h 778531"/>
                <a:gd name="connsiteX38" fmla="*/ 603555 w 1452537"/>
                <a:gd name="connsiteY38" fmla="*/ 542183 h 778531"/>
                <a:gd name="connsiteX39" fmla="*/ 640313 w 1452537"/>
                <a:gd name="connsiteY39" fmla="*/ 527742 h 778531"/>
                <a:gd name="connsiteX40" fmla="*/ 637688 w 1452537"/>
                <a:gd name="connsiteY40" fmla="*/ 515927 h 778531"/>
                <a:gd name="connsiteX41" fmla="*/ 650816 w 1452537"/>
                <a:gd name="connsiteY41" fmla="*/ 502800 h 778531"/>
                <a:gd name="connsiteX42" fmla="*/ 746650 w 1452537"/>
                <a:gd name="connsiteY42" fmla="*/ 451600 h 778531"/>
                <a:gd name="connsiteX43" fmla="*/ 759778 w 1452537"/>
                <a:gd name="connsiteY43" fmla="*/ 459477 h 778531"/>
                <a:gd name="connsiteX44" fmla="*/ 737460 w 1452537"/>
                <a:gd name="connsiteY44" fmla="*/ 599946 h 778531"/>
                <a:gd name="connsiteX45" fmla="*/ 711204 w 1452537"/>
                <a:gd name="connsiteY45" fmla="*/ 611761 h 778531"/>
                <a:gd name="connsiteX46" fmla="*/ 670508 w 1452537"/>
                <a:gd name="connsiteY46" fmla="*/ 532993 h 778531"/>
                <a:gd name="connsiteX47" fmla="*/ 673134 w 1452537"/>
                <a:gd name="connsiteY47" fmla="*/ 504112 h 778531"/>
                <a:gd name="connsiteX48" fmla="*/ 677072 w 1452537"/>
                <a:gd name="connsiteY48" fmla="*/ 502800 h 778531"/>
                <a:gd name="connsiteX49" fmla="*/ 730897 w 1452537"/>
                <a:gd name="connsiteY49" fmla="*/ 476544 h 778531"/>
                <a:gd name="connsiteX50" fmla="*/ 717769 w 1452537"/>
                <a:gd name="connsiteY50" fmla="*/ 522491 h 778531"/>
                <a:gd name="connsiteX51" fmla="*/ 723020 w 1452537"/>
                <a:gd name="connsiteY51" fmla="*/ 546121 h 778531"/>
                <a:gd name="connsiteX52" fmla="*/ 736148 w 1452537"/>
                <a:gd name="connsiteY52" fmla="*/ 469979 h 778531"/>
                <a:gd name="connsiteX53" fmla="*/ 746650 w 1452537"/>
                <a:gd name="connsiteY53" fmla="*/ 451600 h 778531"/>
                <a:gd name="connsiteX54" fmla="*/ 757153 w 1452537"/>
                <a:gd name="connsiteY54" fmla="*/ 408278 h 778531"/>
                <a:gd name="connsiteX55" fmla="*/ 775532 w 1452537"/>
                <a:gd name="connsiteY55" fmla="*/ 421406 h 778531"/>
                <a:gd name="connsiteX56" fmla="*/ 837233 w 1452537"/>
                <a:gd name="connsiteY56" fmla="*/ 410904 h 778531"/>
                <a:gd name="connsiteX57" fmla="*/ 892370 w 1452537"/>
                <a:gd name="connsiteY57" fmla="*/ 466041 h 778531"/>
                <a:gd name="connsiteX58" fmla="*/ 896309 w 1452537"/>
                <a:gd name="connsiteY58" fmla="*/ 496235 h 778531"/>
                <a:gd name="connsiteX59" fmla="*/ 808351 w 1452537"/>
                <a:gd name="connsiteY59" fmla="*/ 509363 h 778531"/>
                <a:gd name="connsiteX60" fmla="*/ 787346 w 1452537"/>
                <a:gd name="connsiteY60" fmla="*/ 500174 h 778531"/>
                <a:gd name="connsiteX61" fmla="*/ 766342 w 1452537"/>
                <a:gd name="connsiteY61" fmla="*/ 452913 h 778531"/>
                <a:gd name="connsiteX62" fmla="*/ 749276 w 1452537"/>
                <a:gd name="connsiteY62" fmla="*/ 443723 h 778531"/>
                <a:gd name="connsiteX63" fmla="*/ 772906 w 1452537"/>
                <a:gd name="connsiteY63" fmla="*/ 433221 h 778531"/>
                <a:gd name="connsiteX64" fmla="*/ 812290 w 1452537"/>
                <a:gd name="connsiteY64" fmla="*/ 459477 h 778531"/>
                <a:gd name="connsiteX65" fmla="*/ 837233 w 1452537"/>
                <a:gd name="connsiteY65" fmla="*/ 462102 h 778531"/>
                <a:gd name="connsiteX66" fmla="*/ 766342 w 1452537"/>
                <a:gd name="connsiteY66" fmla="*/ 425344 h 778531"/>
                <a:gd name="connsiteX67" fmla="*/ 758465 w 1452537"/>
                <a:gd name="connsiteY67" fmla="*/ 426657 h 778531"/>
                <a:gd name="connsiteX68" fmla="*/ 750588 w 1452537"/>
                <a:gd name="connsiteY68" fmla="*/ 421406 h 778531"/>
                <a:gd name="connsiteX69" fmla="*/ 757153 w 1452537"/>
                <a:gd name="connsiteY69" fmla="*/ 408278 h 778531"/>
                <a:gd name="connsiteX70" fmla="*/ 530039 w 1452537"/>
                <a:gd name="connsiteY70" fmla="*/ 399088 h 778531"/>
                <a:gd name="connsiteX71" fmla="*/ 541855 w 1452537"/>
                <a:gd name="connsiteY71" fmla="*/ 406965 h 778531"/>
                <a:gd name="connsiteX72" fmla="*/ 560234 w 1452537"/>
                <a:gd name="connsiteY72" fmla="*/ 414842 h 778531"/>
                <a:gd name="connsiteX73" fmla="*/ 540541 w 1452537"/>
                <a:gd name="connsiteY73" fmla="*/ 447662 h 778531"/>
                <a:gd name="connsiteX74" fmla="*/ 516911 w 1452537"/>
                <a:gd name="connsiteY74" fmla="*/ 431909 h 778531"/>
                <a:gd name="connsiteX75" fmla="*/ 530039 w 1452537"/>
                <a:gd name="connsiteY75" fmla="*/ 399088 h 778531"/>
                <a:gd name="connsiteX76" fmla="*/ 611432 w 1452537"/>
                <a:gd name="connsiteY76" fmla="*/ 397776 h 778531"/>
                <a:gd name="connsiteX77" fmla="*/ 631125 w 1452537"/>
                <a:gd name="connsiteY77" fmla="*/ 404339 h 778531"/>
                <a:gd name="connsiteX78" fmla="*/ 629811 w 1452537"/>
                <a:gd name="connsiteY78" fmla="*/ 406965 h 778531"/>
                <a:gd name="connsiteX79" fmla="*/ 627186 w 1452537"/>
                <a:gd name="connsiteY79" fmla="*/ 418781 h 778531"/>
                <a:gd name="connsiteX80" fmla="*/ 624560 w 1452537"/>
                <a:gd name="connsiteY80" fmla="*/ 420093 h 778531"/>
                <a:gd name="connsiteX81" fmla="*/ 577299 w 1452537"/>
                <a:gd name="connsiteY81" fmla="*/ 484420 h 778531"/>
                <a:gd name="connsiteX82" fmla="*/ 598304 w 1452537"/>
                <a:gd name="connsiteY82" fmla="*/ 471292 h 778531"/>
                <a:gd name="connsiteX83" fmla="*/ 621934 w 1452537"/>
                <a:gd name="connsiteY83" fmla="*/ 430595 h 778531"/>
                <a:gd name="connsiteX84" fmla="*/ 627186 w 1452537"/>
                <a:gd name="connsiteY84" fmla="*/ 427970 h 778531"/>
                <a:gd name="connsiteX85" fmla="*/ 640313 w 1452537"/>
                <a:gd name="connsiteY85" fmla="*/ 487046 h 778531"/>
                <a:gd name="connsiteX86" fmla="*/ 642939 w 1452537"/>
                <a:gd name="connsiteY86" fmla="*/ 493609 h 778531"/>
                <a:gd name="connsiteX87" fmla="*/ 625873 w 1452537"/>
                <a:gd name="connsiteY87" fmla="*/ 514614 h 778531"/>
                <a:gd name="connsiteX88" fmla="*/ 541855 w 1452537"/>
                <a:gd name="connsiteY88" fmla="*/ 540870 h 778531"/>
                <a:gd name="connsiteX89" fmla="*/ 527413 w 1452537"/>
                <a:gd name="connsiteY89" fmla="*/ 511988 h 778531"/>
                <a:gd name="connsiteX90" fmla="*/ 611432 w 1452537"/>
                <a:gd name="connsiteY90" fmla="*/ 397776 h 778531"/>
                <a:gd name="connsiteX91" fmla="*/ 688888 w 1452537"/>
                <a:gd name="connsiteY91" fmla="*/ 387274 h 778531"/>
                <a:gd name="connsiteX92" fmla="*/ 707267 w 1452537"/>
                <a:gd name="connsiteY92" fmla="*/ 412216 h 778531"/>
                <a:gd name="connsiteX93" fmla="*/ 683636 w 1452537"/>
                <a:gd name="connsiteY93" fmla="*/ 433221 h 778531"/>
                <a:gd name="connsiteX94" fmla="*/ 679697 w 1452537"/>
                <a:gd name="connsiteY94" fmla="*/ 451600 h 778531"/>
                <a:gd name="connsiteX95" fmla="*/ 713830 w 1452537"/>
                <a:gd name="connsiteY95" fmla="*/ 409590 h 778531"/>
                <a:gd name="connsiteX96" fmla="*/ 712518 w 1452537"/>
                <a:gd name="connsiteY96" fmla="*/ 403027 h 778531"/>
                <a:gd name="connsiteX97" fmla="*/ 717769 w 1452537"/>
                <a:gd name="connsiteY97" fmla="*/ 399088 h 778531"/>
                <a:gd name="connsiteX98" fmla="*/ 736148 w 1452537"/>
                <a:gd name="connsiteY98" fmla="*/ 418781 h 778531"/>
                <a:gd name="connsiteX99" fmla="*/ 675760 w 1452537"/>
                <a:gd name="connsiteY99" fmla="*/ 492297 h 778531"/>
                <a:gd name="connsiteX100" fmla="*/ 649504 w 1452537"/>
                <a:gd name="connsiteY100" fmla="*/ 484420 h 778531"/>
                <a:gd name="connsiteX101" fmla="*/ 640313 w 1452537"/>
                <a:gd name="connsiteY101" fmla="*/ 412216 h 778531"/>
                <a:gd name="connsiteX102" fmla="*/ 688888 w 1452537"/>
                <a:gd name="connsiteY102" fmla="*/ 387274 h 778531"/>
                <a:gd name="connsiteX103" fmla="*/ 871365 w 1452537"/>
                <a:gd name="connsiteY103" fmla="*/ 378083 h 778531"/>
                <a:gd name="connsiteX104" fmla="*/ 891058 w 1452537"/>
                <a:gd name="connsiteY104" fmla="*/ 391211 h 778531"/>
                <a:gd name="connsiteX105" fmla="*/ 872679 w 1452537"/>
                <a:gd name="connsiteY105" fmla="*/ 427970 h 778531"/>
                <a:gd name="connsiteX106" fmla="*/ 847735 w 1452537"/>
                <a:gd name="connsiteY106" fmla="*/ 405653 h 778531"/>
                <a:gd name="connsiteX107" fmla="*/ 855612 w 1452537"/>
                <a:gd name="connsiteY107" fmla="*/ 399088 h 778531"/>
                <a:gd name="connsiteX108" fmla="*/ 871365 w 1452537"/>
                <a:gd name="connsiteY108" fmla="*/ 378083 h 778531"/>
                <a:gd name="connsiteX109" fmla="*/ 885807 w 1452537"/>
                <a:gd name="connsiteY109" fmla="*/ 336074 h 778531"/>
                <a:gd name="connsiteX110" fmla="*/ 929128 w 1452537"/>
                <a:gd name="connsiteY110" fmla="*/ 342639 h 778531"/>
                <a:gd name="connsiteX111" fmla="*/ 963261 w 1452537"/>
                <a:gd name="connsiteY111" fmla="*/ 384648 h 778531"/>
                <a:gd name="connsiteX112" fmla="*/ 937005 w 1452537"/>
                <a:gd name="connsiteY112" fmla="*/ 426657 h 778531"/>
                <a:gd name="connsiteX113" fmla="*/ 912063 w 1452537"/>
                <a:gd name="connsiteY113" fmla="*/ 412216 h 778531"/>
                <a:gd name="connsiteX114" fmla="*/ 916000 w 1452537"/>
                <a:gd name="connsiteY114" fmla="*/ 372832 h 778531"/>
                <a:gd name="connsiteX115" fmla="*/ 875304 w 1452537"/>
                <a:gd name="connsiteY115" fmla="*/ 371520 h 778531"/>
                <a:gd name="connsiteX116" fmla="*/ 885807 w 1452537"/>
                <a:gd name="connsiteY116" fmla="*/ 336074 h 778531"/>
                <a:gd name="connsiteX117" fmla="*/ 559084 w 1452537"/>
                <a:gd name="connsiteY117" fmla="*/ 306208 h 778531"/>
                <a:gd name="connsiteX118" fmla="*/ 600930 w 1452537"/>
                <a:gd name="connsiteY118" fmla="*/ 309818 h 778531"/>
                <a:gd name="connsiteX119" fmla="*/ 637688 w 1452537"/>
                <a:gd name="connsiteY119" fmla="*/ 362330 h 778531"/>
                <a:gd name="connsiteX120" fmla="*/ 653441 w 1452537"/>
                <a:gd name="connsiteY120" fmla="*/ 367581 h 778531"/>
                <a:gd name="connsiteX121" fmla="*/ 649504 w 1452537"/>
                <a:gd name="connsiteY121" fmla="*/ 378083 h 778531"/>
                <a:gd name="connsiteX122" fmla="*/ 640313 w 1452537"/>
                <a:gd name="connsiteY122" fmla="*/ 376771 h 778531"/>
                <a:gd name="connsiteX123" fmla="*/ 636376 w 1452537"/>
                <a:gd name="connsiteY123" fmla="*/ 370207 h 778531"/>
                <a:gd name="connsiteX124" fmla="*/ 560234 w 1452537"/>
                <a:gd name="connsiteY124" fmla="*/ 345264 h 778531"/>
                <a:gd name="connsiteX125" fmla="*/ 579925 w 1452537"/>
                <a:gd name="connsiteY125" fmla="*/ 361018 h 778531"/>
                <a:gd name="connsiteX126" fmla="*/ 625873 w 1452537"/>
                <a:gd name="connsiteY126" fmla="*/ 370207 h 778531"/>
                <a:gd name="connsiteX127" fmla="*/ 635062 w 1452537"/>
                <a:gd name="connsiteY127" fmla="*/ 395150 h 778531"/>
                <a:gd name="connsiteX128" fmla="*/ 616683 w 1452537"/>
                <a:gd name="connsiteY128" fmla="*/ 389899 h 778531"/>
                <a:gd name="connsiteX129" fmla="*/ 568110 w 1452537"/>
                <a:gd name="connsiteY129" fmla="*/ 408278 h 778531"/>
                <a:gd name="connsiteX130" fmla="*/ 547106 w 1452537"/>
                <a:gd name="connsiteY130" fmla="*/ 399088 h 778531"/>
                <a:gd name="connsiteX131" fmla="*/ 494594 w 1452537"/>
                <a:gd name="connsiteY131" fmla="*/ 328197 h 778531"/>
                <a:gd name="connsiteX132" fmla="*/ 518224 w 1452537"/>
                <a:gd name="connsiteY132" fmla="*/ 308506 h 778531"/>
                <a:gd name="connsiteX133" fmla="*/ 559084 w 1452537"/>
                <a:gd name="connsiteY133" fmla="*/ 306208 h 778531"/>
                <a:gd name="connsiteX134" fmla="*/ 876125 w 1452537"/>
                <a:gd name="connsiteY134" fmla="*/ 301285 h 778531"/>
                <a:gd name="connsiteX135" fmla="*/ 879242 w 1452537"/>
                <a:gd name="connsiteY135" fmla="*/ 316383 h 778531"/>
                <a:gd name="connsiteX136" fmla="*/ 849048 w 1452537"/>
                <a:gd name="connsiteY136" fmla="*/ 392525 h 778531"/>
                <a:gd name="connsiteX137" fmla="*/ 779470 w 1452537"/>
                <a:gd name="connsiteY137" fmla="*/ 413530 h 778531"/>
                <a:gd name="connsiteX138" fmla="*/ 791285 w 1452537"/>
                <a:gd name="connsiteY138" fmla="*/ 368895 h 778531"/>
                <a:gd name="connsiteX139" fmla="*/ 812290 w 1452537"/>
                <a:gd name="connsiteY139" fmla="*/ 366269 h 778531"/>
                <a:gd name="connsiteX140" fmla="*/ 825418 w 1452537"/>
                <a:gd name="connsiteY140" fmla="*/ 347890 h 778531"/>
                <a:gd name="connsiteX141" fmla="*/ 786034 w 1452537"/>
                <a:gd name="connsiteY141" fmla="*/ 361018 h 778531"/>
                <a:gd name="connsiteX142" fmla="*/ 784721 w 1452537"/>
                <a:gd name="connsiteY142" fmla="*/ 324260 h 778531"/>
                <a:gd name="connsiteX143" fmla="*/ 854300 w 1452537"/>
                <a:gd name="connsiteY143" fmla="*/ 305880 h 778531"/>
                <a:gd name="connsiteX144" fmla="*/ 876125 w 1452537"/>
                <a:gd name="connsiteY144" fmla="*/ 301285 h 778531"/>
                <a:gd name="connsiteX145" fmla="*/ 757645 w 1452537"/>
                <a:gd name="connsiteY145" fmla="*/ 281265 h 778531"/>
                <a:gd name="connsiteX146" fmla="*/ 766342 w 1452537"/>
                <a:gd name="connsiteY146" fmla="*/ 294065 h 778531"/>
                <a:gd name="connsiteX147" fmla="*/ 775532 w 1452537"/>
                <a:gd name="connsiteY147" fmla="*/ 366269 h 778531"/>
                <a:gd name="connsiteX148" fmla="*/ 726958 w 1452537"/>
                <a:gd name="connsiteY148" fmla="*/ 391211 h 778531"/>
                <a:gd name="connsiteX149" fmla="*/ 708579 w 1452537"/>
                <a:gd name="connsiteY149" fmla="*/ 366269 h 778531"/>
                <a:gd name="connsiteX150" fmla="*/ 732209 w 1452537"/>
                <a:gd name="connsiteY150" fmla="*/ 345264 h 778531"/>
                <a:gd name="connsiteX151" fmla="*/ 736148 w 1452537"/>
                <a:gd name="connsiteY151" fmla="*/ 326885 h 778531"/>
                <a:gd name="connsiteX152" fmla="*/ 702015 w 1452537"/>
                <a:gd name="connsiteY152" fmla="*/ 368895 h 778531"/>
                <a:gd name="connsiteX153" fmla="*/ 703328 w 1452537"/>
                <a:gd name="connsiteY153" fmla="*/ 375458 h 778531"/>
                <a:gd name="connsiteX154" fmla="*/ 698076 w 1452537"/>
                <a:gd name="connsiteY154" fmla="*/ 379397 h 778531"/>
                <a:gd name="connsiteX155" fmla="*/ 679697 w 1452537"/>
                <a:gd name="connsiteY155" fmla="*/ 359704 h 778531"/>
                <a:gd name="connsiteX156" fmla="*/ 740086 w 1452537"/>
                <a:gd name="connsiteY156" fmla="*/ 286188 h 778531"/>
                <a:gd name="connsiteX157" fmla="*/ 757645 w 1452537"/>
                <a:gd name="connsiteY157" fmla="*/ 281265 h 778531"/>
                <a:gd name="connsiteX158" fmla="*/ 581238 w 1452537"/>
                <a:gd name="connsiteY158" fmla="*/ 261246 h 778531"/>
                <a:gd name="connsiteX159" fmla="*/ 602243 w 1452537"/>
                <a:gd name="connsiteY159" fmla="*/ 265183 h 778531"/>
                <a:gd name="connsiteX160" fmla="*/ 599618 w 1452537"/>
                <a:gd name="connsiteY160" fmla="*/ 291439 h 778531"/>
                <a:gd name="connsiteX161" fmla="*/ 599618 w 1452537"/>
                <a:gd name="connsiteY161" fmla="*/ 300629 h 778531"/>
                <a:gd name="connsiteX162" fmla="*/ 566797 w 1452537"/>
                <a:gd name="connsiteY162" fmla="*/ 296690 h 778531"/>
                <a:gd name="connsiteX163" fmla="*/ 581238 w 1452537"/>
                <a:gd name="connsiteY163" fmla="*/ 261246 h 778531"/>
                <a:gd name="connsiteX164" fmla="*/ 106336 w 1452537"/>
                <a:gd name="connsiteY164" fmla="*/ 221698 h 778531"/>
                <a:gd name="connsiteX165" fmla="*/ 116510 w 1452537"/>
                <a:gd name="connsiteY165" fmla="*/ 225801 h 778531"/>
                <a:gd name="connsiteX166" fmla="*/ 121761 w 1452537"/>
                <a:gd name="connsiteY166" fmla="*/ 228426 h 778531"/>
                <a:gd name="connsiteX167" fmla="*/ 121761 w 1452537"/>
                <a:gd name="connsiteY167" fmla="*/ 244180 h 778531"/>
                <a:gd name="connsiteX168" fmla="*/ 6236 w 1452537"/>
                <a:gd name="connsiteY168" fmla="*/ 241554 h 778531"/>
                <a:gd name="connsiteX169" fmla="*/ 7549 w 1452537"/>
                <a:gd name="connsiteY169" fmla="*/ 229740 h 778531"/>
                <a:gd name="connsiteX170" fmla="*/ 18051 w 1452537"/>
                <a:gd name="connsiteY170" fmla="*/ 225801 h 778531"/>
                <a:gd name="connsiteX171" fmla="*/ 33805 w 1452537"/>
                <a:gd name="connsiteY171" fmla="*/ 228426 h 778531"/>
                <a:gd name="connsiteX172" fmla="*/ 98131 w 1452537"/>
                <a:gd name="connsiteY172" fmla="*/ 228426 h 778531"/>
                <a:gd name="connsiteX173" fmla="*/ 106336 w 1452537"/>
                <a:gd name="connsiteY173" fmla="*/ 221698 h 778531"/>
                <a:gd name="connsiteX174" fmla="*/ 653605 w 1452537"/>
                <a:gd name="connsiteY174" fmla="*/ 208241 h 778531"/>
                <a:gd name="connsiteX175" fmla="*/ 667883 w 1452537"/>
                <a:gd name="connsiteY175" fmla="*/ 224487 h 778531"/>
                <a:gd name="connsiteX176" fmla="*/ 703328 w 1452537"/>
                <a:gd name="connsiteY176" fmla="*/ 288813 h 778531"/>
                <a:gd name="connsiteX177" fmla="*/ 674446 w 1452537"/>
                <a:gd name="connsiteY177" fmla="*/ 311132 h 778531"/>
                <a:gd name="connsiteX178" fmla="*/ 656067 w 1452537"/>
                <a:gd name="connsiteY178" fmla="*/ 275686 h 778531"/>
                <a:gd name="connsiteX179" fmla="*/ 652129 w 1452537"/>
                <a:gd name="connsiteY179" fmla="*/ 298004 h 778531"/>
                <a:gd name="connsiteX180" fmla="*/ 663944 w 1452537"/>
                <a:gd name="connsiteY180" fmla="*/ 312444 h 778531"/>
                <a:gd name="connsiteX181" fmla="*/ 641627 w 1452537"/>
                <a:gd name="connsiteY181" fmla="*/ 354453 h 778531"/>
                <a:gd name="connsiteX182" fmla="*/ 607494 w 1452537"/>
                <a:gd name="connsiteY182" fmla="*/ 291439 h 778531"/>
                <a:gd name="connsiteX183" fmla="*/ 640313 w 1452537"/>
                <a:gd name="connsiteY183" fmla="*/ 216611 h 778531"/>
                <a:gd name="connsiteX184" fmla="*/ 653605 w 1452537"/>
                <a:gd name="connsiteY184" fmla="*/ 208241 h 778531"/>
                <a:gd name="connsiteX185" fmla="*/ 561710 w 1452537"/>
                <a:gd name="connsiteY185" fmla="*/ 197903 h 778531"/>
                <a:gd name="connsiteX186" fmla="*/ 589115 w 1452537"/>
                <a:gd name="connsiteY186" fmla="*/ 202169 h 778531"/>
                <a:gd name="connsiteX187" fmla="*/ 623248 w 1452537"/>
                <a:gd name="connsiteY187" fmla="*/ 225799 h 778531"/>
                <a:gd name="connsiteX188" fmla="*/ 606181 w 1452537"/>
                <a:gd name="connsiteY188" fmla="*/ 257306 h 778531"/>
                <a:gd name="connsiteX189" fmla="*/ 577299 w 1452537"/>
                <a:gd name="connsiteY189" fmla="*/ 232364 h 778531"/>
                <a:gd name="connsiteX190" fmla="*/ 551043 w 1452537"/>
                <a:gd name="connsiteY190" fmla="*/ 262558 h 778531"/>
                <a:gd name="connsiteX191" fmla="*/ 523475 w 1452537"/>
                <a:gd name="connsiteY191" fmla="*/ 254681 h 778531"/>
                <a:gd name="connsiteX192" fmla="*/ 535290 w 1452537"/>
                <a:gd name="connsiteY192" fmla="*/ 207420 h 778531"/>
                <a:gd name="connsiteX193" fmla="*/ 561710 w 1452537"/>
                <a:gd name="connsiteY193" fmla="*/ 197903 h 778531"/>
                <a:gd name="connsiteX194" fmla="*/ 66624 w 1452537"/>
                <a:gd name="connsiteY194" fmla="*/ 168202 h 778531"/>
                <a:gd name="connsiteX195" fmla="*/ 73189 w 1452537"/>
                <a:gd name="connsiteY195" fmla="*/ 182479 h 778531"/>
                <a:gd name="connsiteX196" fmla="*/ 81065 w 1452537"/>
                <a:gd name="connsiteY196" fmla="*/ 196919 h 778531"/>
                <a:gd name="connsiteX197" fmla="*/ 82378 w 1452537"/>
                <a:gd name="connsiteY197" fmla="*/ 213986 h 778531"/>
                <a:gd name="connsiteX198" fmla="*/ 49558 w 1452537"/>
                <a:gd name="connsiteY198" fmla="*/ 213986 h 778531"/>
                <a:gd name="connsiteX199" fmla="*/ 50871 w 1452537"/>
                <a:gd name="connsiteY199" fmla="*/ 198233 h 778531"/>
                <a:gd name="connsiteX200" fmla="*/ 60061 w 1452537"/>
                <a:gd name="connsiteY200" fmla="*/ 182479 h 778531"/>
                <a:gd name="connsiteX201" fmla="*/ 66624 w 1452537"/>
                <a:gd name="connsiteY201" fmla="*/ 168202 h 778531"/>
                <a:gd name="connsiteX202" fmla="*/ 384319 w 1452537"/>
                <a:gd name="connsiteY202" fmla="*/ 108961 h 778531"/>
                <a:gd name="connsiteX203" fmla="*/ 494595 w 1452537"/>
                <a:gd name="connsiteY203" fmla="*/ 127340 h 778531"/>
                <a:gd name="connsiteX204" fmla="*/ 755841 w 1452537"/>
                <a:gd name="connsiteY204" fmla="*/ 210047 h 778531"/>
                <a:gd name="connsiteX205" fmla="*/ 801788 w 1452537"/>
                <a:gd name="connsiteY205" fmla="*/ 229738 h 778531"/>
                <a:gd name="connsiteX206" fmla="*/ 1039404 w 1452537"/>
                <a:gd name="connsiteY206" fmla="*/ 353141 h 778531"/>
                <a:gd name="connsiteX207" fmla="*/ 1129988 w 1452537"/>
                <a:gd name="connsiteY207" fmla="*/ 417468 h 778531"/>
                <a:gd name="connsiteX208" fmla="*/ 1173309 w 1452537"/>
                <a:gd name="connsiteY208" fmla="*/ 557938 h 778531"/>
                <a:gd name="connsiteX209" fmla="*/ 1154930 w 1452537"/>
                <a:gd name="connsiteY209" fmla="*/ 575003 h 778531"/>
                <a:gd name="connsiteX210" fmla="*/ 1156244 w 1452537"/>
                <a:gd name="connsiteY210" fmla="*/ 555312 h 778531"/>
                <a:gd name="connsiteX211" fmla="*/ 1169372 w 1452537"/>
                <a:gd name="connsiteY211" fmla="*/ 509364 h 778531"/>
                <a:gd name="connsiteX212" fmla="*/ 1140490 w 1452537"/>
                <a:gd name="connsiteY212" fmla="*/ 458164 h 778531"/>
                <a:gd name="connsiteX213" fmla="*/ 1116860 w 1452537"/>
                <a:gd name="connsiteY213" fmla="*/ 434534 h 778531"/>
                <a:gd name="connsiteX214" fmla="*/ 1028902 w 1452537"/>
                <a:gd name="connsiteY214" fmla="*/ 371521 h 778531"/>
                <a:gd name="connsiteX215" fmla="*/ 793911 w 1452537"/>
                <a:gd name="connsiteY215" fmla="*/ 249431 h 778531"/>
                <a:gd name="connsiteX216" fmla="*/ 746652 w 1452537"/>
                <a:gd name="connsiteY216" fmla="*/ 231052 h 778531"/>
                <a:gd name="connsiteX217" fmla="*/ 488031 w 1452537"/>
                <a:gd name="connsiteY217" fmla="*/ 149659 h 778531"/>
                <a:gd name="connsiteX218" fmla="*/ 381694 w 1452537"/>
                <a:gd name="connsiteY218" fmla="*/ 131280 h 778531"/>
                <a:gd name="connsiteX219" fmla="*/ 347561 w 1452537"/>
                <a:gd name="connsiteY219" fmla="*/ 131280 h 778531"/>
                <a:gd name="connsiteX220" fmla="*/ 291111 w 1452537"/>
                <a:gd name="connsiteY220" fmla="*/ 147033 h 778531"/>
                <a:gd name="connsiteX221" fmla="*/ 268793 w 1452537"/>
                <a:gd name="connsiteY221" fmla="*/ 189042 h 778531"/>
                <a:gd name="connsiteX222" fmla="*/ 255665 w 1452537"/>
                <a:gd name="connsiteY222" fmla="*/ 203482 h 778531"/>
                <a:gd name="connsiteX223" fmla="*/ 254353 w 1452537"/>
                <a:gd name="connsiteY223" fmla="*/ 178540 h 778531"/>
                <a:gd name="connsiteX224" fmla="*/ 384319 w 1452537"/>
                <a:gd name="connsiteY224" fmla="*/ 108961 h 778531"/>
                <a:gd name="connsiteX225" fmla="*/ 344770 w 1452537"/>
                <a:gd name="connsiteY225" fmla="*/ 50214 h 778531"/>
                <a:gd name="connsiteX226" fmla="*/ 502471 w 1452537"/>
                <a:gd name="connsiteY226" fmla="*/ 70890 h 778531"/>
                <a:gd name="connsiteX227" fmla="*/ 795223 w 1452537"/>
                <a:gd name="connsiteY227" fmla="*/ 165412 h 778531"/>
                <a:gd name="connsiteX228" fmla="*/ 1069598 w 1452537"/>
                <a:gd name="connsiteY228" fmla="*/ 305881 h 778531"/>
                <a:gd name="connsiteX229" fmla="*/ 1240261 w 1452537"/>
                <a:gd name="connsiteY229" fmla="*/ 550061 h 778531"/>
                <a:gd name="connsiteX230" fmla="*/ 1216631 w 1452537"/>
                <a:gd name="connsiteY230" fmla="*/ 597322 h 778531"/>
                <a:gd name="connsiteX231" fmla="*/ 1168057 w 1452537"/>
                <a:gd name="connsiteY231" fmla="*/ 635392 h 778531"/>
                <a:gd name="connsiteX232" fmla="*/ 1158868 w 1452537"/>
                <a:gd name="connsiteY232" fmla="*/ 611762 h 778531"/>
                <a:gd name="connsiteX233" fmla="*/ 1154929 w 1452537"/>
                <a:gd name="connsiteY233" fmla="*/ 592071 h 778531"/>
                <a:gd name="connsiteX234" fmla="*/ 1182498 w 1452537"/>
                <a:gd name="connsiteY234" fmla="*/ 568440 h 778531"/>
                <a:gd name="connsiteX235" fmla="*/ 1045967 w 1452537"/>
                <a:gd name="connsiteY235" fmla="*/ 341326 h 778531"/>
                <a:gd name="connsiteX236" fmla="*/ 779469 w 1452537"/>
                <a:gd name="connsiteY236" fmla="*/ 204795 h 778531"/>
                <a:gd name="connsiteX237" fmla="*/ 495906 w 1452537"/>
                <a:gd name="connsiteY237" fmla="*/ 112900 h 778531"/>
                <a:gd name="connsiteX238" fmla="*/ 238598 w 1452537"/>
                <a:gd name="connsiteY238" fmla="*/ 175914 h 778531"/>
                <a:gd name="connsiteX239" fmla="*/ 241224 w 1452537"/>
                <a:gd name="connsiteY239" fmla="*/ 212672 h 778531"/>
                <a:gd name="connsiteX240" fmla="*/ 224158 w 1452537"/>
                <a:gd name="connsiteY240" fmla="*/ 223175 h 778531"/>
                <a:gd name="connsiteX241" fmla="*/ 200528 w 1452537"/>
                <a:gd name="connsiteY241" fmla="*/ 233677 h 778531"/>
                <a:gd name="connsiteX242" fmla="*/ 192651 w 1452537"/>
                <a:gd name="connsiteY242" fmla="*/ 171976 h 778531"/>
                <a:gd name="connsiteX243" fmla="*/ 209717 w 1452537"/>
                <a:gd name="connsiteY243" fmla="*/ 122090 h 778531"/>
                <a:gd name="connsiteX244" fmla="*/ 344770 w 1452537"/>
                <a:gd name="connsiteY244" fmla="*/ 50214 h 778531"/>
                <a:gd name="connsiteX245" fmla="*/ 65312 w 1452537"/>
                <a:gd name="connsiteY245" fmla="*/ 0 h 778531"/>
                <a:gd name="connsiteX246" fmla="*/ 111259 w 1452537"/>
                <a:gd name="connsiteY246" fmla="*/ 15754 h 778531"/>
                <a:gd name="connsiteX247" fmla="*/ 109947 w 1452537"/>
                <a:gd name="connsiteY247" fmla="*/ 32821 h 778531"/>
                <a:gd name="connsiteX248" fmla="*/ 79752 w 1452537"/>
                <a:gd name="connsiteY248" fmla="*/ 65640 h 778531"/>
                <a:gd name="connsiteX249" fmla="*/ 52184 w 1452537"/>
                <a:gd name="connsiteY249" fmla="*/ 66953 h 778531"/>
                <a:gd name="connsiteX250" fmla="*/ 19363 w 1452537"/>
                <a:gd name="connsiteY250" fmla="*/ 31507 h 778531"/>
                <a:gd name="connsiteX251" fmla="*/ 19363 w 1452537"/>
                <a:gd name="connsiteY251" fmla="*/ 15754 h 778531"/>
                <a:gd name="connsiteX252" fmla="*/ 65312 w 1452537"/>
                <a:gd name="connsiteY252" fmla="*/ 0 h 778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</a:cxnLst>
              <a:rect l="l" t="t" r="r" b="b"/>
              <a:pathLst>
                <a:path w="1452537" h="778531">
                  <a:moveTo>
                    <a:pt x="1312466" y="685279"/>
                  </a:moveTo>
                  <a:cubicBezTo>
                    <a:pt x="1313122" y="685935"/>
                    <a:pt x="1310497" y="689874"/>
                    <a:pt x="1307215" y="699720"/>
                  </a:cubicBezTo>
                  <a:cubicBezTo>
                    <a:pt x="1305902" y="704971"/>
                    <a:pt x="1304589" y="710223"/>
                    <a:pt x="1303276" y="715474"/>
                  </a:cubicBezTo>
                  <a:cubicBezTo>
                    <a:pt x="1300650" y="725976"/>
                    <a:pt x="1304589" y="729914"/>
                    <a:pt x="1291462" y="728602"/>
                  </a:cubicBezTo>
                  <a:cubicBezTo>
                    <a:pt x="1277020" y="725976"/>
                    <a:pt x="1269143" y="718099"/>
                    <a:pt x="1267831" y="704971"/>
                  </a:cubicBezTo>
                  <a:cubicBezTo>
                    <a:pt x="1266518" y="693155"/>
                    <a:pt x="1269143" y="695781"/>
                    <a:pt x="1279646" y="694469"/>
                  </a:cubicBezTo>
                  <a:cubicBezTo>
                    <a:pt x="1286210" y="694469"/>
                    <a:pt x="1292774" y="693155"/>
                    <a:pt x="1298025" y="690530"/>
                  </a:cubicBezTo>
                  <a:cubicBezTo>
                    <a:pt x="1307871" y="687248"/>
                    <a:pt x="1311809" y="684623"/>
                    <a:pt x="1312466" y="685279"/>
                  </a:cubicBezTo>
                  <a:close/>
                  <a:moveTo>
                    <a:pt x="1220899" y="684130"/>
                  </a:moveTo>
                  <a:cubicBezTo>
                    <a:pt x="1221883" y="682982"/>
                    <a:pt x="1223852" y="683967"/>
                    <a:pt x="1228447" y="686592"/>
                  </a:cubicBezTo>
                  <a:cubicBezTo>
                    <a:pt x="1232385" y="687904"/>
                    <a:pt x="1235011" y="689218"/>
                    <a:pt x="1238950" y="690530"/>
                  </a:cubicBezTo>
                  <a:cubicBezTo>
                    <a:pt x="1249452" y="694469"/>
                    <a:pt x="1245513" y="693155"/>
                    <a:pt x="1246827" y="704971"/>
                  </a:cubicBezTo>
                  <a:cubicBezTo>
                    <a:pt x="1248139" y="729914"/>
                    <a:pt x="1266518" y="748293"/>
                    <a:pt x="1291462" y="750918"/>
                  </a:cubicBezTo>
                  <a:cubicBezTo>
                    <a:pt x="1304589" y="752232"/>
                    <a:pt x="1300650" y="749606"/>
                    <a:pt x="1305902" y="762734"/>
                  </a:cubicBezTo>
                  <a:cubicBezTo>
                    <a:pt x="1307215" y="764046"/>
                    <a:pt x="1307215" y="766672"/>
                    <a:pt x="1308527" y="767985"/>
                  </a:cubicBezTo>
                  <a:cubicBezTo>
                    <a:pt x="1315092" y="779800"/>
                    <a:pt x="1312466" y="778488"/>
                    <a:pt x="1298025" y="778488"/>
                  </a:cubicBezTo>
                  <a:cubicBezTo>
                    <a:pt x="1252078" y="779800"/>
                    <a:pt x="1215319" y="741730"/>
                    <a:pt x="1219257" y="694469"/>
                  </a:cubicBezTo>
                  <a:cubicBezTo>
                    <a:pt x="1219914" y="688561"/>
                    <a:pt x="1219914" y="685279"/>
                    <a:pt x="1220899" y="684130"/>
                  </a:cubicBezTo>
                  <a:close/>
                  <a:moveTo>
                    <a:pt x="1376137" y="544810"/>
                  </a:moveTo>
                  <a:cubicBezTo>
                    <a:pt x="1377121" y="543169"/>
                    <a:pt x="1380075" y="543498"/>
                    <a:pt x="1387295" y="544810"/>
                  </a:cubicBezTo>
                  <a:cubicBezTo>
                    <a:pt x="1420115" y="548748"/>
                    <a:pt x="1446371" y="575004"/>
                    <a:pt x="1451622" y="609137"/>
                  </a:cubicBezTo>
                  <a:cubicBezTo>
                    <a:pt x="1454248" y="624890"/>
                    <a:pt x="1451622" y="620952"/>
                    <a:pt x="1438494" y="620952"/>
                  </a:cubicBezTo>
                  <a:cubicBezTo>
                    <a:pt x="1424053" y="619639"/>
                    <a:pt x="1408300" y="620952"/>
                    <a:pt x="1393859" y="623578"/>
                  </a:cubicBezTo>
                  <a:cubicBezTo>
                    <a:pt x="1361039" y="631455"/>
                    <a:pt x="1366290" y="639332"/>
                    <a:pt x="1374167" y="605199"/>
                  </a:cubicBezTo>
                  <a:cubicBezTo>
                    <a:pt x="1378106" y="589445"/>
                    <a:pt x="1378106" y="572378"/>
                    <a:pt x="1376792" y="556625"/>
                  </a:cubicBezTo>
                  <a:cubicBezTo>
                    <a:pt x="1376136" y="550061"/>
                    <a:pt x="1375152" y="546451"/>
                    <a:pt x="1376137" y="544810"/>
                  </a:cubicBezTo>
                  <a:close/>
                  <a:moveTo>
                    <a:pt x="788660" y="509363"/>
                  </a:moveTo>
                  <a:cubicBezTo>
                    <a:pt x="795223" y="511988"/>
                    <a:pt x="800474" y="514614"/>
                    <a:pt x="807039" y="517240"/>
                  </a:cubicBezTo>
                  <a:cubicBezTo>
                    <a:pt x="812290" y="519865"/>
                    <a:pt x="817541" y="521179"/>
                    <a:pt x="824105" y="521179"/>
                  </a:cubicBezTo>
                  <a:cubicBezTo>
                    <a:pt x="825418" y="535619"/>
                    <a:pt x="821479" y="547435"/>
                    <a:pt x="809665" y="553998"/>
                  </a:cubicBezTo>
                  <a:cubicBezTo>
                    <a:pt x="799162" y="560562"/>
                    <a:pt x="786034" y="555311"/>
                    <a:pt x="779470" y="544809"/>
                  </a:cubicBezTo>
                  <a:cubicBezTo>
                    <a:pt x="783409" y="532993"/>
                    <a:pt x="787346" y="521179"/>
                    <a:pt x="788660" y="509363"/>
                  </a:cubicBezTo>
                  <a:close/>
                  <a:moveTo>
                    <a:pt x="650816" y="502800"/>
                  </a:moveTo>
                  <a:cubicBezTo>
                    <a:pt x="654755" y="506737"/>
                    <a:pt x="658693" y="508051"/>
                    <a:pt x="665257" y="506737"/>
                  </a:cubicBezTo>
                  <a:cubicBezTo>
                    <a:pt x="662632" y="515927"/>
                    <a:pt x="662632" y="525116"/>
                    <a:pt x="662632" y="534307"/>
                  </a:cubicBezTo>
                  <a:cubicBezTo>
                    <a:pt x="662632" y="542183"/>
                    <a:pt x="663944" y="550060"/>
                    <a:pt x="666569" y="557937"/>
                  </a:cubicBezTo>
                  <a:cubicBezTo>
                    <a:pt x="662632" y="564500"/>
                    <a:pt x="657380" y="571065"/>
                    <a:pt x="650816" y="575002"/>
                  </a:cubicBezTo>
                  <a:cubicBezTo>
                    <a:pt x="629811" y="589444"/>
                    <a:pt x="610120" y="581567"/>
                    <a:pt x="602243" y="571065"/>
                  </a:cubicBezTo>
                  <a:cubicBezTo>
                    <a:pt x="594366" y="560562"/>
                    <a:pt x="595678" y="547435"/>
                    <a:pt x="603555" y="542183"/>
                  </a:cubicBezTo>
                  <a:cubicBezTo>
                    <a:pt x="619309" y="531681"/>
                    <a:pt x="640313" y="553998"/>
                    <a:pt x="640313" y="527742"/>
                  </a:cubicBezTo>
                  <a:cubicBezTo>
                    <a:pt x="639001" y="523804"/>
                    <a:pt x="639001" y="519865"/>
                    <a:pt x="637688" y="515927"/>
                  </a:cubicBezTo>
                  <a:cubicBezTo>
                    <a:pt x="642939" y="511988"/>
                    <a:pt x="645565" y="506737"/>
                    <a:pt x="650816" y="502800"/>
                  </a:cubicBezTo>
                  <a:close/>
                  <a:moveTo>
                    <a:pt x="746650" y="451600"/>
                  </a:moveTo>
                  <a:cubicBezTo>
                    <a:pt x="751902" y="452913"/>
                    <a:pt x="755839" y="455539"/>
                    <a:pt x="759778" y="459477"/>
                  </a:cubicBezTo>
                  <a:cubicBezTo>
                    <a:pt x="799162" y="493609"/>
                    <a:pt x="763716" y="559249"/>
                    <a:pt x="737460" y="599946"/>
                  </a:cubicBezTo>
                  <a:cubicBezTo>
                    <a:pt x="725646" y="622263"/>
                    <a:pt x="725646" y="626202"/>
                    <a:pt x="711204" y="611761"/>
                  </a:cubicBezTo>
                  <a:cubicBezTo>
                    <a:pt x="694139" y="593382"/>
                    <a:pt x="673134" y="563188"/>
                    <a:pt x="670508" y="532993"/>
                  </a:cubicBezTo>
                  <a:cubicBezTo>
                    <a:pt x="670508" y="522491"/>
                    <a:pt x="671821" y="511988"/>
                    <a:pt x="673134" y="504112"/>
                  </a:cubicBezTo>
                  <a:cubicBezTo>
                    <a:pt x="674446" y="504112"/>
                    <a:pt x="675760" y="502800"/>
                    <a:pt x="677072" y="502800"/>
                  </a:cubicBezTo>
                  <a:cubicBezTo>
                    <a:pt x="695451" y="497548"/>
                    <a:pt x="716456" y="489672"/>
                    <a:pt x="730897" y="476544"/>
                  </a:cubicBezTo>
                  <a:cubicBezTo>
                    <a:pt x="736148" y="504112"/>
                    <a:pt x="724332" y="515927"/>
                    <a:pt x="717769" y="522491"/>
                  </a:cubicBezTo>
                  <a:cubicBezTo>
                    <a:pt x="705953" y="532993"/>
                    <a:pt x="712518" y="553998"/>
                    <a:pt x="723020" y="546121"/>
                  </a:cubicBezTo>
                  <a:cubicBezTo>
                    <a:pt x="742711" y="532993"/>
                    <a:pt x="745337" y="493609"/>
                    <a:pt x="736148" y="469979"/>
                  </a:cubicBezTo>
                  <a:cubicBezTo>
                    <a:pt x="741399" y="464728"/>
                    <a:pt x="744025" y="459477"/>
                    <a:pt x="746650" y="451600"/>
                  </a:cubicBezTo>
                  <a:close/>
                  <a:moveTo>
                    <a:pt x="757153" y="408278"/>
                  </a:moveTo>
                  <a:cubicBezTo>
                    <a:pt x="759778" y="413530"/>
                    <a:pt x="766342" y="418781"/>
                    <a:pt x="775532" y="421406"/>
                  </a:cubicBezTo>
                  <a:cubicBezTo>
                    <a:pt x="797849" y="426657"/>
                    <a:pt x="818853" y="422718"/>
                    <a:pt x="837233" y="410904"/>
                  </a:cubicBezTo>
                  <a:cubicBezTo>
                    <a:pt x="858237" y="425344"/>
                    <a:pt x="877930" y="447662"/>
                    <a:pt x="892370" y="466041"/>
                  </a:cubicBezTo>
                  <a:cubicBezTo>
                    <a:pt x="912063" y="485733"/>
                    <a:pt x="916000" y="487046"/>
                    <a:pt x="896309" y="496235"/>
                  </a:cubicBezTo>
                  <a:cubicBezTo>
                    <a:pt x="873991" y="506737"/>
                    <a:pt x="838546" y="517240"/>
                    <a:pt x="808351" y="509363"/>
                  </a:cubicBezTo>
                  <a:cubicBezTo>
                    <a:pt x="800474" y="506737"/>
                    <a:pt x="793911" y="504112"/>
                    <a:pt x="787346" y="500174"/>
                  </a:cubicBezTo>
                  <a:cubicBezTo>
                    <a:pt x="787346" y="481795"/>
                    <a:pt x="782095" y="466041"/>
                    <a:pt x="766342" y="452913"/>
                  </a:cubicBezTo>
                  <a:cubicBezTo>
                    <a:pt x="761091" y="448974"/>
                    <a:pt x="755839" y="445037"/>
                    <a:pt x="749276" y="443723"/>
                  </a:cubicBezTo>
                  <a:cubicBezTo>
                    <a:pt x="750588" y="435846"/>
                    <a:pt x="757153" y="430595"/>
                    <a:pt x="772906" y="433221"/>
                  </a:cubicBezTo>
                  <a:cubicBezTo>
                    <a:pt x="800474" y="437160"/>
                    <a:pt x="808351" y="451600"/>
                    <a:pt x="812290" y="459477"/>
                  </a:cubicBezTo>
                  <a:cubicBezTo>
                    <a:pt x="818853" y="475230"/>
                    <a:pt x="839858" y="475230"/>
                    <a:pt x="837233" y="462102"/>
                  </a:cubicBezTo>
                  <a:cubicBezTo>
                    <a:pt x="830669" y="438472"/>
                    <a:pt x="791285" y="422718"/>
                    <a:pt x="766342" y="425344"/>
                  </a:cubicBezTo>
                  <a:cubicBezTo>
                    <a:pt x="763716" y="425344"/>
                    <a:pt x="761091" y="426657"/>
                    <a:pt x="758465" y="426657"/>
                  </a:cubicBezTo>
                  <a:cubicBezTo>
                    <a:pt x="751902" y="427970"/>
                    <a:pt x="749276" y="429283"/>
                    <a:pt x="750588" y="421406"/>
                  </a:cubicBezTo>
                  <a:cubicBezTo>
                    <a:pt x="751902" y="416155"/>
                    <a:pt x="754527" y="412216"/>
                    <a:pt x="757153" y="408278"/>
                  </a:cubicBezTo>
                  <a:close/>
                  <a:moveTo>
                    <a:pt x="530039" y="399088"/>
                  </a:moveTo>
                  <a:cubicBezTo>
                    <a:pt x="533978" y="403027"/>
                    <a:pt x="537916" y="405653"/>
                    <a:pt x="541855" y="406965"/>
                  </a:cubicBezTo>
                  <a:cubicBezTo>
                    <a:pt x="547106" y="409590"/>
                    <a:pt x="553669" y="412216"/>
                    <a:pt x="560234" y="414842"/>
                  </a:cubicBezTo>
                  <a:cubicBezTo>
                    <a:pt x="552357" y="424032"/>
                    <a:pt x="545792" y="435846"/>
                    <a:pt x="540541" y="447662"/>
                  </a:cubicBezTo>
                  <a:cubicBezTo>
                    <a:pt x="530039" y="447662"/>
                    <a:pt x="519536" y="443723"/>
                    <a:pt x="516911" y="431909"/>
                  </a:cubicBezTo>
                  <a:cubicBezTo>
                    <a:pt x="514285" y="418781"/>
                    <a:pt x="519536" y="408278"/>
                    <a:pt x="530039" y="399088"/>
                  </a:cubicBezTo>
                  <a:close/>
                  <a:moveTo>
                    <a:pt x="611432" y="397776"/>
                  </a:moveTo>
                  <a:cubicBezTo>
                    <a:pt x="619309" y="397776"/>
                    <a:pt x="625873" y="400402"/>
                    <a:pt x="631125" y="404339"/>
                  </a:cubicBezTo>
                  <a:cubicBezTo>
                    <a:pt x="631125" y="404339"/>
                    <a:pt x="629811" y="405653"/>
                    <a:pt x="629811" y="406965"/>
                  </a:cubicBezTo>
                  <a:cubicBezTo>
                    <a:pt x="628499" y="410904"/>
                    <a:pt x="627186" y="414842"/>
                    <a:pt x="627186" y="418781"/>
                  </a:cubicBezTo>
                  <a:cubicBezTo>
                    <a:pt x="625873" y="420093"/>
                    <a:pt x="625873" y="420093"/>
                    <a:pt x="624560" y="420093"/>
                  </a:cubicBezTo>
                  <a:cubicBezTo>
                    <a:pt x="600930" y="429283"/>
                    <a:pt x="572048" y="459477"/>
                    <a:pt x="577299" y="484420"/>
                  </a:cubicBezTo>
                  <a:cubicBezTo>
                    <a:pt x="579925" y="497548"/>
                    <a:pt x="599618" y="488358"/>
                    <a:pt x="598304" y="471292"/>
                  </a:cubicBezTo>
                  <a:cubicBezTo>
                    <a:pt x="598304" y="462102"/>
                    <a:pt x="598304" y="446349"/>
                    <a:pt x="621934" y="430595"/>
                  </a:cubicBezTo>
                  <a:cubicBezTo>
                    <a:pt x="624560" y="429283"/>
                    <a:pt x="625873" y="429283"/>
                    <a:pt x="627186" y="427970"/>
                  </a:cubicBezTo>
                  <a:cubicBezTo>
                    <a:pt x="627186" y="447662"/>
                    <a:pt x="633750" y="469979"/>
                    <a:pt x="640313" y="487046"/>
                  </a:cubicBezTo>
                  <a:cubicBezTo>
                    <a:pt x="641627" y="489672"/>
                    <a:pt x="641627" y="492297"/>
                    <a:pt x="642939" y="493609"/>
                  </a:cubicBezTo>
                  <a:cubicBezTo>
                    <a:pt x="639001" y="501486"/>
                    <a:pt x="633750" y="508051"/>
                    <a:pt x="625873" y="514614"/>
                  </a:cubicBezTo>
                  <a:cubicBezTo>
                    <a:pt x="603555" y="534307"/>
                    <a:pt x="566797" y="540870"/>
                    <a:pt x="541855" y="540870"/>
                  </a:cubicBezTo>
                  <a:cubicBezTo>
                    <a:pt x="522162" y="540870"/>
                    <a:pt x="524788" y="538244"/>
                    <a:pt x="527413" y="511988"/>
                  </a:cubicBezTo>
                  <a:cubicBezTo>
                    <a:pt x="537916" y="464728"/>
                    <a:pt x="560234" y="393837"/>
                    <a:pt x="611432" y="397776"/>
                  </a:cubicBezTo>
                  <a:close/>
                  <a:moveTo>
                    <a:pt x="688888" y="387274"/>
                  </a:moveTo>
                  <a:cubicBezTo>
                    <a:pt x="700702" y="389899"/>
                    <a:pt x="709892" y="396463"/>
                    <a:pt x="707267" y="412216"/>
                  </a:cubicBezTo>
                  <a:cubicBezTo>
                    <a:pt x="703328" y="431909"/>
                    <a:pt x="690200" y="433221"/>
                    <a:pt x="683636" y="433221"/>
                  </a:cubicBezTo>
                  <a:cubicBezTo>
                    <a:pt x="670508" y="433221"/>
                    <a:pt x="669195" y="448974"/>
                    <a:pt x="679697" y="451600"/>
                  </a:cubicBezTo>
                  <a:cubicBezTo>
                    <a:pt x="700702" y="455539"/>
                    <a:pt x="715143" y="430595"/>
                    <a:pt x="713830" y="409590"/>
                  </a:cubicBezTo>
                  <a:cubicBezTo>
                    <a:pt x="713830" y="406965"/>
                    <a:pt x="713830" y="405653"/>
                    <a:pt x="712518" y="403027"/>
                  </a:cubicBezTo>
                  <a:cubicBezTo>
                    <a:pt x="711204" y="397776"/>
                    <a:pt x="711204" y="395150"/>
                    <a:pt x="717769" y="399088"/>
                  </a:cubicBezTo>
                  <a:cubicBezTo>
                    <a:pt x="725646" y="404339"/>
                    <a:pt x="732209" y="410904"/>
                    <a:pt x="736148" y="418781"/>
                  </a:cubicBezTo>
                  <a:cubicBezTo>
                    <a:pt x="757153" y="462102"/>
                    <a:pt x="709892" y="481795"/>
                    <a:pt x="675760" y="492297"/>
                  </a:cubicBezTo>
                  <a:cubicBezTo>
                    <a:pt x="658693" y="498860"/>
                    <a:pt x="656067" y="501486"/>
                    <a:pt x="649504" y="484420"/>
                  </a:cubicBezTo>
                  <a:cubicBezTo>
                    <a:pt x="640313" y="463416"/>
                    <a:pt x="632437" y="431909"/>
                    <a:pt x="640313" y="412216"/>
                  </a:cubicBezTo>
                  <a:cubicBezTo>
                    <a:pt x="648190" y="391211"/>
                    <a:pt x="669195" y="384648"/>
                    <a:pt x="688888" y="387274"/>
                  </a:cubicBezTo>
                  <a:close/>
                  <a:moveTo>
                    <a:pt x="871365" y="378083"/>
                  </a:moveTo>
                  <a:cubicBezTo>
                    <a:pt x="879242" y="379397"/>
                    <a:pt x="885807" y="383335"/>
                    <a:pt x="891058" y="391211"/>
                  </a:cubicBezTo>
                  <a:cubicBezTo>
                    <a:pt x="901560" y="405653"/>
                    <a:pt x="888432" y="422718"/>
                    <a:pt x="872679" y="427970"/>
                  </a:cubicBezTo>
                  <a:cubicBezTo>
                    <a:pt x="864802" y="420093"/>
                    <a:pt x="856925" y="412216"/>
                    <a:pt x="847735" y="405653"/>
                  </a:cubicBezTo>
                  <a:cubicBezTo>
                    <a:pt x="850361" y="403027"/>
                    <a:pt x="852986" y="401714"/>
                    <a:pt x="855612" y="399088"/>
                  </a:cubicBezTo>
                  <a:cubicBezTo>
                    <a:pt x="862176" y="392525"/>
                    <a:pt x="867428" y="385960"/>
                    <a:pt x="871365" y="378083"/>
                  </a:cubicBezTo>
                  <a:close/>
                  <a:moveTo>
                    <a:pt x="885807" y="336074"/>
                  </a:moveTo>
                  <a:cubicBezTo>
                    <a:pt x="900247" y="334762"/>
                    <a:pt x="917314" y="337388"/>
                    <a:pt x="929128" y="342639"/>
                  </a:cubicBezTo>
                  <a:cubicBezTo>
                    <a:pt x="946195" y="350515"/>
                    <a:pt x="961949" y="364956"/>
                    <a:pt x="963261" y="384648"/>
                  </a:cubicBezTo>
                  <a:cubicBezTo>
                    <a:pt x="965886" y="410904"/>
                    <a:pt x="950133" y="424032"/>
                    <a:pt x="937005" y="426657"/>
                  </a:cubicBezTo>
                  <a:cubicBezTo>
                    <a:pt x="923877" y="427970"/>
                    <a:pt x="913375" y="422718"/>
                    <a:pt x="912063" y="412216"/>
                  </a:cubicBezTo>
                  <a:cubicBezTo>
                    <a:pt x="909437" y="393837"/>
                    <a:pt x="939631" y="384648"/>
                    <a:pt x="916000" y="372832"/>
                  </a:cubicBezTo>
                  <a:cubicBezTo>
                    <a:pt x="905498" y="367581"/>
                    <a:pt x="887119" y="367581"/>
                    <a:pt x="875304" y="371520"/>
                  </a:cubicBezTo>
                  <a:cubicBezTo>
                    <a:pt x="880555" y="361018"/>
                    <a:pt x="884493" y="347890"/>
                    <a:pt x="885807" y="336074"/>
                  </a:cubicBezTo>
                  <a:close/>
                  <a:moveTo>
                    <a:pt x="559084" y="306208"/>
                  </a:moveTo>
                  <a:cubicBezTo>
                    <a:pt x="573361" y="306208"/>
                    <a:pt x="587802" y="307193"/>
                    <a:pt x="600930" y="309818"/>
                  </a:cubicBezTo>
                  <a:cubicBezTo>
                    <a:pt x="604869" y="330823"/>
                    <a:pt x="617997" y="350515"/>
                    <a:pt x="637688" y="362330"/>
                  </a:cubicBezTo>
                  <a:cubicBezTo>
                    <a:pt x="644253" y="366269"/>
                    <a:pt x="648190" y="367581"/>
                    <a:pt x="653441" y="367581"/>
                  </a:cubicBezTo>
                  <a:cubicBezTo>
                    <a:pt x="653441" y="371520"/>
                    <a:pt x="652129" y="375458"/>
                    <a:pt x="649504" y="378083"/>
                  </a:cubicBezTo>
                  <a:cubicBezTo>
                    <a:pt x="645565" y="384648"/>
                    <a:pt x="644253" y="382023"/>
                    <a:pt x="640313" y="376771"/>
                  </a:cubicBezTo>
                  <a:cubicBezTo>
                    <a:pt x="639001" y="374146"/>
                    <a:pt x="637688" y="372832"/>
                    <a:pt x="636376" y="370207"/>
                  </a:cubicBezTo>
                  <a:cubicBezTo>
                    <a:pt x="620622" y="350515"/>
                    <a:pt x="582551" y="333448"/>
                    <a:pt x="560234" y="345264"/>
                  </a:cubicBezTo>
                  <a:cubicBezTo>
                    <a:pt x="549731" y="351828"/>
                    <a:pt x="564171" y="367581"/>
                    <a:pt x="579925" y="361018"/>
                  </a:cubicBezTo>
                  <a:cubicBezTo>
                    <a:pt x="587802" y="357079"/>
                    <a:pt x="603555" y="353141"/>
                    <a:pt x="625873" y="370207"/>
                  </a:cubicBezTo>
                  <a:cubicBezTo>
                    <a:pt x="639001" y="380709"/>
                    <a:pt x="640313" y="388586"/>
                    <a:pt x="635062" y="395150"/>
                  </a:cubicBezTo>
                  <a:cubicBezTo>
                    <a:pt x="629811" y="392525"/>
                    <a:pt x="623248" y="389899"/>
                    <a:pt x="616683" y="389899"/>
                  </a:cubicBezTo>
                  <a:cubicBezTo>
                    <a:pt x="596992" y="388586"/>
                    <a:pt x="581238" y="395150"/>
                    <a:pt x="568110" y="408278"/>
                  </a:cubicBezTo>
                  <a:cubicBezTo>
                    <a:pt x="561546" y="405653"/>
                    <a:pt x="553669" y="403027"/>
                    <a:pt x="547106" y="399088"/>
                  </a:cubicBezTo>
                  <a:cubicBezTo>
                    <a:pt x="519536" y="384648"/>
                    <a:pt x="502471" y="351828"/>
                    <a:pt x="494594" y="328197"/>
                  </a:cubicBezTo>
                  <a:cubicBezTo>
                    <a:pt x="488029" y="308506"/>
                    <a:pt x="490655" y="309818"/>
                    <a:pt x="518224" y="308506"/>
                  </a:cubicBezTo>
                  <a:cubicBezTo>
                    <a:pt x="530696" y="307193"/>
                    <a:pt x="544808" y="306209"/>
                    <a:pt x="559084" y="306208"/>
                  </a:cubicBezTo>
                  <a:close/>
                  <a:moveTo>
                    <a:pt x="876125" y="301285"/>
                  </a:moveTo>
                  <a:cubicBezTo>
                    <a:pt x="879571" y="302270"/>
                    <a:pt x="879899" y="306537"/>
                    <a:pt x="879242" y="316383"/>
                  </a:cubicBezTo>
                  <a:cubicBezTo>
                    <a:pt x="877930" y="340013"/>
                    <a:pt x="870053" y="372832"/>
                    <a:pt x="849048" y="392525"/>
                  </a:cubicBezTo>
                  <a:cubicBezTo>
                    <a:pt x="828044" y="413530"/>
                    <a:pt x="800474" y="418781"/>
                    <a:pt x="779470" y="413530"/>
                  </a:cubicBezTo>
                  <a:cubicBezTo>
                    <a:pt x="750588" y="405653"/>
                    <a:pt x="775532" y="376771"/>
                    <a:pt x="791285" y="368895"/>
                  </a:cubicBezTo>
                  <a:cubicBezTo>
                    <a:pt x="799162" y="364956"/>
                    <a:pt x="807039" y="364956"/>
                    <a:pt x="812290" y="366269"/>
                  </a:cubicBezTo>
                  <a:cubicBezTo>
                    <a:pt x="828044" y="367581"/>
                    <a:pt x="837233" y="350515"/>
                    <a:pt x="825418" y="347890"/>
                  </a:cubicBezTo>
                  <a:cubicBezTo>
                    <a:pt x="813602" y="343951"/>
                    <a:pt x="797849" y="350515"/>
                    <a:pt x="786034" y="361018"/>
                  </a:cubicBezTo>
                  <a:cubicBezTo>
                    <a:pt x="788660" y="349202"/>
                    <a:pt x="787346" y="336074"/>
                    <a:pt x="784721" y="324260"/>
                  </a:cubicBezTo>
                  <a:cubicBezTo>
                    <a:pt x="805726" y="313757"/>
                    <a:pt x="833295" y="308506"/>
                    <a:pt x="854300" y="305880"/>
                  </a:cubicBezTo>
                  <a:cubicBezTo>
                    <a:pt x="866115" y="302598"/>
                    <a:pt x="872679" y="300301"/>
                    <a:pt x="876125" y="301285"/>
                  </a:cubicBezTo>
                  <a:close/>
                  <a:moveTo>
                    <a:pt x="757645" y="281265"/>
                  </a:moveTo>
                  <a:cubicBezTo>
                    <a:pt x="761091" y="281922"/>
                    <a:pt x="763060" y="285532"/>
                    <a:pt x="766342" y="294065"/>
                  </a:cubicBezTo>
                  <a:cubicBezTo>
                    <a:pt x="775532" y="315069"/>
                    <a:pt x="783409" y="346576"/>
                    <a:pt x="775532" y="366269"/>
                  </a:cubicBezTo>
                  <a:cubicBezTo>
                    <a:pt x="766342" y="387274"/>
                    <a:pt x="746650" y="393837"/>
                    <a:pt x="726958" y="391211"/>
                  </a:cubicBezTo>
                  <a:cubicBezTo>
                    <a:pt x="715143" y="388586"/>
                    <a:pt x="705953" y="382023"/>
                    <a:pt x="708579" y="366269"/>
                  </a:cubicBezTo>
                  <a:cubicBezTo>
                    <a:pt x="712518" y="346576"/>
                    <a:pt x="725646" y="345264"/>
                    <a:pt x="732209" y="345264"/>
                  </a:cubicBezTo>
                  <a:cubicBezTo>
                    <a:pt x="745337" y="345264"/>
                    <a:pt x="746650" y="329511"/>
                    <a:pt x="736148" y="326885"/>
                  </a:cubicBezTo>
                  <a:cubicBezTo>
                    <a:pt x="715143" y="322946"/>
                    <a:pt x="700702" y="347890"/>
                    <a:pt x="702015" y="368895"/>
                  </a:cubicBezTo>
                  <a:cubicBezTo>
                    <a:pt x="702015" y="371520"/>
                    <a:pt x="702015" y="372832"/>
                    <a:pt x="703328" y="375458"/>
                  </a:cubicBezTo>
                  <a:cubicBezTo>
                    <a:pt x="704641" y="380709"/>
                    <a:pt x="704641" y="383335"/>
                    <a:pt x="698076" y="379397"/>
                  </a:cubicBezTo>
                  <a:cubicBezTo>
                    <a:pt x="690200" y="374146"/>
                    <a:pt x="683636" y="367581"/>
                    <a:pt x="679697" y="359704"/>
                  </a:cubicBezTo>
                  <a:cubicBezTo>
                    <a:pt x="658693" y="316383"/>
                    <a:pt x="705953" y="296690"/>
                    <a:pt x="740086" y="286188"/>
                  </a:cubicBezTo>
                  <a:cubicBezTo>
                    <a:pt x="749275" y="282906"/>
                    <a:pt x="754198" y="280609"/>
                    <a:pt x="757645" y="281265"/>
                  </a:cubicBezTo>
                  <a:close/>
                  <a:moveTo>
                    <a:pt x="581238" y="261246"/>
                  </a:moveTo>
                  <a:cubicBezTo>
                    <a:pt x="589115" y="259932"/>
                    <a:pt x="595678" y="261246"/>
                    <a:pt x="602243" y="265183"/>
                  </a:cubicBezTo>
                  <a:cubicBezTo>
                    <a:pt x="599618" y="274373"/>
                    <a:pt x="598304" y="282250"/>
                    <a:pt x="599618" y="291439"/>
                  </a:cubicBezTo>
                  <a:cubicBezTo>
                    <a:pt x="599618" y="294065"/>
                    <a:pt x="599618" y="298004"/>
                    <a:pt x="599618" y="300629"/>
                  </a:cubicBezTo>
                  <a:cubicBezTo>
                    <a:pt x="589115" y="298004"/>
                    <a:pt x="577299" y="296690"/>
                    <a:pt x="566797" y="296690"/>
                  </a:cubicBezTo>
                  <a:cubicBezTo>
                    <a:pt x="561546" y="282250"/>
                    <a:pt x="565485" y="263871"/>
                    <a:pt x="581238" y="261246"/>
                  </a:cubicBezTo>
                  <a:close/>
                  <a:moveTo>
                    <a:pt x="106336" y="221698"/>
                  </a:moveTo>
                  <a:cubicBezTo>
                    <a:pt x="107977" y="221534"/>
                    <a:pt x="109946" y="223175"/>
                    <a:pt x="116510" y="225801"/>
                  </a:cubicBezTo>
                  <a:cubicBezTo>
                    <a:pt x="117824" y="227114"/>
                    <a:pt x="120449" y="227114"/>
                    <a:pt x="121761" y="228426"/>
                  </a:cubicBezTo>
                  <a:cubicBezTo>
                    <a:pt x="134889" y="232365"/>
                    <a:pt x="132264" y="233677"/>
                    <a:pt x="121761" y="244180"/>
                  </a:cubicBezTo>
                  <a:cubicBezTo>
                    <a:pt x="90254" y="278312"/>
                    <a:pt x="37743" y="277000"/>
                    <a:pt x="6236" y="241554"/>
                  </a:cubicBezTo>
                  <a:cubicBezTo>
                    <a:pt x="-1641" y="232365"/>
                    <a:pt x="-2953" y="232365"/>
                    <a:pt x="7549" y="229740"/>
                  </a:cubicBezTo>
                  <a:cubicBezTo>
                    <a:pt x="11487" y="228426"/>
                    <a:pt x="14112" y="227114"/>
                    <a:pt x="18051" y="225801"/>
                  </a:cubicBezTo>
                  <a:cubicBezTo>
                    <a:pt x="28554" y="220549"/>
                    <a:pt x="25928" y="221863"/>
                    <a:pt x="33805" y="228426"/>
                  </a:cubicBezTo>
                  <a:cubicBezTo>
                    <a:pt x="52184" y="245493"/>
                    <a:pt x="78440" y="245493"/>
                    <a:pt x="98131" y="228426"/>
                  </a:cubicBezTo>
                  <a:cubicBezTo>
                    <a:pt x="103382" y="223832"/>
                    <a:pt x="104695" y="221863"/>
                    <a:pt x="106336" y="221698"/>
                  </a:cubicBezTo>
                  <a:close/>
                  <a:moveTo>
                    <a:pt x="653605" y="208241"/>
                  </a:moveTo>
                  <a:cubicBezTo>
                    <a:pt x="657052" y="209718"/>
                    <a:pt x="660662" y="215298"/>
                    <a:pt x="667883" y="224487"/>
                  </a:cubicBezTo>
                  <a:cubicBezTo>
                    <a:pt x="681011" y="242866"/>
                    <a:pt x="695451" y="266497"/>
                    <a:pt x="703328" y="288813"/>
                  </a:cubicBezTo>
                  <a:cubicBezTo>
                    <a:pt x="691513" y="295378"/>
                    <a:pt x="681011" y="301941"/>
                    <a:pt x="674446" y="311132"/>
                  </a:cubicBezTo>
                  <a:cubicBezTo>
                    <a:pt x="673134" y="296690"/>
                    <a:pt x="666569" y="282250"/>
                    <a:pt x="656067" y="275686"/>
                  </a:cubicBezTo>
                  <a:cubicBezTo>
                    <a:pt x="645565" y="269122"/>
                    <a:pt x="640313" y="288813"/>
                    <a:pt x="652129" y="298004"/>
                  </a:cubicBezTo>
                  <a:cubicBezTo>
                    <a:pt x="656067" y="300629"/>
                    <a:pt x="661318" y="304567"/>
                    <a:pt x="663944" y="312444"/>
                  </a:cubicBezTo>
                  <a:cubicBezTo>
                    <a:pt x="670508" y="328197"/>
                    <a:pt x="667883" y="370207"/>
                    <a:pt x="641627" y="354453"/>
                  </a:cubicBezTo>
                  <a:cubicBezTo>
                    <a:pt x="623248" y="343951"/>
                    <a:pt x="607494" y="321634"/>
                    <a:pt x="607494" y="291439"/>
                  </a:cubicBezTo>
                  <a:cubicBezTo>
                    <a:pt x="607494" y="262558"/>
                    <a:pt x="625873" y="233676"/>
                    <a:pt x="640313" y="216611"/>
                  </a:cubicBezTo>
                  <a:cubicBezTo>
                    <a:pt x="646877" y="209390"/>
                    <a:pt x="650159" y="206764"/>
                    <a:pt x="653605" y="208241"/>
                  </a:cubicBezTo>
                  <a:close/>
                  <a:moveTo>
                    <a:pt x="561710" y="197903"/>
                  </a:moveTo>
                  <a:cubicBezTo>
                    <a:pt x="571064" y="197247"/>
                    <a:pt x="580582" y="198887"/>
                    <a:pt x="589115" y="202169"/>
                  </a:cubicBezTo>
                  <a:cubicBezTo>
                    <a:pt x="600930" y="207420"/>
                    <a:pt x="612745" y="215297"/>
                    <a:pt x="623248" y="225799"/>
                  </a:cubicBezTo>
                  <a:cubicBezTo>
                    <a:pt x="615371" y="234990"/>
                    <a:pt x="610120" y="245492"/>
                    <a:pt x="606181" y="257306"/>
                  </a:cubicBezTo>
                  <a:cubicBezTo>
                    <a:pt x="599618" y="246804"/>
                    <a:pt x="587802" y="236302"/>
                    <a:pt x="577299" y="232364"/>
                  </a:cubicBezTo>
                  <a:cubicBezTo>
                    <a:pt x="552357" y="223174"/>
                    <a:pt x="566797" y="252055"/>
                    <a:pt x="551043" y="262558"/>
                  </a:cubicBezTo>
                  <a:cubicBezTo>
                    <a:pt x="543167" y="269122"/>
                    <a:pt x="531352" y="265183"/>
                    <a:pt x="523475" y="254681"/>
                  </a:cubicBezTo>
                  <a:cubicBezTo>
                    <a:pt x="515599" y="242866"/>
                    <a:pt x="515599" y="223174"/>
                    <a:pt x="535290" y="207420"/>
                  </a:cubicBezTo>
                  <a:cubicBezTo>
                    <a:pt x="543167" y="201513"/>
                    <a:pt x="552356" y="198559"/>
                    <a:pt x="561710" y="197903"/>
                  </a:cubicBezTo>
                  <a:close/>
                  <a:moveTo>
                    <a:pt x="66624" y="168202"/>
                  </a:moveTo>
                  <a:cubicBezTo>
                    <a:pt x="67609" y="168038"/>
                    <a:pt x="68594" y="172633"/>
                    <a:pt x="73189" y="182479"/>
                  </a:cubicBezTo>
                  <a:cubicBezTo>
                    <a:pt x="74501" y="187730"/>
                    <a:pt x="78440" y="192982"/>
                    <a:pt x="81065" y="196919"/>
                  </a:cubicBezTo>
                  <a:cubicBezTo>
                    <a:pt x="87629" y="206109"/>
                    <a:pt x="92880" y="206109"/>
                    <a:pt x="82378" y="213986"/>
                  </a:cubicBezTo>
                  <a:cubicBezTo>
                    <a:pt x="71875" y="221863"/>
                    <a:pt x="60061" y="221863"/>
                    <a:pt x="49558" y="213986"/>
                  </a:cubicBezTo>
                  <a:cubicBezTo>
                    <a:pt x="40368" y="206109"/>
                    <a:pt x="44307" y="206109"/>
                    <a:pt x="50871" y="198233"/>
                  </a:cubicBezTo>
                  <a:cubicBezTo>
                    <a:pt x="53496" y="192982"/>
                    <a:pt x="57435" y="187730"/>
                    <a:pt x="60061" y="182479"/>
                  </a:cubicBezTo>
                  <a:cubicBezTo>
                    <a:pt x="64655" y="173290"/>
                    <a:pt x="65640" y="168367"/>
                    <a:pt x="66624" y="168202"/>
                  </a:cubicBezTo>
                  <a:close/>
                  <a:moveTo>
                    <a:pt x="384319" y="108961"/>
                  </a:moveTo>
                  <a:cubicBezTo>
                    <a:pt x="421077" y="111587"/>
                    <a:pt x="457837" y="118152"/>
                    <a:pt x="494595" y="127340"/>
                  </a:cubicBezTo>
                  <a:cubicBezTo>
                    <a:pt x="583864" y="148345"/>
                    <a:pt x="671822" y="175915"/>
                    <a:pt x="755841" y="210047"/>
                  </a:cubicBezTo>
                  <a:cubicBezTo>
                    <a:pt x="771594" y="216610"/>
                    <a:pt x="787348" y="223175"/>
                    <a:pt x="801788" y="229738"/>
                  </a:cubicBezTo>
                  <a:cubicBezTo>
                    <a:pt x="884494" y="265184"/>
                    <a:pt x="963262" y="307194"/>
                    <a:pt x="1039404" y="353141"/>
                  </a:cubicBezTo>
                  <a:cubicBezTo>
                    <a:pt x="1070911" y="372833"/>
                    <a:pt x="1102418" y="393838"/>
                    <a:pt x="1129988" y="417468"/>
                  </a:cubicBezTo>
                  <a:cubicBezTo>
                    <a:pt x="1170684" y="452914"/>
                    <a:pt x="1216632" y="506738"/>
                    <a:pt x="1173309" y="557938"/>
                  </a:cubicBezTo>
                  <a:cubicBezTo>
                    <a:pt x="1168058" y="564501"/>
                    <a:pt x="1161493" y="569752"/>
                    <a:pt x="1154930" y="575003"/>
                  </a:cubicBezTo>
                  <a:cubicBezTo>
                    <a:pt x="1154930" y="568440"/>
                    <a:pt x="1154930" y="560562"/>
                    <a:pt x="1156244" y="555312"/>
                  </a:cubicBezTo>
                  <a:cubicBezTo>
                    <a:pt x="1158868" y="539559"/>
                    <a:pt x="1171996" y="526431"/>
                    <a:pt x="1169372" y="509364"/>
                  </a:cubicBezTo>
                  <a:cubicBezTo>
                    <a:pt x="1166746" y="489673"/>
                    <a:pt x="1153618" y="471292"/>
                    <a:pt x="1140490" y="458164"/>
                  </a:cubicBezTo>
                  <a:cubicBezTo>
                    <a:pt x="1132612" y="450289"/>
                    <a:pt x="1124737" y="442411"/>
                    <a:pt x="1116860" y="434534"/>
                  </a:cubicBezTo>
                  <a:cubicBezTo>
                    <a:pt x="1089290" y="410905"/>
                    <a:pt x="1059097" y="391212"/>
                    <a:pt x="1028902" y="371521"/>
                  </a:cubicBezTo>
                  <a:cubicBezTo>
                    <a:pt x="954073" y="325573"/>
                    <a:pt x="875306" y="283564"/>
                    <a:pt x="793911" y="249431"/>
                  </a:cubicBezTo>
                  <a:cubicBezTo>
                    <a:pt x="776845" y="244180"/>
                    <a:pt x="761092" y="237615"/>
                    <a:pt x="746652" y="231052"/>
                  </a:cubicBezTo>
                  <a:cubicBezTo>
                    <a:pt x="662632" y="196919"/>
                    <a:pt x="575989" y="169350"/>
                    <a:pt x="488031" y="149659"/>
                  </a:cubicBezTo>
                  <a:cubicBezTo>
                    <a:pt x="452584" y="141782"/>
                    <a:pt x="417140" y="133905"/>
                    <a:pt x="381694" y="131280"/>
                  </a:cubicBezTo>
                  <a:cubicBezTo>
                    <a:pt x="369879" y="129966"/>
                    <a:pt x="359377" y="129966"/>
                    <a:pt x="347561" y="131280"/>
                  </a:cubicBezTo>
                  <a:cubicBezTo>
                    <a:pt x="329182" y="132592"/>
                    <a:pt x="306865" y="135217"/>
                    <a:pt x="291111" y="147033"/>
                  </a:cubicBezTo>
                  <a:cubicBezTo>
                    <a:pt x="277984" y="157535"/>
                    <a:pt x="277984" y="175915"/>
                    <a:pt x="268793" y="189042"/>
                  </a:cubicBezTo>
                  <a:cubicBezTo>
                    <a:pt x="264856" y="194294"/>
                    <a:pt x="259604" y="199545"/>
                    <a:pt x="255665" y="203482"/>
                  </a:cubicBezTo>
                  <a:cubicBezTo>
                    <a:pt x="254353" y="195606"/>
                    <a:pt x="254353" y="186417"/>
                    <a:pt x="254353" y="178540"/>
                  </a:cubicBezTo>
                  <a:cubicBezTo>
                    <a:pt x="260918" y="111587"/>
                    <a:pt x="330495" y="106336"/>
                    <a:pt x="384319" y="108961"/>
                  </a:cubicBezTo>
                  <a:close/>
                  <a:moveTo>
                    <a:pt x="344770" y="50214"/>
                  </a:moveTo>
                  <a:cubicBezTo>
                    <a:pt x="398431" y="47260"/>
                    <a:pt x="455866" y="59732"/>
                    <a:pt x="502471" y="70890"/>
                  </a:cubicBezTo>
                  <a:cubicBezTo>
                    <a:pt x="603555" y="94521"/>
                    <a:pt x="700702" y="126028"/>
                    <a:pt x="795223" y="165412"/>
                  </a:cubicBezTo>
                  <a:cubicBezTo>
                    <a:pt x="889744" y="204795"/>
                    <a:pt x="981640" y="250744"/>
                    <a:pt x="1069598" y="305881"/>
                  </a:cubicBezTo>
                  <a:cubicBezTo>
                    <a:pt x="1150991" y="357080"/>
                    <a:pt x="1267829" y="433222"/>
                    <a:pt x="1240261" y="550061"/>
                  </a:cubicBezTo>
                  <a:cubicBezTo>
                    <a:pt x="1236322" y="568440"/>
                    <a:pt x="1228445" y="584194"/>
                    <a:pt x="1216631" y="597322"/>
                  </a:cubicBezTo>
                  <a:cubicBezTo>
                    <a:pt x="1202189" y="614387"/>
                    <a:pt x="1186436" y="626203"/>
                    <a:pt x="1168057" y="635392"/>
                  </a:cubicBezTo>
                  <a:cubicBezTo>
                    <a:pt x="1164119" y="627515"/>
                    <a:pt x="1161493" y="619639"/>
                    <a:pt x="1158868" y="611762"/>
                  </a:cubicBezTo>
                  <a:cubicBezTo>
                    <a:pt x="1157554" y="606511"/>
                    <a:pt x="1156242" y="599947"/>
                    <a:pt x="1154929" y="592071"/>
                  </a:cubicBezTo>
                  <a:cubicBezTo>
                    <a:pt x="1165431" y="586819"/>
                    <a:pt x="1174621" y="578943"/>
                    <a:pt x="1182498" y="568440"/>
                  </a:cubicBezTo>
                  <a:cubicBezTo>
                    <a:pt x="1259952" y="475231"/>
                    <a:pt x="1105042" y="378084"/>
                    <a:pt x="1045967" y="341326"/>
                  </a:cubicBezTo>
                  <a:cubicBezTo>
                    <a:pt x="959323" y="287502"/>
                    <a:pt x="871365" y="242867"/>
                    <a:pt x="779469" y="204795"/>
                  </a:cubicBezTo>
                  <a:cubicBezTo>
                    <a:pt x="688887" y="166725"/>
                    <a:pt x="593053" y="136530"/>
                    <a:pt x="495906" y="112900"/>
                  </a:cubicBezTo>
                  <a:cubicBezTo>
                    <a:pt x="427641" y="97146"/>
                    <a:pt x="249101" y="56450"/>
                    <a:pt x="238598" y="175914"/>
                  </a:cubicBezTo>
                  <a:cubicBezTo>
                    <a:pt x="237286" y="189042"/>
                    <a:pt x="238598" y="200858"/>
                    <a:pt x="241224" y="212672"/>
                  </a:cubicBezTo>
                  <a:cubicBezTo>
                    <a:pt x="234660" y="216611"/>
                    <a:pt x="229409" y="220549"/>
                    <a:pt x="224158" y="223175"/>
                  </a:cubicBezTo>
                  <a:cubicBezTo>
                    <a:pt x="216281" y="227114"/>
                    <a:pt x="208405" y="229739"/>
                    <a:pt x="200528" y="233677"/>
                  </a:cubicBezTo>
                  <a:cubicBezTo>
                    <a:pt x="193963" y="215298"/>
                    <a:pt x="190025" y="194293"/>
                    <a:pt x="192651" y="171976"/>
                  </a:cubicBezTo>
                  <a:cubicBezTo>
                    <a:pt x="195277" y="153597"/>
                    <a:pt x="200528" y="136530"/>
                    <a:pt x="209717" y="122090"/>
                  </a:cubicBezTo>
                  <a:cubicBezTo>
                    <a:pt x="241224" y="71547"/>
                    <a:pt x="291110" y="53168"/>
                    <a:pt x="344770" y="50214"/>
                  </a:cubicBezTo>
                  <a:close/>
                  <a:moveTo>
                    <a:pt x="65312" y="0"/>
                  </a:moveTo>
                  <a:cubicBezTo>
                    <a:pt x="81394" y="0"/>
                    <a:pt x="97475" y="5251"/>
                    <a:pt x="111259" y="15754"/>
                  </a:cubicBezTo>
                  <a:cubicBezTo>
                    <a:pt x="124387" y="24944"/>
                    <a:pt x="120449" y="23630"/>
                    <a:pt x="109947" y="32821"/>
                  </a:cubicBezTo>
                  <a:cubicBezTo>
                    <a:pt x="98131" y="42009"/>
                    <a:pt x="87629" y="53825"/>
                    <a:pt x="79752" y="65640"/>
                  </a:cubicBezTo>
                  <a:cubicBezTo>
                    <a:pt x="61373" y="94521"/>
                    <a:pt x="70563" y="95835"/>
                    <a:pt x="52184" y="66953"/>
                  </a:cubicBezTo>
                  <a:cubicBezTo>
                    <a:pt x="42994" y="53825"/>
                    <a:pt x="32491" y="42009"/>
                    <a:pt x="19363" y="31507"/>
                  </a:cubicBezTo>
                  <a:cubicBezTo>
                    <a:pt x="8861" y="23630"/>
                    <a:pt x="7549" y="24944"/>
                    <a:pt x="19363" y="15754"/>
                  </a:cubicBezTo>
                  <a:cubicBezTo>
                    <a:pt x="33148" y="5251"/>
                    <a:pt x="49230" y="0"/>
                    <a:pt x="65312" y="0"/>
                  </a:cubicBezTo>
                  <a:close/>
                </a:path>
              </a:pathLst>
            </a:custGeom>
            <a:blipFill dpi="0" rotWithShape="0">
              <a:blip r:embed="rId22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5" name="Freeform 160"/>
            <p:cNvSpPr/>
            <p:nvPr>
              <p:custDataLst>
                <p:tags r:id="rId23"/>
              </p:custDataLst>
            </p:nvPr>
          </p:nvSpPr>
          <p:spPr>
            <a:xfrm>
              <a:off x="4374705" y="2115837"/>
              <a:ext cx="464052" cy="833833"/>
            </a:xfrm>
            <a:custGeom>
              <a:avLst/>
              <a:gdLst>
                <a:gd name="connsiteX0" fmla="*/ 220548 w 585500"/>
                <a:gd name="connsiteY0" fmla="*/ 686774 h 1052058"/>
                <a:gd name="connsiteX1" fmla="*/ 228425 w 585500"/>
                <a:gd name="connsiteY1" fmla="*/ 705153 h 1052058"/>
                <a:gd name="connsiteX2" fmla="*/ 238927 w 585500"/>
                <a:gd name="connsiteY2" fmla="*/ 719595 h 1052058"/>
                <a:gd name="connsiteX3" fmla="*/ 204795 w 585500"/>
                <a:gd name="connsiteY3" fmla="*/ 732723 h 1052058"/>
                <a:gd name="connsiteX4" fmla="*/ 189041 w 585500"/>
                <a:gd name="connsiteY4" fmla="*/ 705153 h 1052058"/>
                <a:gd name="connsiteX5" fmla="*/ 220548 w 585500"/>
                <a:gd name="connsiteY5" fmla="*/ 686774 h 1052058"/>
                <a:gd name="connsiteX6" fmla="*/ 372832 w 585500"/>
                <a:gd name="connsiteY6" fmla="*/ 651330 h 1052058"/>
                <a:gd name="connsiteX7" fmla="*/ 378084 w 585500"/>
                <a:gd name="connsiteY7" fmla="*/ 674960 h 1052058"/>
                <a:gd name="connsiteX8" fmla="*/ 340013 w 585500"/>
                <a:gd name="connsiteY8" fmla="*/ 688088 h 1052058"/>
                <a:gd name="connsiteX9" fmla="*/ 337388 w 585500"/>
                <a:gd name="connsiteY9" fmla="*/ 655267 h 1052058"/>
                <a:gd name="connsiteX10" fmla="*/ 347890 w 585500"/>
                <a:gd name="connsiteY10" fmla="*/ 656581 h 1052058"/>
                <a:gd name="connsiteX11" fmla="*/ 372832 w 585500"/>
                <a:gd name="connsiteY11" fmla="*/ 651330 h 1052058"/>
                <a:gd name="connsiteX12" fmla="*/ 412216 w 585500"/>
                <a:gd name="connsiteY12" fmla="*/ 632950 h 1052058"/>
                <a:gd name="connsiteX13" fmla="*/ 438472 w 585500"/>
                <a:gd name="connsiteY13" fmla="*/ 668395 h 1052058"/>
                <a:gd name="connsiteX14" fmla="*/ 433221 w 585500"/>
                <a:gd name="connsiteY14" fmla="*/ 722220 h 1052058"/>
                <a:gd name="connsiteX15" fmla="*/ 385960 w 585500"/>
                <a:gd name="connsiteY15" fmla="*/ 732723 h 1052058"/>
                <a:gd name="connsiteX16" fmla="*/ 378084 w 585500"/>
                <a:gd name="connsiteY16" fmla="*/ 705153 h 1052058"/>
                <a:gd name="connsiteX17" fmla="*/ 408279 w 585500"/>
                <a:gd name="connsiteY17" fmla="*/ 680211 h 1052058"/>
                <a:gd name="connsiteX18" fmla="*/ 380709 w 585500"/>
                <a:gd name="connsiteY18" fmla="*/ 650016 h 1052058"/>
                <a:gd name="connsiteX19" fmla="*/ 412216 w 585500"/>
                <a:gd name="connsiteY19" fmla="*/ 632950 h 1052058"/>
                <a:gd name="connsiteX20" fmla="*/ 145720 w 585500"/>
                <a:gd name="connsiteY20" fmla="*/ 601443 h 1052058"/>
                <a:gd name="connsiteX21" fmla="*/ 149657 w 585500"/>
                <a:gd name="connsiteY21" fmla="*/ 604069 h 1052058"/>
                <a:gd name="connsiteX22" fmla="*/ 206108 w 585500"/>
                <a:gd name="connsiteY22" fmla="*/ 623760 h 1052058"/>
                <a:gd name="connsiteX23" fmla="*/ 164099 w 585500"/>
                <a:gd name="connsiteY23" fmla="*/ 647390 h 1052058"/>
                <a:gd name="connsiteX24" fmla="*/ 150971 w 585500"/>
                <a:gd name="connsiteY24" fmla="*/ 668395 h 1052058"/>
                <a:gd name="connsiteX25" fmla="*/ 213985 w 585500"/>
                <a:gd name="connsiteY25" fmla="*/ 623760 h 1052058"/>
                <a:gd name="connsiteX26" fmla="*/ 233676 w 585500"/>
                <a:gd name="connsiteY26" fmla="*/ 618509 h 1052058"/>
                <a:gd name="connsiteX27" fmla="*/ 237615 w 585500"/>
                <a:gd name="connsiteY27" fmla="*/ 632950 h 1052058"/>
                <a:gd name="connsiteX28" fmla="*/ 123401 w 585500"/>
                <a:gd name="connsiteY28" fmla="*/ 716969 h 1052058"/>
                <a:gd name="connsiteX29" fmla="*/ 94520 w 585500"/>
                <a:gd name="connsiteY29" fmla="*/ 703841 h 1052058"/>
                <a:gd name="connsiteX30" fmla="*/ 122089 w 585500"/>
                <a:gd name="connsiteY30" fmla="*/ 619822 h 1052058"/>
                <a:gd name="connsiteX31" fmla="*/ 145720 w 585500"/>
                <a:gd name="connsiteY31" fmla="*/ 601443 h 1052058"/>
                <a:gd name="connsiteX32" fmla="*/ 271748 w 585500"/>
                <a:gd name="connsiteY32" fmla="*/ 596192 h 1052058"/>
                <a:gd name="connsiteX33" fmla="*/ 275686 w 585500"/>
                <a:gd name="connsiteY33" fmla="*/ 618509 h 1052058"/>
                <a:gd name="connsiteX34" fmla="*/ 326885 w 585500"/>
                <a:gd name="connsiteY34" fmla="*/ 655267 h 1052058"/>
                <a:gd name="connsiteX35" fmla="*/ 326885 w 585500"/>
                <a:gd name="connsiteY35" fmla="*/ 732723 h 1052058"/>
                <a:gd name="connsiteX36" fmla="*/ 307193 w 585500"/>
                <a:gd name="connsiteY36" fmla="*/ 753728 h 1052058"/>
                <a:gd name="connsiteX37" fmla="*/ 236302 w 585500"/>
                <a:gd name="connsiteY37" fmla="*/ 701216 h 1052058"/>
                <a:gd name="connsiteX38" fmla="*/ 227113 w 585500"/>
                <a:gd name="connsiteY38" fmla="*/ 680211 h 1052058"/>
                <a:gd name="connsiteX39" fmla="*/ 246804 w 585500"/>
                <a:gd name="connsiteY39" fmla="*/ 631637 h 1052058"/>
                <a:gd name="connsiteX40" fmla="*/ 241553 w 585500"/>
                <a:gd name="connsiteY40" fmla="*/ 613258 h 1052058"/>
                <a:gd name="connsiteX41" fmla="*/ 265183 w 585500"/>
                <a:gd name="connsiteY41" fmla="*/ 622448 h 1052058"/>
                <a:gd name="connsiteX42" fmla="*/ 274373 w 585500"/>
                <a:gd name="connsiteY42" fmla="*/ 669709 h 1052058"/>
                <a:gd name="connsiteX43" fmla="*/ 290127 w 585500"/>
                <a:gd name="connsiteY43" fmla="*/ 689400 h 1052058"/>
                <a:gd name="connsiteX44" fmla="*/ 265183 w 585500"/>
                <a:gd name="connsiteY44" fmla="*/ 613258 h 1052058"/>
                <a:gd name="connsiteX45" fmla="*/ 258620 w 585500"/>
                <a:gd name="connsiteY45" fmla="*/ 609320 h 1052058"/>
                <a:gd name="connsiteX46" fmla="*/ 257306 w 585500"/>
                <a:gd name="connsiteY46" fmla="*/ 600130 h 1052058"/>
                <a:gd name="connsiteX47" fmla="*/ 271748 w 585500"/>
                <a:gd name="connsiteY47" fmla="*/ 596192 h 1052058"/>
                <a:gd name="connsiteX48" fmla="*/ 68264 w 585500"/>
                <a:gd name="connsiteY48" fmla="*/ 577813 h 1052058"/>
                <a:gd name="connsiteX49" fmla="*/ 105022 w 585500"/>
                <a:gd name="connsiteY49" fmla="*/ 593567 h 1052058"/>
                <a:gd name="connsiteX50" fmla="*/ 111587 w 585500"/>
                <a:gd name="connsiteY50" fmla="*/ 584376 h 1052058"/>
                <a:gd name="connsiteX51" fmla="*/ 128653 w 585500"/>
                <a:gd name="connsiteY51" fmla="*/ 584376 h 1052058"/>
                <a:gd name="connsiteX52" fmla="*/ 136529 w 585500"/>
                <a:gd name="connsiteY52" fmla="*/ 597504 h 1052058"/>
                <a:gd name="connsiteX53" fmla="*/ 115525 w 585500"/>
                <a:gd name="connsiteY53" fmla="*/ 614571 h 1052058"/>
                <a:gd name="connsiteX54" fmla="*/ 102397 w 585500"/>
                <a:gd name="connsiteY54" fmla="*/ 634263 h 1052058"/>
                <a:gd name="connsiteX55" fmla="*/ 78766 w 585500"/>
                <a:gd name="connsiteY55" fmla="*/ 635576 h 1052058"/>
                <a:gd name="connsiteX56" fmla="*/ 47259 w 585500"/>
                <a:gd name="connsiteY56" fmla="*/ 597504 h 1052058"/>
                <a:gd name="connsiteX57" fmla="*/ 68264 w 585500"/>
                <a:gd name="connsiteY57" fmla="*/ 577813 h 1052058"/>
                <a:gd name="connsiteX58" fmla="*/ 351828 w 585500"/>
                <a:gd name="connsiteY58" fmla="*/ 550244 h 1052058"/>
                <a:gd name="connsiteX59" fmla="*/ 413530 w 585500"/>
                <a:gd name="connsiteY59" fmla="*/ 585690 h 1052058"/>
                <a:gd name="connsiteX60" fmla="*/ 422719 w 585500"/>
                <a:gd name="connsiteY60" fmla="*/ 613258 h 1052058"/>
                <a:gd name="connsiteX61" fmla="*/ 347890 w 585500"/>
                <a:gd name="connsiteY61" fmla="*/ 646078 h 1052058"/>
                <a:gd name="connsiteX62" fmla="*/ 284876 w 585500"/>
                <a:gd name="connsiteY62" fmla="*/ 611946 h 1052058"/>
                <a:gd name="connsiteX63" fmla="*/ 324260 w 585500"/>
                <a:gd name="connsiteY63" fmla="*/ 588315 h 1052058"/>
                <a:gd name="connsiteX64" fmla="*/ 341325 w 585500"/>
                <a:gd name="connsiteY64" fmla="*/ 600130 h 1052058"/>
                <a:gd name="connsiteX65" fmla="*/ 363644 w 585500"/>
                <a:gd name="connsiteY65" fmla="*/ 597504 h 1052058"/>
                <a:gd name="connsiteX66" fmla="*/ 326885 w 585500"/>
                <a:gd name="connsiteY66" fmla="*/ 577813 h 1052058"/>
                <a:gd name="connsiteX67" fmla="*/ 351828 w 585500"/>
                <a:gd name="connsiteY67" fmla="*/ 550244 h 1052058"/>
                <a:gd name="connsiteX68" fmla="*/ 215461 w 585500"/>
                <a:gd name="connsiteY68" fmla="*/ 512173 h 1052058"/>
                <a:gd name="connsiteX69" fmla="*/ 237615 w 585500"/>
                <a:gd name="connsiteY69" fmla="*/ 530552 h 1052058"/>
                <a:gd name="connsiteX70" fmla="*/ 232364 w 585500"/>
                <a:gd name="connsiteY70" fmla="*/ 560746 h 1052058"/>
                <a:gd name="connsiteX71" fmla="*/ 200857 w 585500"/>
                <a:gd name="connsiteY71" fmla="*/ 558120 h 1052058"/>
                <a:gd name="connsiteX72" fmla="*/ 186416 w 585500"/>
                <a:gd name="connsiteY72" fmla="*/ 568623 h 1052058"/>
                <a:gd name="connsiteX73" fmla="*/ 240241 w 585500"/>
                <a:gd name="connsiteY73" fmla="*/ 563372 h 1052058"/>
                <a:gd name="connsiteX74" fmla="*/ 244179 w 585500"/>
                <a:gd name="connsiteY74" fmla="*/ 558120 h 1052058"/>
                <a:gd name="connsiteX75" fmla="*/ 250743 w 585500"/>
                <a:gd name="connsiteY75" fmla="*/ 559434 h 1052058"/>
                <a:gd name="connsiteX76" fmla="*/ 249430 w 585500"/>
                <a:gd name="connsiteY76" fmla="*/ 587002 h 1052058"/>
                <a:gd name="connsiteX77" fmla="*/ 154908 w 585500"/>
                <a:gd name="connsiteY77" fmla="*/ 596192 h 1052058"/>
                <a:gd name="connsiteX78" fmla="*/ 141781 w 585500"/>
                <a:gd name="connsiteY78" fmla="*/ 569936 h 1052058"/>
                <a:gd name="connsiteX79" fmla="*/ 186416 w 585500"/>
                <a:gd name="connsiteY79" fmla="*/ 513485 h 1052058"/>
                <a:gd name="connsiteX80" fmla="*/ 215461 w 585500"/>
                <a:gd name="connsiteY80" fmla="*/ 512173 h 1052058"/>
                <a:gd name="connsiteX81" fmla="*/ 292588 w 585500"/>
                <a:gd name="connsiteY81" fmla="*/ 473446 h 1052058"/>
                <a:gd name="connsiteX82" fmla="*/ 345264 w 585500"/>
                <a:gd name="connsiteY82" fmla="*/ 492481 h 1052058"/>
                <a:gd name="connsiteX83" fmla="*/ 358392 w 585500"/>
                <a:gd name="connsiteY83" fmla="*/ 518737 h 1052058"/>
                <a:gd name="connsiteX84" fmla="*/ 313757 w 585500"/>
                <a:gd name="connsiteY84" fmla="*/ 575187 h 1052058"/>
                <a:gd name="connsiteX85" fmla="*/ 262558 w 585500"/>
                <a:gd name="connsiteY85" fmla="*/ 558120 h 1052058"/>
                <a:gd name="connsiteX86" fmla="*/ 267809 w 585500"/>
                <a:gd name="connsiteY86" fmla="*/ 527927 h 1052058"/>
                <a:gd name="connsiteX87" fmla="*/ 299316 w 585500"/>
                <a:gd name="connsiteY87" fmla="*/ 530552 h 1052058"/>
                <a:gd name="connsiteX88" fmla="*/ 313757 w 585500"/>
                <a:gd name="connsiteY88" fmla="*/ 520050 h 1052058"/>
                <a:gd name="connsiteX89" fmla="*/ 259932 w 585500"/>
                <a:gd name="connsiteY89" fmla="*/ 525301 h 1052058"/>
                <a:gd name="connsiteX90" fmla="*/ 255994 w 585500"/>
                <a:gd name="connsiteY90" fmla="*/ 530552 h 1052058"/>
                <a:gd name="connsiteX91" fmla="*/ 249430 w 585500"/>
                <a:gd name="connsiteY91" fmla="*/ 529239 h 1052058"/>
                <a:gd name="connsiteX92" fmla="*/ 250743 w 585500"/>
                <a:gd name="connsiteY92" fmla="*/ 501671 h 1052058"/>
                <a:gd name="connsiteX93" fmla="*/ 292588 w 585500"/>
                <a:gd name="connsiteY93" fmla="*/ 473446 h 1052058"/>
                <a:gd name="connsiteX94" fmla="*/ 148468 w 585500"/>
                <a:gd name="connsiteY94" fmla="*/ 466266 h 1052058"/>
                <a:gd name="connsiteX95" fmla="*/ 178539 w 585500"/>
                <a:gd name="connsiteY95" fmla="*/ 483292 h 1052058"/>
                <a:gd name="connsiteX96" fmla="*/ 186416 w 585500"/>
                <a:gd name="connsiteY96" fmla="*/ 501671 h 1052058"/>
                <a:gd name="connsiteX97" fmla="*/ 183790 w 585500"/>
                <a:gd name="connsiteY97" fmla="*/ 502983 h 1052058"/>
                <a:gd name="connsiteX98" fmla="*/ 173288 w 585500"/>
                <a:gd name="connsiteY98" fmla="*/ 509548 h 1052058"/>
                <a:gd name="connsiteX99" fmla="*/ 171975 w 585500"/>
                <a:gd name="connsiteY99" fmla="*/ 508234 h 1052058"/>
                <a:gd name="connsiteX100" fmla="*/ 91894 w 585500"/>
                <a:gd name="connsiteY100" fmla="*/ 520050 h 1052058"/>
                <a:gd name="connsiteX101" fmla="*/ 115525 w 585500"/>
                <a:gd name="connsiteY101" fmla="*/ 525301 h 1052058"/>
                <a:gd name="connsiteX102" fmla="*/ 161473 w 585500"/>
                <a:gd name="connsiteY102" fmla="*/ 513485 h 1052058"/>
                <a:gd name="connsiteX103" fmla="*/ 166724 w 585500"/>
                <a:gd name="connsiteY103" fmla="*/ 514799 h 1052058"/>
                <a:gd name="connsiteX104" fmla="*/ 133904 w 585500"/>
                <a:gd name="connsiteY104" fmla="*/ 565997 h 1052058"/>
                <a:gd name="connsiteX105" fmla="*/ 131278 w 585500"/>
                <a:gd name="connsiteY105" fmla="*/ 572562 h 1052058"/>
                <a:gd name="connsiteX106" fmla="*/ 103710 w 585500"/>
                <a:gd name="connsiteY106" fmla="*/ 575187 h 1052058"/>
                <a:gd name="connsiteX107" fmla="*/ 24942 w 585500"/>
                <a:gd name="connsiteY107" fmla="*/ 534490 h 1052058"/>
                <a:gd name="connsiteX108" fmla="*/ 38070 w 585500"/>
                <a:gd name="connsiteY108" fmla="*/ 504296 h 1052058"/>
                <a:gd name="connsiteX109" fmla="*/ 148468 w 585500"/>
                <a:gd name="connsiteY109" fmla="*/ 466266 h 1052058"/>
                <a:gd name="connsiteX110" fmla="*/ 116838 w 585500"/>
                <a:gd name="connsiteY110" fmla="*/ 425529 h 1052058"/>
                <a:gd name="connsiteX111" fmla="*/ 118150 w 585500"/>
                <a:gd name="connsiteY111" fmla="*/ 439969 h 1052058"/>
                <a:gd name="connsiteX112" fmla="*/ 126027 w 585500"/>
                <a:gd name="connsiteY112" fmla="*/ 458348 h 1052058"/>
                <a:gd name="connsiteX113" fmla="*/ 89269 w 585500"/>
                <a:gd name="connsiteY113" fmla="*/ 467538 h 1052058"/>
                <a:gd name="connsiteX114" fmla="*/ 84018 w 585500"/>
                <a:gd name="connsiteY114" fmla="*/ 439969 h 1052058"/>
                <a:gd name="connsiteX115" fmla="*/ 116838 w 585500"/>
                <a:gd name="connsiteY115" fmla="*/ 425529 h 1052058"/>
                <a:gd name="connsiteX116" fmla="*/ 324260 w 585500"/>
                <a:gd name="connsiteY116" fmla="*/ 374329 h 1052058"/>
                <a:gd name="connsiteX117" fmla="*/ 336074 w 585500"/>
                <a:gd name="connsiteY117" fmla="*/ 399273 h 1052058"/>
                <a:gd name="connsiteX118" fmla="*/ 316383 w 585500"/>
                <a:gd name="connsiteY118" fmla="*/ 470164 h 1052058"/>
                <a:gd name="connsiteX119" fmla="*/ 280937 w 585500"/>
                <a:gd name="connsiteY119" fmla="*/ 466225 h 1052058"/>
                <a:gd name="connsiteX120" fmla="*/ 292753 w 585500"/>
                <a:gd name="connsiteY120" fmla="*/ 428154 h 1052058"/>
                <a:gd name="connsiteX121" fmla="*/ 274373 w 585500"/>
                <a:gd name="connsiteY121" fmla="*/ 441282 h 1052058"/>
                <a:gd name="connsiteX122" fmla="*/ 271748 w 585500"/>
                <a:gd name="connsiteY122" fmla="*/ 459661 h 1052058"/>
                <a:gd name="connsiteX123" fmla="*/ 227113 w 585500"/>
                <a:gd name="connsiteY123" fmla="*/ 472789 h 1052058"/>
                <a:gd name="connsiteX124" fmla="*/ 248118 w 585500"/>
                <a:gd name="connsiteY124" fmla="*/ 403211 h 1052058"/>
                <a:gd name="connsiteX125" fmla="*/ 324260 w 585500"/>
                <a:gd name="connsiteY125" fmla="*/ 374329 h 1052058"/>
                <a:gd name="connsiteX126" fmla="*/ 230559 w 585500"/>
                <a:gd name="connsiteY126" fmla="*/ 363991 h 1052058"/>
                <a:gd name="connsiteX127" fmla="*/ 250743 w 585500"/>
                <a:gd name="connsiteY127" fmla="*/ 365140 h 1052058"/>
                <a:gd name="connsiteX128" fmla="*/ 262558 w 585500"/>
                <a:gd name="connsiteY128" fmla="*/ 382206 h 1052058"/>
                <a:gd name="connsiteX129" fmla="*/ 242866 w 585500"/>
                <a:gd name="connsiteY129" fmla="*/ 397959 h 1052058"/>
                <a:gd name="connsiteX130" fmla="*/ 236302 w 585500"/>
                <a:gd name="connsiteY130" fmla="*/ 404524 h 1052058"/>
                <a:gd name="connsiteX131" fmla="*/ 215297 w 585500"/>
                <a:gd name="connsiteY131" fmla="*/ 379580 h 1052058"/>
                <a:gd name="connsiteX132" fmla="*/ 230559 w 585500"/>
                <a:gd name="connsiteY132" fmla="*/ 363991 h 1052058"/>
                <a:gd name="connsiteX133" fmla="*/ 153104 w 585500"/>
                <a:gd name="connsiteY133" fmla="*/ 337571 h 1052058"/>
                <a:gd name="connsiteX134" fmla="*/ 173288 w 585500"/>
                <a:gd name="connsiteY134" fmla="*/ 353324 h 1052058"/>
                <a:gd name="connsiteX135" fmla="*/ 231051 w 585500"/>
                <a:gd name="connsiteY135" fmla="*/ 413713 h 1052058"/>
                <a:gd name="connsiteX136" fmla="*/ 219236 w 585500"/>
                <a:gd name="connsiteY136" fmla="*/ 476727 h 1052058"/>
                <a:gd name="connsiteX137" fmla="*/ 225799 w 585500"/>
                <a:gd name="connsiteY137" fmla="*/ 491169 h 1052058"/>
                <a:gd name="connsiteX138" fmla="*/ 215297 w 585500"/>
                <a:gd name="connsiteY138" fmla="*/ 495106 h 1052058"/>
                <a:gd name="connsiteX139" fmla="*/ 210046 w 585500"/>
                <a:gd name="connsiteY139" fmla="*/ 487229 h 1052058"/>
                <a:gd name="connsiteX140" fmla="*/ 211359 w 585500"/>
                <a:gd name="connsiteY140" fmla="*/ 479353 h 1052058"/>
                <a:gd name="connsiteX141" fmla="*/ 174601 w 585500"/>
                <a:gd name="connsiteY141" fmla="*/ 407150 h 1052058"/>
                <a:gd name="connsiteX142" fmla="*/ 177227 w 585500"/>
                <a:gd name="connsiteY142" fmla="*/ 432092 h 1052058"/>
                <a:gd name="connsiteX143" fmla="*/ 203483 w 585500"/>
                <a:gd name="connsiteY143" fmla="*/ 471476 h 1052058"/>
                <a:gd name="connsiteX144" fmla="*/ 192980 w 585500"/>
                <a:gd name="connsiteY144" fmla="*/ 495106 h 1052058"/>
                <a:gd name="connsiteX145" fmla="*/ 183790 w 585500"/>
                <a:gd name="connsiteY145" fmla="*/ 478041 h 1052058"/>
                <a:gd name="connsiteX146" fmla="*/ 136529 w 585500"/>
                <a:gd name="connsiteY146" fmla="*/ 457036 h 1052058"/>
                <a:gd name="connsiteX147" fmla="*/ 128653 w 585500"/>
                <a:gd name="connsiteY147" fmla="*/ 436031 h 1052058"/>
                <a:gd name="connsiteX148" fmla="*/ 141781 w 585500"/>
                <a:gd name="connsiteY148" fmla="*/ 349387 h 1052058"/>
                <a:gd name="connsiteX149" fmla="*/ 153104 w 585500"/>
                <a:gd name="connsiteY149" fmla="*/ 337571 h 1052058"/>
                <a:gd name="connsiteX150" fmla="*/ 258620 w 585500"/>
                <a:gd name="connsiteY150" fmla="*/ 292936 h 1052058"/>
                <a:gd name="connsiteX151" fmla="*/ 300629 w 585500"/>
                <a:gd name="connsiteY151" fmla="*/ 327068 h 1052058"/>
                <a:gd name="connsiteX152" fmla="*/ 307193 w 585500"/>
                <a:gd name="connsiteY152" fmla="*/ 367766 h 1052058"/>
                <a:gd name="connsiteX153" fmla="*/ 271748 w 585500"/>
                <a:gd name="connsiteY153" fmla="*/ 378268 h 1052058"/>
                <a:gd name="connsiteX154" fmla="*/ 269122 w 585500"/>
                <a:gd name="connsiteY154" fmla="*/ 340196 h 1052058"/>
                <a:gd name="connsiteX155" fmla="*/ 229738 w 585500"/>
                <a:gd name="connsiteY155" fmla="*/ 344136 h 1052058"/>
                <a:gd name="connsiteX156" fmla="*/ 216611 w 585500"/>
                <a:gd name="connsiteY156" fmla="*/ 319192 h 1052058"/>
                <a:gd name="connsiteX157" fmla="*/ 258620 w 585500"/>
                <a:gd name="connsiteY157" fmla="*/ 292936 h 1052058"/>
                <a:gd name="connsiteX158" fmla="*/ 115259 w 585500"/>
                <a:gd name="connsiteY158" fmla="*/ 56469 h 1052058"/>
                <a:gd name="connsiteX159" fmla="*/ 216610 w 585500"/>
                <a:gd name="connsiteY159" fmla="*/ 117021 h 1052058"/>
                <a:gd name="connsiteX160" fmla="*/ 280937 w 585500"/>
                <a:gd name="connsiteY160" fmla="*/ 207604 h 1052058"/>
                <a:gd name="connsiteX161" fmla="*/ 416155 w 585500"/>
                <a:gd name="connsiteY161" fmla="*/ 471475 h 1052058"/>
                <a:gd name="connsiteX162" fmla="*/ 508051 w 585500"/>
                <a:gd name="connsiteY162" fmla="*/ 753727 h 1052058"/>
                <a:gd name="connsiteX163" fmla="*/ 526430 w 585500"/>
                <a:gd name="connsiteY163" fmla="*/ 864001 h 1052058"/>
                <a:gd name="connsiteX164" fmla="*/ 456851 w 585500"/>
                <a:gd name="connsiteY164" fmla="*/ 993967 h 1052058"/>
                <a:gd name="connsiteX165" fmla="*/ 431908 w 585500"/>
                <a:gd name="connsiteY165" fmla="*/ 992655 h 1052058"/>
                <a:gd name="connsiteX166" fmla="*/ 446350 w 585500"/>
                <a:gd name="connsiteY166" fmla="*/ 979527 h 1052058"/>
                <a:gd name="connsiteX167" fmla="*/ 488359 w 585500"/>
                <a:gd name="connsiteY167" fmla="*/ 955897 h 1052058"/>
                <a:gd name="connsiteX168" fmla="*/ 504111 w 585500"/>
                <a:gd name="connsiteY168" fmla="*/ 899446 h 1052058"/>
                <a:gd name="connsiteX169" fmla="*/ 504111 w 585500"/>
                <a:gd name="connsiteY169" fmla="*/ 865313 h 1052058"/>
                <a:gd name="connsiteX170" fmla="*/ 485734 w 585500"/>
                <a:gd name="connsiteY170" fmla="*/ 758978 h 1052058"/>
                <a:gd name="connsiteX171" fmla="*/ 396464 w 585500"/>
                <a:gd name="connsiteY171" fmla="*/ 479352 h 1052058"/>
                <a:gd name="connsiteX172" fmla="*/ 262559 w 585500"/>
                <a:gd name="connsiteY172" fmla="*/ 218107 h 1052058"/>
                <a:gd name="connsiteX173" fmla="*/ 199545 w 585500"/>
                <a:gd name="connsiteY173" fmla="*/ 130149 h 1052058"/>
                <a:gd name="connsiteX174" fmla="*/ 175913 w 585500"/>
                <a:gd name="connsiteY174" fmla="*/ 106519 h 1052058"/>
                <a:gd name="connsiteX175" fmla="*/ 124715 w 585500"/>
                <a:gd name="connsiteY175" fmla="*/ 77637 h 1052058"/>
                <a:gd name="connsiteX176" fmla="*/ 78768 w 585500"/>
                <a:gd name="connsiteY176" fmla="*/ 90765 h 1052058"/>
                <a:gd name="connsiteX177" fmla="*/ 59075 w 585500"/>
                <a:gd name="connsiteY177" fmla="*/ 92079 h 1052058"/>
                <a:gd name="connsiteX178" fmla="*/ 76142 w 585500"/>
                <a:gd name="connsiteY178" fmla="*/ 73699 h 1052058"/>
                <a:gd name="connsiteX179" fmla="*/ 115259 w 585500"/>
                <a:gd name="connsiteY179" fmla="*/ 56469 h 1052058"/>
                <a:gd name="connsiteX180" fmla="*/ 127701 w 585500"/>
                <a:gd name="connsiteY180" fmla="*/ 200 h 1052058"/>
                <a:gd name="connsiteX181" fmla="*/ 329512 w 585500"/>
                <a:gd name="connsiteY181" fmla="*/ 174784 h 1052058"/>
                <a:gd name="connsiteX182" fmla="*/ 469980 w 585500"/>
                <a:gd name="connsiteY182" fmla="*/ 449159 h 1052058"/>
                <a:gd name="connsiteX183" fmla="*/ 564501 w 585500"/>
                <a:gd name="connsiteY183" fmla="*/ 741911 h 1052058"/>
                <a:gd name="connsiteX184" fmla="*/ 511990 w 585500"/>
                <a:gd name="connsiteY184" fmla="*/ 1034663 h 1052058"/>
                <a:gd name="connsiteX185" fmla="*/ 462104 w 585500"/>
                <a:gd name="connsiteY185" fmla="*/ 1051730 h 1052058"/>
                <a:gd name="connsiteX186" fmla="*/ 400403 w 585500"/>
                <a:gd name="connsiteY186" fmla="*/ 1043853 h 1052058"/>
                <a:gd name="connsiteX187" fmla="*/ 410904 w 585500"/>
                <a:gd name="connsiteY187" fmla="*/ 1020223 h 1052058"/>
                <a:gd name="connsiteX188" fmla="*/ 421408 w 585500"/>
                <a:gd name="connsiteY188" fmla="*/ 1003157 h 1052058"/>
                <a:gd name="connsiteX189" fmla="*/ 458164 w 585500"/>
                <a:gd name="connsiteY189" fmla="*/ 1005783 h 1052058"/>
                <a:gd name="connsiteX190" fmla="*/ 521180 w 585500"/>
                <a:gd name="connsiteY190" fmla="*/ 748475 h 1052058"/>
                <a:gd name="connsiteX191" fmla="*/ 429284 w 585500"/>
                <a:gd name="connsiteY191" fmla="*/ 463599 h 1052058"/>
                <a:gd name="connsiteX192" fmla="*/ 294066 w 585500"/>
                <a:gd name="connsiteY192" fmla="*/ 198414 h 1052058"/>
                <a:gd name="connsiteX193" fmla="*/ 66953 w 585500"/>
                <a:gd name="connsiteY193" fmla="*/ 61884 h 1052058"/>
                <a:gd name="connsiteX194" fmla="*/ 43323 w 585500"/>
                <a:gd name="connsiteY194" fmla="*/ 89453 h 1052058"/>
                <a:gd name="connsiteX195" fmla="*/ 23631 w 585500"/>
                <a:gd name="connsiteY195" fmla="*/ 85514 h 1052058"/>
                <a:gd name="connsiteX196" fmla="*/ 0 w 585500"/>
                <a:gd name="connsiteY196" fmla="*/ 76325 h 1052058"/>
                <a:gd name="connsiteX197" fmla="*/ 38071 w 585500"/>
                <a:gd name="connsiteY197" fmla="*/ 27751 h 1052058"/>
                <a:gd name="connsiteX198" fmla="*/ 85333 w 585500"/>
                <a:gd name="connsiteY198" fmla="*/ 4121 h 1052058"/>
                <a:gd name="connsiteX199" fmla="*/ 127701 w 585500"/>
                <a:gd name="connsiteY199" fmla="*/ 200 h 1052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85500" h="1052058">
                  <a:moveTo>
                    <a:pt x="220548" y="686774"/>
                  </a:moveTo>
                  <a:cubicBezTo>
                    <a:pt x="223174" y="693339"/>
                    <a:pt x="225799" y="699902"/>
                    <a:pt x="228425" y="705153"/>
                  </a:cubicBezTo>
                  <a:cubicBezTo>
                    <a:pt x="231051" y="710405"/>
                    <a:pt x="234990" y="714344"/>
                    <a:pt x="238927" y="719595"/>
                  </a:cubicBezTo>
                  <a:cubicBezTo>
                    <a:pt x="229738" y="730097"/>
                    <a:pt x="219236" y="735348"/>
                    <a:pt x="204795" y="732723"/>
                  </a:cubicBezTo>
                  <a:cubicBezTo>
                    <a:pt x="191667" y="730097"/>
                    <a:pt x="187729" y="716969"/>
                    <a:pt x="189041" y="705153"/>
                  </a:cubicBezTo>
                  <a:cubicBezTo>
                    <a:pt x="200857" y="699902"/>
                    <a:pt x="211359" y="694651"/>
                    <a:pt x="220548" y="686774"/>
                  </a:cubicBezTo>
                  <a:close/>
                  <a:moveTo>
                    <a:pt x="372832" y="651330"/>
                  </a:moveTo>
                  <a:cubicBezTo>
                    <a:pt x="378084" y="657893"/>
                    <a:pt x="379397" y="665770"/>
                    <a:pt x="378084" y="674960"/>
                  </a:cubicBezTo>
                  <a:cubicBezTo>
                    <a:pt x="375458" y="692025"/>
                    <a:pt x="353141" y="694651"/>
                    <a:pt x="340013" y="688088"/>
                  </a:cubicBezTo>
                  <a:cubicBezTo>
                    <a:pt x="340013" y="676272"/>
                    <a:pt x="338700" y="665770"/>
                    <a:pt x="337388" y="655267"/>
                  </a:cubicBezTo>
                  <a:cubicBezTo>
                    <a:pt x="341325" y="655267"/>
                    <a:pt x="343951" y="656581"/>
                    <a:pt x="347890" y="656581"/>
                  </a:cubicBezTo>
                  <a:cubicBezTo>
                    <a:pt x="357079" y="655267"/>
                    <a:pt x="364956" y="653955"/>
                    <a:pt x="372832" y="651330"/>
                  </a:cubicBezTo>
                  <a:close/>
                  <a:moveTo>
                    <a:pt x="412216" y="632950"/>
                  </a:moveTo>
                  <a:cubicBezTo>
                    <a:pt x="424032" y="643453"/>
                    <a:pt x="433221" y="655267"/>
                    <a:pt x="438472" y="668395"/>
                  </a:cubicBezTo>
                  <a:cubicBezTo>
                    <a:pt x="445037" y="685462"/>
                    <a:pt x="445037" y="707779"/>
                    <a:pt x="433221" y="722220"/>
                  </a:cubicBezTo>
                  <a:cubicBezTo>
                    <a:pt x="417467" y="740600"/>
                    <a:pt x="396463" y="740600"/>
                    <a:pt x="385960" y="732723"/>
                  </a:cubicBezTo>
                  <a:cubicBezTo>
                    <a:pt x="375458" y="724846"/>
                    <a:pt x="371520" y="713030"/>
                    <a:pt x="378084" y="705153"/>
                  </a:cubicBezTo>
                  <a:cubicBezTo>
                    <a:pt x="388586" y="690713"/>
                    <a:pt x="417467" y="705153"/>
                    <a:pt x="408279" y="680211"/>
                  </a:cubicBezTo>
                  <a:cubicBezTo>
                    <a:pt x="404340" y="669709"/>
                    <a:pt x="391212" y="655267"/>
                    <a:pt x="380709" y="650016"/>
                  </a:cubicBezTo>
                  <a:cubicBezTo>
                    <a:pt x="392525" y="644765"/>
                    <a:pt x="403027" y="639514"/>
                    <a:pt x="412216" y="632950"/>
                  </a:cubicBezTo>
                  <a:close/>
                  <a:moveTo>
                    <a:pt x="145720" y="601443"/>
                  </a:moveTo>
                  <a:cubicBezTo>
                    <a:pt x="147032" y="602755"/>
                    <a:pt x="148345" y="602755"/>
                    <a:pt x="149657" y="604069"/>
                  </a:cubicBezTo>
                  <a:cubicBezTo>
                    <a:pt x="166724" y="613258"/>
                    <a:pt x="186416" y="622448"/>
                    <a:pt x="206108" y="623760"/>
                  </a:cubicBezTo>
                  <a:cubicBezTo>
                    <a:pt x="190355" y="647390"/>
                    <a:pt x="173288" y="647390"/>
                    <a:pt x="164099" y="647390"/>
                  </a:cubicBezTo>
                  <a:cubicBezTo>
                    <a:pt x="147032" y="646078"/>
                    <a:pt x="137843" y="665770"/>
                    <a:pt x="150971" y="668395"/>
                  </a:cubicBezTo>
                  <a:cubicBezTo>
                    <a:pt x="174601" y="673646"/>
                    <a:pt x="203483" y="647390"/>
                    <a:pt x="213985" y="623760"/>
                  </a:cubicBezTo>
                  <a:cubicBezTo>
                    <a:pt x="220548" y="623760"/>
                    <a:pt x="228425" y="622448"/>
                    <a:pt x="233676" y="618509"/>
                  </a:cubicBezTo>
                  <a:cubicBezTo>
                    <a:pt x="236302" y="622448"/>
                    <a:pt x="237615" y="627699"/>
                    <a:pt x="237615" y="632950"/>
                  </a:cubicBezTo>
                  <a:cubicBezTo>
                    <a:pt x="241553" y="684149"/>
                    <a:pt x="170662" y="706467"/>
                    <a:pt x="123401" y="716969"/>
                  </a:cubicBezTo>
                  <a:cubicBezTo>
                    <a:pt x="97145" y="722220"/>
                    <a:pt x="94520" y="724846"/>
                    <a:pt x="94520" y="703841"/>
                  </a:cubicBezTo>
                  <a:cubicBezTo>
                    <a:pt x="94520" y="678898"/>
                    <a:pt x="101085" y="642139"/>
                    <a:pt x="122089" y="619822"/>
                  </a:cubicBezTo>
                  <a:cubicBezTo>
                    <a:pt x="128653" y="611946"/>
                    <a:pt x="136529" y="605381"/>
                    <a:pt x="145720" y="601443"/>
                  </a:cubicBezTo>
                  <a:close/>
                  <a:moveTo>
                    <a:pt x="271748" y="596192"/>
                  </a:moveTo>
                  <a:cubicBezTo>
                    <a:pt x="270434" y="602755"/>
                    <a:pt x="270434" y="609320"/>
                    <a:pt x="275686" y="618509"/>
                  </a:cubicBezTo>
                  <a:cubicBezTo>
                    <a:pt x="287501" y="638202"/>
                    <a:pt x="305881" y="650016"/>
                    <a:pt x="326885" y="655267"/>
                  </a:cubicBezTo>
                  <a:cubicBezTo>
                    <a:pt x="330823" y="680211"/>
                    <a:pt x="329511" y="709093"/>
                    <a:pt x="326885" y="732723"/>
                  </a:cubicBezTo>
                  <a:cubicBezTo>
                    <a:pt x="325572" y="756353"/>
                    <a:pt x="326885" y="760291"/>
                    <a:pt x="307193" y="753728"/>
                  </a:cubicBezTo>
                  <a:cubicBezTo>
                    <a:pt x="283562" y="745851"/>
                    <a:pt x="250743" y="727472"/>
                    <a:pt x="236302" y="701216"/>
                  </a:cubicBezTo>
                  <a:cubicBezTo>
                    <a:pt x="232364" y="694651"/>
                    <a:pt x="229738" y="686774"/>
                    <a:pt x="227113" y="680211"/>
                  </a:cubicBezTo>
                  <a:cubicBezTo>
                    <a:pt x="240241" y="667083"/>
                    <a:pt x="248118" y="651330"/>
                    <a:pt x="246804" y="631637"/>
                  </a:cubicBezTo>
                  <a:cubicBezTo>
                    <a:pt x="246804" y="625074"/>
                    <a:pt x="244179" y="618509"/>
                    <a:pt x="241553" y="613258"/>
                  </a:cubicBezTo>
                  <a:cubicBezTo>
                    <a:pt x="248118" y="608007"/>
                    <a:pt x="255994" y="609320"/>
                    <a:pt x="265183" y="622448"/>
                  </a:cubicBezTo>
                  <a:cubicBezTo>
                    <a:pt x="282250" y="644765"/>
                    <a:pt x="276999" y="660518"/>
                    <a:pt x="274373" y="669709"/>
                  </a:cubicBezTo>
                  <a:cubicBezTo>
                    <a:pt x="267809" y="685462"/>
                    <a:pt x="283562" y="699902"/>
                    <a:pt x="290127" y="689400"/>
                  </a:cubicBezTo>
                  <a:cubicBezTo>
                    <a:pt x="303255" y="667083"/>
                    <a:pt x="286188" y="629011"/>
                    <a:pt x="265183" y="613258"/>
                  </a:cubicBezTo>
                  <a:cubicBezTo>
                    <a:pt x="262558" y="611946"/>
                    <a:pt x="261246" y="610632"/>
                    <a:pt x="258620" y="609320"/>
                  </a:cubicBezTo>
                  <a:cubicBezTo>
                    <a:pt x="253369" y="605381"/>
                    <a:pt x="250743" y="604069"/>
                    <a:pt x="257306" y="600130"/>
                  </a:cubicBezTo>
                  <a:cubicBezTo>
                    <a:pt x="261246" y="597504"/>
                    <a:pt x="266497" y="596192"/>
                    <a:pt x="271748" y="596192"/>
                  </a:cubicBezTo>
                  <a:close/>
                  <a:moveTo>
                    <a:pt x="68264" y="577813"/>
                  </a:moveTo>
                  <a:cubicBezTo>
                    <a:pt x="86643" y="581751"/>
                    <a:pt x="86643" y="613258"/>
                    <a:pt x="105022" y="593567"/>
                  </a:cubicBezTo>
                  <a:cubicBezTo>
                    <a:pt x="107648" y="590941"/>
                    <a:pt x="110273" y="588315"/>
                    <a:pt x="111587" y="584376"/>
                  </a:cubicBezTo>
                  <a:cubicBezTo>
                    <a:pt x="116838" y="584376"/>
                    <a:pt x="122089" y="583064"/>
                    <a:pt x="128653" y="584376"/>
                  </a:cubicBezTo>
                  <a:cubicBezTo>
                    <a:pt x="128653" y="589627"/>
                    <a:pt x="131278" y="593567"/>
                    <a:pt x="136529" y="597504"/>
                  </a:cubicBezTo>
                  <a:cubicBezTo>
                    <a:pt x="128653" y="601443"/>
                    <a:pt x="122089" y="608007"/>
                    <a:pt x="115525" y="614571"/>
                  </a:cubicBezTo>
                  <a:cubicBezTo>
                    <a:pt x="110273" y="619822"/>
                    <a:pt x="106336" y="626386"/>
                    <a:pt x="102397" y="634263"/>
                  </a:cubicBezTo>
                  <a:cubicBezTo>
                    <a:pt x="94520" y="636888"/>
                    <a:pt x="86643" y="636888"/>
                    <a:pt x="78766" y="635576"/>
                  </a:cubicBezTo>
                  <a:cubicBezTo>
                    <a:pt x="53824" y="629011"/>
                    <a:pt x="44634" y="610632"/>
                    <a:pt x="47259" y="597504"/>
                  </a:cubicBezTo>
                  <a:cubicBezTo>
                    <a:pt x="48573" y="584376"/>
                    <a:pt x="59075" y="576500"/>
                    <a:pt x="68264" y="577813"/>
                  </a:cubicBezTo>
                  <a:close/>
                  <a:moveTo>
                    <a:pt x="351828" y="550244"/>
                  </a:moveTo>
                  <a:cubicBezTo>
                    <a:pt x="374146" y="558120"/>
                    <a:pt x="396463" y="572562"/>
                    <a:pt x="413530" y="585690"/>
                  </a:cubicBezTo>
                  <a:cubicBezTo>
                    <a:pt x="433221" y="601443"/>
                    <a:pt x="437160" y="601443"/>
                    <a:pt x="422719" y="613258"/>
                  </a:cubicBezTo>
                  <a:cubicBezTo>
                    <a:pt x="405653" y="627699"/>
                    <a:pt x="376771" y="646078"/>
                    <a:pt x="347890" y="646078"/>
                  </a:cubicBezTo>
                  <a:cubicBezTo>
                    <a:pt x="317695" y="646078"/>
                    <a:pt x="295378" y="630325"/>
                    <a:pt x="284876" y="611946"/>
                  </a:cubicBezTo>
                  <a:cubicBezTo>
                    <a:pt x="270434" y="585690"/>
                    <a:pt x="308506" y="583064"/>
                    <a:pt x="324260" y="588315"/>
                  </a:cubicBezTo>
                  <a:cubicBezTo>
                    <a:pt x="333449" y="590941"/>
                    <a:pt x="338700" y="596192"/>
                    <a:pt x="341325" y="600130"/>
                  </a:cubicBezTo>
                  <a:cubicBezTo>
                    <a:pt x="350516" y="611946"/>
                    <a:pt x="370207" y="606695"/>
                    <a:pt x="363644" y="597504"/>
                  </a:cubicBezTo>
                  <a:cubicBezTo>
                    <a:pt x="357079" y="585690"/>
                    <a:pt x="342639" y="580439"/>
                    <a:pt x="326885" y="577813"/>
                  </a:cubicBezTo>
                  <a:cubicBezTo>
                    <a:pt x="336074" y="571248"/>
                    <a:pt x="345264" y="560746"/>
                    <a:pt x="351828" y="550244"/>
                  </a:cubicBezTo>
                  <a:close/>
                  <a:moveTo>
                    <a:pt x="215461" y="512173"/>
                  </a:moveTo>
                  <a:cubicBezTo>
                    <a:pt x="224159" y="515455"/>
                    <a:pt x="231707" y="522019"/>
                    <a:pt x="237615" y="530552"/>
                  </a:cubicBezTo>
                  <a:cubicBezTo>
                    <a:pt x="245492" y="541055"/>
                    <a:pt x="246804" y="551557"/>
                    <a:pt x="232364" y="560746"/>
                  </a:cubicBezTo>
                  <a:cubicBezTo>
                    <a:pt x="215297" y="572562"/>
                    <a:pt x="206108" y="563372"/>
                    <a:pt x="200857" y="558120"/>
                  </a:cubicBezTo>
                  <a:cubicBezTo>
                    <a:pt x="191667" y="548932"/>
                    <a:pt x="179852" y="559434"/>
                    <a:pt x="186416" y="568623"/>
                  </a:cubicBezTo>
                  <a:cubicBezTo>
                    <a:pt x="198231" y="585690"/>
                    <a:pt x="225799" y="579125"/>
                    <a:pt x="240241" y="563372"/>
                  </a:cubicBezTo>
                  <a:cubicBezTo>
                    <a:pt x="241553" y="562059"/>
                    <a:pt x="242866" y="559434"/>
                    <a:pt x="244179" y="558120"/>
                  </a:cubicBezTo>
                  <a:cubicBezTo>
                    <a:pt x="248118" y="554183"/>
                    <a:pt x="248118" y="551557"/>
                    <a:pt x="250743" y="559434"/>
                  </a:cubicBezTo>
                  <a:cubicBezTo>
                    <a:pt x="253369" y="568623"/>
                    <a:pt x="252055" y="577813"/>
                    <a:pt x="249430" y="587002"/>
                  </a:cubicBezTo>
                  <a:cubicBezTo>
                    <a:pt x="233676" y="632950"/>
                    <a:pt x="185103" y="613258"/>
                    <a:pt x="154908" y="596192"/>
                  </a:cubicBezTo>
                  <a:cubicBezTo>
                    <a:pt x="136529" y="587002"/>
                    <a:pt x="133904" y="587002"/>
                    <a:pt x="141781" y="569936"/>
                  </a:cubicBezTo>
                  <a:cubicBezTo>
                    <a:pt x="150971" y="548932"/>
                    <a:pt x="166724" y="521362"/>
                    <a:pt x="186416" y="513485"/>
                  </a:cubicBezTo>
                  <a:cubicBezTo>
                    <a:pt x="196918" y="508891"/>
                    <a:pt x="206764" y="508891"/>
                    <a:pt x="215461" y="512173"/>
                  </a:cubicBezTo>
                  <a:close/>
                  <a:moveTo>
                    <a:pt x="292588" y="473446"/>
                  </a:moveTo>
                  <a:cubicBezTo>
                    <a:pt x="310475" y="474758"/>
                    <a:pt x="330167" y="483948"/>
                    <a:pt x="345264" y="492481"/>
                  </a:cubicBezTo>
                  <a:cubicBezTo>
                    <a:pt x="363644" y="501671"/>
                    <a:pt x="366269" y="501671"/>
                    <a:pt x="358392" y="518737"/>
                  </a:cubicBezTo>
                  <a:cubicBezTo>
                    <a:pt x="349202" y="539741"/>
                    <a:pt x="333449" y="567311"/>
                    <a:pt x="313757" y="575187"/>
                  </a:cubicBezTo>
                  <a:cubicBezTo>
                    <a:pt x="292753" y="584376"/>
                    <a:pt x="274373" y="575187"/>
                    <a:pt x="262558" y="558120"/>
                  </a:cubicBezTo>
                  <a:cubicBezTo>
                    <a:pt x="254681" y="547618"/>
                    <a:pt x="253369" y="537116"/>
                    <a:pt x="267809" y="527927"/>
                  </a:cubicBezTo>
                  <a:cubicBezTo>
                    <a:pt x="284876" y="516111"/>
                    <a:pt x="294065" y="525301"/>
                    <a:pt x="299316" y="530552"/>
                  </a:cubicBezTo>
                  <a:cubicBezTo>
                    <a:pt x="308506" y="539741"/>
                    <a:pt x="320321" y="529239"/>
                    <a:pt x="313757" y="520050"/>
                  </a:cubicBezTo>
                  <a:cubicBezTo>
                    <a:pt x="301941" y="502983"/>
                    <a:pt x="274373" y="509548"/>
                    <a:pt x="259932" y="525301"/>
                  </a:cubicBezTo>
                  <a:cubicBezTo>
                    <a:pt x="258620" y="526613"/>
                    <a:pt x="257306" y="529239"/>
                    <a:pt x="255994" y="530552"/>
                  </a:cubicBezTo>
                  <a:cubicBezTo>
                    <a:pt x="252055" y="534490"/>
                    <a:pt x="252055" y="537116"/>
                    <a:pt x="249430" y="529239"/>
                  </a:cubicBezTo>
                  <a:cubicBezTo>
                    <a:pt x="246804" y="520050"/>
                    <a:pt x="248118" y="510860"/>
                    <a:pt x="250743" y="501671"/>
                  </a:cubicBezTo>
                  <a:cubicBezTo>
                    <a:pt x="258620" y="478697"/>
                    <a:pt x="274701" y="472133"/>
                    <a:pt x="292588" y="473446"/>
                  </a:cubicBezTo>
                  <a:close/>
                  <a:moveTo>
                    <a:pt x="148468" y="466266"/>
                  </a:moveTo>
                  <a:cubicBezTo>
                    <a:pt x="159996" y="468195"/>
                    <a:pt x="170334" y="473446"/>
                    <a:pt x="178539" y="483292"/>
                  </a:cubicBezTo>
                  <a:cubicBezTo>
                    <a:pt x="182478" y="488543"/>
                    <a:pt x="185103" y="495106"/>
                    <a:pt x="186416" y="501671"/>
                  </a:cubicBezTo>
                  <a:cubicBezTo>
                    <a:pt x="186416" y="501671"/>
                    <a:pt x="185103" y="502983"/>
                    <a:pt x="183790" y="502983"/>
                  </a:cubicBezTo>
                  <a:cubicBezTo>
                    <a:pt x="179852" y="504296"/>
                    <a:pt x="177227" y="506922"/>
                    <a:pt x="173288" y="509548"/>
                  </a:cubicBezTo>
                  <a:cubicBezTo>
                    <a:pt x="173288" y="508234"/>
                    <a:pt x="173288" y="508234"/>
                    <a:pt x="171975" y="508234"/>
                  </a:cubicBezTo>
                  <a:cubicBezTo>
                    <a:pt x="147032" y="497732"/>
                    <a:pt x="106336" y="499045"/>
                    <a:pt x="91894" y="520050"/>
                  </a:cubicBezTo>
                  <a:cubicBezTo>
                    <a:pt x="84018" y="530552"/>
                    <a:pt x="103710" y="537116"/>
                    <a:pt x="115525" y="525301"/>
                  </a:cubicBezTo>
                  <a:cubicBezTo>
                    <a:pt x="122089" y="518737"/>
                    <a:pt x="133904" y="508234"/>
                    <a:pt x="161473" y="513485"/>
                  </a:cubicBezTo>
                  <a:cubicBezTo>
                    <a:pt x="162785" y="513485"/>
                    <a:pt x="165411" y="514799"/>
                    <a:pt x="166724" y="514799"/>
                  </a:cubicBezTo>
                  <a:cubicBezTo>
                    <a:pt x="152283" y="529239"/>
                    <a:pt x="140468" y="550244"/>
                    <a:pt x="133904" y="565997"/>
                  </a:cubicBezTo>
                  <a:cubicBezTo>
                    <a:pt x="132592" y="568623"/>
                    <a:pt x="132592" y="571248"/>
                    <a:pt x="131278" y="572562"/>
                  </a:cubicBezTo>
                  <a:cubicBezTo>
                    <a:pt x="122089" y="575187"/>
                    <a:pt x="112899" y="575187"/>
                    <a:pt x="103710" y="575187"/>
                  </a:cubicBezTo>
                  <a:cubicBezTo>
                    <a:pt x="72203" y="573874"/>
                    <a:pt x="43322" y="551557"/>
                    <a:pt x="24942" y="534490"/>
                  </a:cubicBezTo>
                  <a:cubicBezTo>
                    <a:pt x="10501" y="520050"/>
                    <a:pt x="14440" y="520050"/>
                    <a:pt x="38070" y="504296"/>
                  </a:cubicBezTo>
                  <a:cubicBezTo>
                    <a:pt x="68592" y="484605"/>
                    <a:pt x="113884" y="460482"/>
                    <a:pt x="148468" y="466266"/>
                  </a:cubicBezTo>
                  <a:close/>
                  <a:moveTo>
                    <a:pt x="116838" y="425529"/>
                  </a:moveTo>
                  <a:cubicBezTo>
                    <a:pt x="116838" y="430780"/>
                    <a:pt x="118150" y="434718"/>
                    <a:pt x="118150" y="439969"/>
                  </a:cubicBezTo>
                  <a:cubicBezTo>
                    <a:pt x="120776" y="446534"/>
                    <a:pt x="123401" y="451785"/>
                    <a:pt x="126027" y="458348"/>
                  </a:cubicBezTo>
                  <a:cubicBezTo>
                    <a:pt x="114213" y="459661"/>
                    <a:pt x="101085" y="462287"/>
                    <a:pt x="89269" y="467538"/>
                  </a:cubicBezTo>
                  <a:cubicBezTo>
                    <a:pt x="81392" y="460974"/>
                    <a:pt x="77454" y="449159"/>
                    <a:pt x="84018" y="439969"/>
                  </a:cubicBezTo>
                  <a:cubicBezTo>
                    <a:pt x="91894" y="428154"/>
                    <a:pt x="102397" y="424215"/>
                    <a:pt x="116838" y="425529"/>
                  </a:cubicBezTo>
                  <a:close/>
                  <a:moveTo>
                    <a:pt x="324260" y="374329"/>
                  </a:moveTo>
                  <a:cubicBezTo>
                    <a:pt x="343951" y="373017"/>
                    <a:pt x="341325" y="375643"/>
                    <a:pt x="336074" y="399273"/>
                  </a:cubicBezTo>
                  <a:cubicBezTo>
                    <a:pt x="332136" y="421590"/>
                    <a:pt x="326885" y="447846"/>
                    <a:pt x="316383" y="470164"/>
                  </a:cubicBezTo>
                  <a:cubicBezTo>
                    <a:pt x="304567" y="467538"/>
                    <a:pt x="292753" y="464913"/>
                    <a:pt x="280937" y="466225"/>
                  </a:cubicBezTo>
                  <a:cubicBezTo>
                    <a:pt x="290127" y="454410"/>
                    <a:pt x="295378" y="439969"/>
                    <a:pt x="292753" y="428154"/>
                  </a:cubicBezTo>
                  <a:cubicBezTo>
                    <a:pt x="290127" y="416339"/>
                    <a:pt x="273060" y="425529"/>
                    <a:pt x="274373" y="441282"/>
                  </a:cubicBezTo>
                  <a:cubicBezTo>
                    <a:pt x="274373" y="445220"/>
                    <a:pt x="274373" y="451785"/>
                    <a:pt x="271748" y="459661"/>
                  </a:cubicBezTo>
                  <a:cubicBezTo>
                    <a:pt x="265183" y="475415"/>
                    <a:pt x="234990" y="501671"/>
                    <a:pt x="227113" y="472789"/>
                  </a:cubicBezTo>
                  <a:cubicBezTo>
                    <a:pt x="221862" y="450471"/>
                    <a:pt x="227113" y="424215"/>
                    <a:pt x="248118" y="403211"/>
                  </a:cubicBezTo>
                  <a:cubicBezTo>
                    <a:pt x="267809" y="383519"/>
                    <a:pt x="300629" y="375643"/>
                    <a:pt x="324260" y="374329"/>
                  </a:cubicBezTo>
                  <a:close/>
                  <a:moveTo>
                    <a:pt x="230559" y="363991"/>
                  </a:moveTo>
                  <a:cubicBezTo>
                    <a:pt x="236959" y="360873"/>
                    <a:pt x="244179" y="360545"/>
                    <a:pt x="250743" y="365140"/>
                  </a:cubicBezTo>
                  <a:cubicBezTo>
                    <a:pt x="257306" y="369078"/>
                    <a:pt x="261246" y="375643"/>
                    <a:pt x="262558" y="382206"/>
                  </a:cubicBezTo>
                  <a:cubicBezTo>
                    <a:pt x="254681" y="386145"/>
                    <a:pt x="248118" y="391396"/>
                    <a:pt x="242866" y="397959"/>
                  </a:cubicBezTo>
                  <a:cubicBezTo>
                    <a:pt x="240241" y="399273"/>
                    <a:pt x="237615" y="401898"/>
                    <a:pt x="236302" y="404524"/>
                  </a:cubicBezTo>
                  <a:cubicBezTo>
                    <a:pt x="229738" y="396647"/>
                    <a:pt x="223174" y="387457"/>
                    <a:pt x="215297" y="379580"/>
                  </a:cubicBezTo>
                  <a:cubicBezTo>
                    <a:pt x="218580" y="373016"/>
                    <a:pt x="224159" y="367109"/>
                    <a:pt x="230559" y="363991"/>
                  </a:cubicBezTo>
                  <a:close/>
                  <a:moveTo>
                    <a:pt x="153104" y="337571"/>
                  </a:moveTo>
                  <a:cubicBezTo>
                    <a:pt x="157206" y="338556"/>
                    <a:pt x="162785" y="344135"/>
                    <a:pt x="173288" y="353324"/>
                  </a:cubicBezTo>
                  <a:cubicBezTo>
                    <a:pt x="192980" y="369078"/>
                    <a:pt x="216611" y="390083"/>
                    <a:pt x="231051" y="413713"/>
                  </a:cubicBezTo>
                  <a:cubicBezTo>
                    <a:pt x="217923" y="432092"/>
                    <a:pt x="213985" y="454410"/>
                    <a:pt x="219236" y="476727"/>
                  </a:cubicBezTo>
                  <a:cubicBezTo>
                    <a:pt x="220548" y="483292"/>
                    <a:pt x="223174" y="487229"/>
                    <a:pt x="225799" y="491169"/>
                  </a:cubicBezTo>
                  <a:cubicBezTo>
                    <a:pt x="223174" y="492481"/>
                    <a:pt x="219236" y="493794"/>
                    <a:pt x="215297" y="495106"/>
                  </a:cubicBezTo>
                  <a:cubicBezTo>
                    <a:pt x="207420" y="496420"/>
                    <a:pt x="208734" y="493794"/>
                    <a:pt x="210046" y="487229"/>
                  </a:cubicBezTo>
                  <a:cubicBezTo>
                    <a:pt x="210046" y="484604"/>
                    <a:pt x="211359" y="481978"/>
                    <a:pt x="211359" y="479353"/>
                  </a:cubicBezTo>
                  <a:cubicBezTo>
                    <a:pt x="213985" y="453097"/>
                    <a:pt x="198231" y="413713"/>
                    <a:pt x="174601" y="407150"/>
                  </a:cubicBezTo>
                  <a:cubicBezTo>
                    <a:pt x="161473" y="404524"/>
                    <a:pt x="161473" y="425529"/>
                    <a:pt x="177227" y="432092"/>
                  </a:cubicBezTo>
                  <a:cubicBezTo>
                    <a:pt x="185103" y="436031"/>
                    <a:pt x="199543" y="443908"/>
                    <a:pt x="203483" y="471476"/>
                  </a:cubicBezTo>
                  <a:cubicBezTo>
                    <a:pt x="206108" y="487229"/>
                    <a:pt x="200857" y="493794"/>
                    <a:pt x="192980" y="495106"/>
                  </a:cubicBezTo>
                  <a:cubicBezTo>
                    <a:pt x="191667" y="488543"/>
                    <a:pt x="187729" y="483292"/>
                    <a:pt x="183790" y="478041"/>
                  </a:cubicBezTo>
                  <a:cubicBezTo>
                    <a:pt x="170662" y="462287"/>
                    <a:pt x="154908" y="457036"/>
                    <a:pt x="136529" y="457036"/>
                  </a:cubicBezTo>
                  <a:cubicBezTo>
                    <a:pt x="133904" y="450471"/>
                    <a:pt x="131278" y="443908"/>
                    <a:pt x="128653" y="436031"/>
                  </a:cubicBezTo>
                  <a:cubicBezTo>
                    <a:pt x="120776" y="407150"/>
                    <a:pt x="131278" y="371704"/>
                    <a:pt x="141781" y="349387"/>
                  </a:cubicBezTo>
                  <a:cubicBezTo>
                    <a:pt x="146376" y="340197"/>
                    <a:pt x="149001" y="336587"/>
                    <a:pt x="153104" y="337571"/>
                  </a:cubicBezTo>
                  <a:close/>
                  <a:moveTo>
                    <a:pt x="258620" y="292936"/>
                  </a:moveTo>
                  <a:cubicBezTo>
                    <a:pt x="278311" y="294249"/>
                    <a:pt x="292753" y="310003"/>
                    <a:pt x="300629" y="327068"/>
                  </a:cubicBezTo>
                  <a:cubicBezTo>
                    <a:pt x="305881" y="338884"/>
                    <a:pt x="308506" y="353324"/>
                    <a:pt x="307193" y="367766"/>
                  </a:cubicBezTo>
                  <a:cubicBezTo>
                    <a:pt x="294065" y="369078"/>
                    <a:pt x="282250" y="373017"/>
                    <a:pt x="271748" y="378268"/>
                  </a:cubicBezTo>
                  <a:cubicBezTo>
                    <a:pt x="274373" y="366452"/>
                    <a:pt x="274373" y="350699"/>
                    <a:pt x="269122" y="340196"/>
                  </a:cubicBezTo>
                  <a:cubicBezTo>
                    <a:pt x="257306" y="316566"/>
                    <a:pt x="248118" y="345448"/>
                    <a:pt x="229738" y="344136"/>
                  </a:cubicBezTo>
                  <a:cubicBezTo>
                    <a:pt x="219236" y="342822"/>
                    <a:pt x="213985" y="332320"/>
                    <a:pt x="216611" y="319192"/>
                  </a:cubicBezTo>
                  <a:cubicBezTo>
                    <a:pt x="219236" y="306064"/>
                    <a:pt x="232364" y="291624"/>
                    <a:pt x="258620" y="292936"/>
                  </a:cubicBezTo>
                  <a:close/>
                  <a:moveTo>
                    <a:pt x="115259" y="56469"/>
                  </a:moveTo>
                  <a:cubicBezTo>
                    <a:pt x="153842" y="53023"/>
                    <a:pt x="190026" y="86499"/>
                    <a:pt x="216610" y="117021"/>
                  </a:cubicBezTo>
                  <a:cubicBezTo>
                    <a:pt x="241553" y="144590"/>
                    <a:pt x="261245" y="176097"/>
                    <a:pt x="280937" y="207604"/>
                  </a:cubicBezTo>
                  <a:cubicBezTo>
                    <a:pt x="333448" y="291623"/>
                    <a:pt x="378083" y="379580"/>
                    <a:pt x="416155" y="471475"/>
                  </a:cubicBezTo>
                  <a:cubicBezTo>
                    <a:pt x="454227" y="563371"/>
                    <a:pt x="484420" y="657892"/>
                    <a:pt x="508051" y="753727"/>
                  </a:cubicBezTo>
                  <a:cubicBezTo>
                    <a:pt x="517239" y="790485"/>
                    <a:pt x="523804" y="825930"/>
                    <a:pt x="526430" y="864001"/>
                  </a:cubicBezTo>
                  <a:cubicBezTo>
                    <a:pt x="530367" y="917825"/>
                    <a:pt x="523804" y="987404"/>
                    <a:pt x="456851" y="993967"/>
                  </a:cubicBezTo>
                  <a:cubicBezTo>
                    <a:pt x="447662" y="995281"/>
                    <a:pt x="439785" y="993967"/>
                    <a:pt x="431908" y="992655"/>
                  </a:cubicBezTo>
                  <a:cubicBezTo>
                    <a:pt x="437160" y="987404"/>
                    <a:pt x="441099" y="982153"/>
                    <a:pt x="446350" y="979527"/>
                  </a:cubicBezTo>
                  <a:cubicBezTo>
                    <a:pt x="459478" y="970337"/>
                    <a:pt x="477856" y="970337"/>
                    <a:pt x="488359" y="955897"/>
                  </a:cubicBezTo>
                  <a:cubicBezTo>
                    <a:pt x="500174" y="940143"/>
                    <a:pt x="504111" y="917825"/>
                    <a:pt x="504111" y="899446"/>
                  </a:cubicBezTo>
                  <a:cubicBezTo>
                    <a:pt x="504111" y="887632"/>
                    <a:pt x="504111" y="877129"/>
                    <a:pt x="504111" y="865313"/>
                  </a:cubicBezTo>
                  <a:cubicBezTo>
                    <a:pt x="501487" y="829869"/>
                    <a:pt x="494923" y="794422"/>
                    <a:pt x="485734" y="758978"/>
                  </a:cubicBezTo>
                  <a:cubicBezTo>
                    <a:pt x="464728" y="663143"/>
                    <a:pt x="434534" y="569935"/>
                    <a:pt x="396464" y="479352"/>
                  </a:cubicBezTo>
                  <a:cubicBezTo>
                    <a:pt x="359704" y="388770"/>
                    <a:pt x="315071" y="302126"/>
                    <a:pt x="262559" y="218107"/>
                  </a:cubicBezTo>
                  <a:cubicBezTo>
                    <a:pt x="244180" y="187912"/>
                    <a:pt x="223175" y="157718"/>
                    <a:pt x="199545" y="130149"/>
                  </a:cubicBezTo>
                  <a:cubicBezTo>
                    <a:pt x="191668" y="122272"/>
                    <a:pt x="183791" y="113083"/>
                    <a:pt x="175913" y="106519"/>
                  </a:cubicBezTo>
                  <a:cubicBezTo>
                    <a:pt x="161473" y="93391"/>
                    <a:pt x="144407" y="80263"/>
                    <a:pt x="124715" y="77637"/>
                  </a:cubicBezTo>
                  <a:cubicBezTo>
                    <a:pt x="107648" y="75012"/>
                    <a:pt x="95833" y="88140"/>
                    <a:pt x="78768" y="90765"/>
                  </a:cubicBezTo>
                  <a:cubicBezTo>
                    <a:pt x="72203" y="92079"/>
                    <a:pt x="65640" y="92079"/>
                    <a:pt x="59075" y="92079"/>
                  </a:cubicBezTo>
                  <a:cubicBezTo>
                    <a:pt x="64326" y="85514"/>
                    <a:pt x="69578" y="78951"/>
                    <a:pt x="76142" y="73699"/>
                  </a:cubicBezTo>
                  <a:cubicBezTo>
                    <a:pt x="89270" y="62869"/>
                    <a:pt x="102398" y="57617"/>
                    <a:pt x="115259" y="56469"/>
                  </a:cubicBezTo>
                  <a:close/>
                  <a:moveTo>
                    <a:pt x="127701" y="200"/>
                  </a:moveTo>
                  <a:cubicBezTo>
                    <a:pt x="222109" y="5207"/>
                    <a:pt x="285861" y="103565"/>
                    <a:pt x="329512" y="174784"/>
                  </a:cubicBezTo>
                  <a:cubicBezTo>
                    <a:pt x="384648" y="264054"/>
                    <a:pt x="430596" y="354636"/>
                    <a:pt x="469980" y="449159"/>
                  </a:cubicBezTo>
                  <a:cubicBezTo>
                    <a:pt x="509364" y="543680"/>
                    <a:pt x="540871" y="640826"/>
                    <a:pt x="564501" y="741911"/>
                  </a:cubicBezTo>
                  <a:cubicBezTo>
                    <a:pt x="586820" y="833806"/>
                    <a:pt x="614388" y="970337"/>
                    <a:pt x="511990" y="1034663"/>
                  </a:cubicBezTo>
                  <a:cubicBezTo>
                    <a:pt x="496236" y="1043853"/>
                    <a:pt x="479171" y="1050418"/>
                    <a:pt x="462104" y="1051730"/>
                  </a:cubicBezTo>
                  <a:cubicBezTo>
                    <a:pt x="439787" y="1053044"/>
                    <a:pt x="418781" y="1050418"/>
                    <a:pt x="400403" y="1043853"/>
                  </a:cubicBezTo>
                  <a:cubicBezTo>
                    <a:pt x="403029" y="1035977"/>
                    <a:pt x="406966" y="1028100"/>
                    <a:pt x="410904" y="1020223"/>
                  </a:cubicBezTo>
                  <a:cubicBezTo>
                    <a:pt x="413531" y="1014972"/>
                    <a:pt x="417469" y="1009721"/>
                    <a:pt x="421408" y="1003157"/>
                  </a:cubicBezTo>
                  <a:cubicBezTo>
                    <a:pt x="433222" y="1005783"/>
                    <a:pt x="445037" y="1007095"/>
                    <a:pt x="458164" y="1005783"/>
                  </a:cubicBezTo>
                  <a:cubicBezTo>
                    <a:pt x="577629" y="993967"/>
                    <a:pt x="536932" y="816741"/>
                    <a:pt x="521180" y="748475"/>
                  </a:cubicBezTo>
                  <a:cubicBezTo>
                    <a:pt x="497548" y="650015"/>
                    <a:pt x="467355" y="555494"/>
                    <a:pt x="429284" y="463599"/>
                  </a:cubicBezTo>
                  <a:cubicBezTo>
                    <a:pt x="392525" y="373016"/>
                    <a:pt x="346578" y="283745"/>
                    <a:pt x="294066" y="198414"/>
                  </a:cubicBezTo>
                  <a:cubicBezTo>
                    <a:pt x="257308" y="139338"/>
                    <a:pt x="158849" y="-14258"/>
                    <a:pt x="66953" y="61884"/>
                  </a:cubicBezTo>
                  <a:cubicBezTo>
                    <a:pt x="56451" y="69760"/>
                    <a:pt x="48573" y="78949"/>
                    <a:pt x="43323" y="89453"/>
                  </a:cubicBezTo>
                  <a:cubicBezTo>
                    <a:pt x="35445" y="89453"/>
                    <a:pt x="28882" y="86826"/>
                    <a:pt x="23631" y="85514"/>
                  </a:cubicBezTo>
                  <a:cubicBezTo>
                    <a:pt x="15754" y="82888"/>
                    <a:pt x="7877" y="78949"/>
                    <a:pt x="0" y="76325"/>
                  </a:cubicBezTo>
                  <a:cubicBezTo>
                    <a:pt x="7877" y="59258"/>
                    <a:pt x="21005" y="42191"/>
                    <a:pt x="38071" y="27751"/>
                  </a:cubicBezTo>
                  <a:cubicBezTo>
                    <a:pt x="52512" y="15935"/>
                    <a:pt x="68266" y="8060"/>
                    <a:pt x="85333" y="4121"/>
                  </a:cubicBezTo>
                  <a:cubicBezTo>
                    <a:pt x="100102" y="674"/>
                    <a:pt x="114214" y="-515"/>
                    <a:pt x="127701" y="200"/>
                  </a:cubicBezTo>
                  <a:close/>
                </a:path>
              </a:pathLst>
            </a:custGeom>
            <a:blipFill dpi="0" rotWithShape="0">
              <a:blip r:embed="rId24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7" name="Freeform 162"/>
            <p:cNvSpPr/>
            <p:nvPr>
              <p:custDataLst>
                <p:tags r:id="rId25"/>
              </p:custDataLst>
            </p:nvPr>
          </p:nvSpPr>
          <p:spPr>
            <a:xfrm>
              <a:off x="4262298" y="2998574"/>
              <a:ext cx="617043" cy="1151242"/>
            </a:xfrm>
            <a:custGeom>
              <a:avLst/>
              <a:gdLst>
                <a:gd name="connsiteX0" fmla="*/ 148390 w 778531"/>
                <a:gd name="connsiteY0" fmla="*/ 1368752 h 1452537"/>
                <a:gd name="connsiteX1" fmla="*/ 173333 w 778531"/>
                <a:gd name="connsiteY1" fmla="*/ 1374167 h 1452537"/>
                <a:gd name="connsiteX2" fmla="*/ 221907 w 778531"/>
                <a:gd name="connsiteY2" fmla="*/ 1376792 h 1452537"/>
                <a:gd name="connsiteX3" fmla="*/ 233723 w 778531"/>
                <a:gd name="connsiteY3" fmla="*/ 1387295 h 1452537"/>
                <a:gd name="connsiteX4" fmla="*/ 169395 w 778531"/>
                <a:gd name="connsiteY4" fmla="*/ 1451622 h 1452537"/>
                <a:gd name="connsiteX5" fmla="*/ 157579 w 778531"/>
                <a:gd name="connsiteY5" fmla="*/ 1438494 h 1452537"/>
                <a:gd name="connsiteX6" fmla="*/ 154955 w 778531"/>
                <a:gd name="connsiteY6" fmla="*/ 1393859 h 1452537"/>
                <a:gd name="connsiteX7" fmla="*/ 148390 w 778531"/>
                <a:gd name="connsiteY7" fmla="*/ 1368752 h 1452537"/>
                <a:gd name="connsiteX8" fmla="*/ 73562 w 778531"/>
                <a:gd name="connsiteY8" fmla="*/ 1267831 h 1452537"/>
                <a:gd name="connsiteX9" fmla="*/ 84064 w 778531"/>
                <a:gd name="connsiteY9" fmla="*/ 1279646 h 1452537"/>
                <a:gd name="connsiteX10" fmla="*/ 88002 w 778531"/>
                <a:gd name="connsiteY10" fmla="*/ 1298025 h 1452537"/>
                <a:gd name="connsiteX11" fmla="*/ 78812 w 778531"/>
                <a:gd name="connsiteY11" fmla="*/ 1307215 h 1452537"/>
                <a:gd name="connsiteX12" fmla="*/ 63059 w 778531"/>
                <a:gd name="connsiteY12" fmla="*/ 1303276 h 1452537"/>
                <a:gd name="connsiteX13" fmla="*/ 49932 w 778531"/>
                <a:gd name="connsiteY13" fmla="*/ 1291462 h 1452537"/>
                <a:gd name="connsiteX14" fmla="*/ 73562 w 778531"/>
                <a:gd name="connsiteY14" fmla="*/ 1267831 h 1452537"/>
                <a:gd name="connsiteX15" fmla="*/ 84064 w 778531"/>
                <a:gd name="connsiteY15" fmla="*/ 1219257 h 1452537"/>
                <a:gd name="connsiteX16" fmla="*/ 91940 w 778531"/>
                <a:gd name="connsiteY16" fmla="*/ 1228447 h 1452537"/>
                <a:gd name="connsiteX17" fmla="*/ 88002 w 778531"/>
                <a:gd name="connsiteY17" fmla="*/ 1238950 h 1452537"/>
                <a:gd name="connsiteX18" fmla="*/ 73562 w 778531"/>
                <a:gd name="connsiteY18" fmla="*/ 1246827 h 1452537"/>
                <a:gd name="connsiteX19" fmla="*/ 27613 w 778531"/>
                <a:gd name="connsiteY19" fmla="*/ 1291462 h 1452537"/>
                <a:gd name="connsiteX20" fmla="*/ 15798 w 778531"/>
                <a:gd name="connsiteY20" fmla="*/ 1305902 h 1452537"/>
                <a:gd name="connsiteX21" fmla="*/ 10548 w 778531"/>
                <a:gd name="connsiteY21" fmla="*/ 1308527 h 1452537"/>
                <a:gd name="connsiteX22" fmla="*/ 44 w 778531"/>
                <a:gd name="connsiteY22" fmla="*/ 1298025 h 1452537"/>
                <a:gd name="connsiteX23" fmla="*/ 84064 w 778531"/>
                <a:gd name="connsiteY23" fmla="*/ 1219257 h 1452537"/>
                <a:gd name="connsiteX24" fmla="*/ 407010 w 778531"/>
                <a:gd name="connsiteY24" fmla="*/ 875306 h 1452537"/>
                <a:gd name="connsiteX25" fmla="*/ 442455 w 778531"/>
                <a:gd name="connsiteY25" fmla="*/ 885808 h 1452537"/>
                <a:gd name="connsiteX26" fmla="*/ 435890 w 778531"/>
                <a:gd name="connsiteY26" fmla="*/ 929130 h 1452537"/>
                <a:gd name="connsiteX27" fmla="*/ 393882 w 778531"/>
                <a:gd name="connsiteY27" fmla="*/ 963263 h 1452537"/>
                <a:gd name="connsiteX28" fmla="*/ 351873 w 778531"/>
                <a:gd name="connsiteY28" fmla="*/ 937007 h 1452537"/>
                <a:gd name="connsiteX29" fmla="*/ 366313 w 778531"/>
                <a:gd name="connsiteY29" fmla="*/ 912064 h 1452537"/>
                <a:gd name="connsiteX30" fmla="*/ 405697 w 778531"/>
                <a:gd name="connsiteY30" fmla="*/ 916002 h 1452537"/>
                <a:gd name="connsiteX31" fmla="*/ 407010 w 778531"/>
                <a:gd name="connsiteY31" fmla="*/ 875306 h 1452537"/>
                <a:gd name="connsiteX32" fmla="*/ 372878 w 778531"/>
                <a:gd name="connsiteY32" fmla="*/ 847737 h 1452537"/>
                <a:gd name="connsiteX33" fmla="*/ 379441 w 778531"/>
                <a:gd name="connsiteY33" fmla="*/ 855614 h 1452537"/>
                <a:gd name="connsiteX34" fmla="*/ 400446 w 778531"/>
                <a:gd name="connsiteY34" fmla="*/ 871367 h 1452537"/>
                <a:gd name="connsiteX35" fmla="*/ 387318 w 778531"/>
                <a:gd name="connsiteY35" fmla="*/ 891060 h 1452537"/>
                <a:gd name="connsiteX36" fmla="*/ 350560 w 778531"/>
                <a:gd name="connsiteY36" fmla="*/ 872681 h 1452537"/>
                <a:gd name="connsiteX37" fmla="*/ 372878 w 778531"/>
                <a:gd name="connsiteY37" fmla="*/ 847737 h 1452537"/>
                <a:gd name="connsiteX38" fmla="*/ 233722 w 778531"/>
                <a:gd name="connsiteY38" fmla="*/ 779471 h 1452537"/>
                <a:gd name="connsiteX39" fmla="*/ 269166 w 778531"/>
                <a:gd name="connsiteY39" fmla="*/ 788662 h 1452537"/>
                <a:gd name="connsiteX40" fmla="*/ 261290 w 778531"/>
                <a:gd name="connsiteY40" fmla="*/ 807041 h 1452537"/>
                <a:gd name="connsiteX41" fmla="*/ 257352 w 778531"/>
                <a:gd name="connsiteY41" fmla="*/ 824106 h 1452537"/>
                <a:gd name="connsiteX42" fmla="*/ 224531 w 778531"/>
                <a:gd name="connsiteY42" fmla="*/ 809666 h 1452537"/>
                <a:gd name="connsiteX43" fmla="*/ 233722 w 778531"/>
                <a:gd name="connsiteY43" fmla="*/ 779471 h 1452537"/>
                <a:gd name="connsiteX44" fmla="*/ 374190 w 778531"/>
                <a:gd name="connsiteY44" fmla="*/ 766918 h 1452537"/>
                <a:gd name="connsiteX45" fmla="*/ 409635 w 778531"/>
                <a:gd name="connsiteY45" fmla="*/ 791287 h 1452537"/>
                <a:gd name="connsiteX46" fmla="*/ 412262 w 778531"/>
                <a:gd name="connsiteY46" fmla="*/ 812292 h 1452537"/>
                <a:gd name="connsiteX47" fmla="*/ 430641 w 778531"/>
                <a:gd name="connsiteY47" fmla="*/ 825420 h 1452537"/>
                <a:gd name="connsiteX48" fmla="*/ 417513 w 778531"/>
                <a:gd name="connsiteY48" fmla="*/ 786036 h 1452537"/>
                <a:gd name="connsiteX49" fmla="*/ 454270 w 778531"/>
                <a:gd name="connsiteY49" fmla="*/ 784723 h 1452537"/>
                <a:gd name="connsiteX50" fmla="*/ 472650 w 778531"/>
                <a:gd name="connsiteY50" fmla="*/ 854301 h 1452537"/>
                <a:gd name="connsiteX51" fmla="*/ 462146 w 778531"/>
                <a:gd name="connsiteY51" fmla="*/ 879244 h 1452537"/>
                <a:gd name="connsiteX52" fmla="*/ 386006 w 778531"/>
                <a:gd name="connsiteY52" fmla="*/ 849050 h 1452537"/>
                <a:gd name="connsiteX53" fmla="*/ 365001 w 778531"/>
                <a:gd name="connsiteY53" fmla="*/ 779471 h 1452537"/>
                <a:gd name="connsiteX54" fmla="*/ 374190 w 778531"/>
                <a:gd name="connsiteY54" fmla="*/ 766918 h 1452537"/>
                <a:gd name="connsiteX55" fmla="*/ 334806 w 778531"/>
                <a:gd name="connsiteY55" fmla="*/ 749278 h 1452537"/>
                <a:gd name="connsiteX56" fmla="*/ 345308 w 778531"/>
                <a:gd name="connsiteY56" fmla="*/ 772908 h 1452537"/>
                <a:gd name="connsiteX57" fmla="*/ 319053 w 778531"/>
                <a:gd name="connsiteY57" fmla="*/ 812292 h 1452537"/>
                <a:gd name="connsiteX58" fmla="*/ 316427 w 778531"/>
                <a:gd name="connsiteY58" fmla="*/ 837234 h 1452537"/>
                <a:gd name="connsiteX59" fmla="*/ 353185 w 778531"/>
                <a:gd name="connsiteY59" fmla="*/ 766343 h 1452537"/>
                <a:gd name="connsiteX60" fmla="*/ 351873 w 778531"/>
                <a:gd name="connsiteY60" fmla="*/ 758467 h 1452537"/>
                <a:gd name="connsiteX61" fmla="*/ 357123 w 778531"/>
                <a:gd name="connsiteY61" fmla="*/ 750590 h 1452537"/>
                <a:gd name="connsiteX62" fmla="*/ 370251 w 778531"/>
                <a:gd name="connsiteY62" fmla="*/ 757155 h 1452537"/>
                <a:gd name="connsiteX63" fmla="*/ 357123 w 778531"/>
                <a:gd name="connsiteY63" fmla="*/ 775534 h 1452537"/>
                <a:gd name="connsiteX64" fmla="*/ 367627 w 778531"/>
                <a:gd name="connsiteY64" fmla="*/ 837234 h 1452537"/>
                <a:gd name="connsiteX65" fmla="*/ 312489 w 778531"/>
                <a:gd name="connsiteY65" fmla="*/ 892372 h 1452537"/>
                <a:gd name="connsiteX66" fmla="*/ 282294 w 778531"/>
                <a:gd name="connsiteY66" fmla="*/ 896311 h 1452537"/>
                <a:gd name="connsiteX67" fmla="*/ 269166 w 778531"/>
                <a:gd name="connsiteY67" fmla="*/ 808353 h 1452537"/>
                <a:gd name="connsiteX68" fmla="*/ 278355 w 778531"/>
                <a:gd name="connsiteY68" fmla="*/ 787348 h 1452537"/>
                <a:gd name="connsiteX69" fmla="*/ 325617 w 778531"/>
                <a:gd name="connsiteY69" fmla="*/ 766343 h 1452537"/>
                <a:gd name="connsiteX70" fmla="*/ 334806 w 778531"/>
                <a:gd name="connsiteY70" fmla="*/ 749278 h 1452537"/>
                <a:gd name="connsiteX71" fmla="*/ 447111 w 778531"/>
                <a:gd name="connsiteY71" fmla="*/ 675473 h 1452537"/>
                <a:gd name="connsiteX72" fmla="*/ 492341 w 778531"/>
                <a:gd name="connsiteY72" fmla="*/ 740088 h 1452537"/>
                <a:gd name="connsiteX73" fmla="*/ 484465 w 778531"/>
                <a:gd name="connsiteY73" fmla="*/ 766343 h 1452537"/>
                <a:gd name="connsiteX74" fmla="*/ 412262 w 778531"/>
                <a:gd name="connsiteY74" fmla="*/ 775534 h 1452537"/>
                <a:gd name="connsiteX75" fmla="*/ 387318 w 778531"/>
                <a:gd name="connsiteY75" fmla="*/ 726960 h 1452537"/>
                <a:gd name="connsiteX76" fmla="*/ 412262 w 778531"/>
                <a:gd name="connsiteY76" fmla="*/ 708580 h 1452537"/>
                <a:gd name="connsiteX77" fmla="*/ 433266 w 778531"/>
                <a:gd name="connsiteY77" fmla="*/ 732211 h 1452537"/>
                <a:gd name="connsiteX78" fmla="*/ 451645 w 778531"/>
                <a:gd name="connsiteY78" fmla="*/ 736150 h 1452537"/>
                <a:gd name="connsiteX79" fmla="*/ 409635 w 778531"/>
                <a:gd name="connsiteY79" fmla="*/ 702017 h 1452537"/>
                <a:gd name="connsiteX80" fmla="*/ 403071 w 778531"/>
                <a:gd name="connsiteY80" fmla="*/ 703329 h 1452537"/>
                <a:gd name="connsiteX81" fmla="*/ 399134 w 778531"/>
                <a:gd name="connsiteY81" fmla="*/ 698078 h 1452537"/>
                <a:gd name="connsiteX82" fmla="*/ 418825 w 778531"/>
                <a:gd name="connsiteY82" fmla="*/ 679699 h 1452537"/>
                <a:gd name="connsiteX83" fmla="*/ 447111 w 778531"/>
                <a:gd name="connsiteY83" fmla="*/ 675473 h 1452537"/>
                <a:gd name="connsiteX84" fmla="*/ 245536 w 778531"/>
                <a:gd name="connsiteY84" fmla="*/ 670510 h 1452537"/>
                <a:gd name="connsiteX85" fmla="*/ 274417 w 778531"/>
                <a:gd name="connsiteY85" fmla="*/ 673136 h 1452537"/>
                <a:gd name="connsiteX86" fmla="*/ 275731 w 778531"/>
                <a:gd name="connsiteY86" fmla="*/ 677073 h 1452537"/>
                <a:gd name="connsiteX87" fmla="*/ 301987 w 778531"/>
                <a:gd name="connsiteY87" fmla="*/ 730899 h 1452537"/>
                <a:gd name="connsiteX88" fmla="*/ 256038 w 778531"/>
                <a:gd name="connsiteY88" fmla="*/ 717771 h 1452537"/>
                <a:gd name="connsiteX89" fmla="*/ 232408 w 778531"/>
                <a:gd name="connsiteY89" fmla="*/ 723022 h 1452537"/>
                <a:gd name="connsiteX90" fmla="*/ 308550 w 778531"/>
                <a:gd name="connsiteY90" fmla="*/ 736150 h 1452537"/>
                <a:gd name="connsiteX91" fmla="*/ 326929 w 778531"/>
                <a:gd name="connsiteY91" fmla="*/ 746652 h 1452537"/>
                <a:gd name="connsiteX92" fmla="*/ 319053 w 778531"/>
                <a:gd name="connsiteY92" fmla="*/ 759780 h 1452537"/>
                <a:gd name="connsiteX93" fmla="*/ 178584 w 778531"/>
                <a:gd name="connsiteY93" fmla="*/ 737462 h 1452537"/>
                <a:gd name="connsiteX94" fmla="*/ 166768 w 778531"/>
                <a:gd name="connsiteY94" fmla="*/ 711206 h 1452537"/>
                <a:gd name="connsiteX95" fmla="*/ 245536 w 778531"/>
                <a:gd name="connsiteY95" fmla="*/ 670510 h 1452537"/>
                <a:gd name="connsiteX96" fmla="*/ 330704 w 778531"/>
                <a:gd name="connsiteY96" fmla="*/ 638510 h 1452537"/>
                <a:gd name="connsiteX97" fmla="*/ 366313 w 778531"/>
                <a:gd name="connsiteY97" fmla="*/ 640315 h 1452537"/>
                <a:gd name="connsiteX98" fmla="*/ 391257 w 778531"/>
                <a:gd name="connsiteY98" fmla="*/ 688889 h 1452537"/>
                <a:gd name="connsiteX99" fmla="*/ 366313 w 778531"/>
                <a:gd name="connsiteY99" fmla="*/ 707268 h 1452537"/>
                <a:gd name="connsiteX100" fmla="*/ 345308 w 778531"/>
                <a:gd name="connsiteY100" fmla="*/ 683638 h 1452537"/>
                <a:gd name="connsiteX101" fmla="*/ 326929 w 778531"/>
                <a:gd name="connsiteY101" fmla="*/ 679699 h 1452537"/>
                <a:gd name="connsiteX102" fmla="*/ 368939 w 778531"/>
                <a:gd name="connsiteY102" fmla="*/ 713832 h 1452537"/>
                <a:gd name="connsiteX103" fmla="*/ 375502 w 778531"/>
                <a:gd name="connsiteY103" fmla="*/ 712520 h 1452537"/>
                <a:gd name="connsiteX104" fmla="*/ 379441 w 778531"/>
                <a:gd name="connsiteY104" fmla="*/ 717771 h 1452537"/>
                <a:gd name="connsiteX105" fmla="*/ 359750 w 778531"/>
                <a:gd name="connsiteY105" fmla="*/ 736150 h 1452537"/>
                <a:gd name="connsiteX106" fmla="*/ 286233 w 778531"/>
                <a:gd name="connsiteY106" fmla="*/ 675761 h 1452537"/>
                <a:gd name="connsiteX107" fmla="*/ 294110 w 778531"/>
                <a:gd name="connsiteY107" fmla="*/ 649505 h 1452537"/>
                <a:gd name="connsiteX108" fmla="*/ 330704 w 778531"/>
                <a:gd name="connsiteY108" fmla="*/ 638510 h 1452537"/>
                <a:gd name="connsiteX109" fmla="*/ 487090 w 778531"/>
                <a:gd name="connsiteY109" fmla="*/ 607496 h 1452537"/>
                <a:gd name="connsiteX110" fmla="*/ 561920 w 778531"/>
                <a:gd name="connsiteY110" fmla="*/ 640315 h 1452537"/>
                <a:gd name="connsiteX111" fmla="*/ 554042 w 778531"/>
                <a:gd name="connsiteY111" fmla="*/ 667885 h 1452537"/>
                <a:gd name="connsiteX112" fmla="*/ 489716 w 778531"/>
                <a:gd name="connsiteY112" fmla="*/ 703329 h 1452537"/>
                <a:gd name="connsiteX113" fmla="*/ 467398 w 778531"/>
                <a:gd name="connsiteY113" fmla="*/ 674448 h 1452537"/>
                <a:gd name="connsiteX114" fmla="*/ 502844 w 778531"/>
                <a:gd name="connsiteY114" fmla="*/ 656069 h 1452537"/>
                <a:gd name="connsiteX115" fmla="*/ 480526 w 778531"/>
                <a:gd name="connsiteY115" fmla="*/ 652131 h 1452537"/>
                <a:gd name="connsiteX116" fmla="*/ 466085 w 778531"/>
                <a:gd name="connsiteY116" fmla="*/ 663945 h 1452537"/>
                <a:gd name="connsiteX117" fmla="*/ 424076 w 778531"/>
                <a:gd name="connsiteY117" fmla="*/ 641629 h 1452537"/>
                <a:gd name="connsiteX118" fmla="*/ 487090 w 778531"/>
                <a:gd name="connsiteY118" fmla="*/ 607496 h 1452537"/>
                <a:gd name="connsiteX119" fmla="*/ 223875 w 778531"/>
                <a:gd name="connsiteY119" fmla="*/ 596993 h 1452537"/>
                <a:gd name="connsiteX120" fmla="*/ 236346 w 778531"/>
                <a:gd name="connsiteY120" fmla="*/ 603557 h 1452537"/>
                <a:gd name="connsiteX121" fmla="*/ 250787 w 778531"/>
                <a:gd name="connsiteY121" fmla="*/ 640315 h 1452537"/>
                <a:gd name="connsiteX122" fmla="*/ 262603 w 778531"/>
                <a:gd name="connsiteY122" fmla="*/ 637690 h 1452537"/>
                <a:gd name="connsiteX123" fmla="*/ 275731 w 778531"/>
                <a:gd name="connsiteY123" fmla="*/ 650817 h 1452537"/>
                <a:gd name="connsiteX124" fmla="*/ 271792 w 778531"/>
                <a:gd name="connsiteY124" fmla="*/ 665259 h 1452537"/>
                <a:gd name="connsiteX125" fmla="*/ 244224 w 778531"/>
                <a:gd name="connsiteY125" fmla="*/ 662633 h 1452537"/>
                <a:gd name="connsiteX126" fmla="*/ 220594 w 778531"/>
                <a:gd name="connsiteY126" fmla="*/ 666571 h 1452537"/>
                <a:gd name="connsiteX127" fmla="*/ 203527 w 778531"/>
                <a:gd name="connsiteY127" fmla="*/ 650817 h 1452537"/>
                <a:gd name="connsiteX128" fmla="*/ 207466 w 778531"/>
                <a:gd name="connsiteY128" fmla="*/ 602245 h 1452537"/>
                <a:gd name="connsiteX129" fmla="*/ 223875 w 778531"/>
                <a:gd name="connsiteY129" fmla="*/ 596993 h 1452537"/>
                <a:gd name="connsiteX130" fmla="*/ 503992 w 778531"/>
                <a:gd name="connsiteY130" fmla="*/ 566143 h 1452537"/>
                <a:gd name="connsiteX131" fmla="*/ 517285 w 778531"/>
                <a:gd name="connsiteY131" fmla="*/ 581240 h 1452537"/>
                <a:gd name="connsiteX132" fmla="*/ 513346 w 778531"/>
                <a:gd name="connsiteY132" fmla="*/ 602245 h 1452537"/>
                <a:gd name="connsiteX133" fmla="*/ 487090 w 778531"/>
                <a:gd name="connsiteY133" fmla="*/ 599619 h 1452537"/>
                <a:gd name="connsiteX134" fmla="*/ 477901 w 778531"/>
                <a:gd name="connsiteY134" fmla="*/ 599619 h 1452537"/>
                <a:gd name="connsiteX135" fmla="*/ 481839 w 778531"/>
                <a:gd name="connsiteY135" fmla="*/ 566799 h 1452537"/>
                <a:gd name="connsiteX136" fmla="*/ 503992 w 778531"/>
                <a:gd name="connsiteY136" fmla="*/ 566143 h 1452537"/>
                <a:gd name="connsiteX137" fmla="*/ 250767 w 778531"/>
                <a:gd name="connsiteY137" fmla="*/ 525794 h 1452537"/>
                <a:gd name="connsiteX138" fmla="*/ 266541 w 778531"/>
                <a:gd name="connsiteY138" fmla="*/ 527415 h 1452537"/>
                <a:gd name="connsiteX139" fmla="*/ 380755 w 778531"/>
                <a:gd name="connsiteY139" fmla="*/ 611434 h 1452537"/>
                <a:gd name="connsiteX140" fmla="*/ 374190 w 778531"/>
                <a:gd name="connsiteY140" fmla="*/ 631126 h 1452537"/>
                <a:gd name="connsiteX141" fmla="*/ 371564 w 778531"/>
                <a:gd name="connsiteY141" fmla="*/ 629813 h 1452537"/>
                <a:gd name="connsiteX142" fmla="*/ 359750 w 778531"/>
                <a:gd name="connsiteY142" fmla="*/ 627187 h 1452537"/>
                <a:gd name="connsiteX143" fmla="*/ 358436 w 778531"/>
                <a:gd name="connsiteY143" fmla="*/ 624562 h 1452537"/>
                <a:gd name="connsiteX144" fmla="*/ 294110 w 778531"/>
                <a:gd name="connsiteY144" fmla="*/ 577301 h 1452537"/>
                <a:gd name="connsiteX145" fmla="*/ 307238 w 778531"/>
                <a:gd name="connsiteY145" fmla="*/ 598306 h 1452537"/>
                <a:gd name="connsiteX146" fmla="*/ 347934 w 778531"/>
                <a:gd name="connsiteY146" fmla="*/ 621936 h 1452537"/>
                <a:gd name="connsiteX147" fmla="*/ 350560 w 778531"/>
                <a:gd name="connsiteY147" fmla="*/ 627187 h 1452537"/>
                <a:gd name="connsiteX148" fmla="*/ 291483 w 778531"/>
                <a:gd name="connsiteY148" fmla="*/ 640315 h 1452537"/>
                <a:gd name="connsiteX149" fmla="*/ 284920 w 778531"/>
                <a:gd name="connsiteY149" fmla="*/ 642941 h 1452537"/>
                <a:gd name="connsiteX150" fmla="*/ 263915 w 778531"/>
                <a:gd name="connsiteY150" fmla="*/ 625875 h 1452537"/>
                <a:gd name="connsiteX151" fmla="*/ 237659 w 778531"/>
                <a:gd name="connsiteY151" fmla="*/ 541856 h 1452537"/>
                <a:gd name="connsiteX152" fmla="*/ 250767 w 778531"/>
                <a:gd name="connsiteY152" fmla="*/ 525794 h 1452537"/>
                <a:gd name="connsiteX153" fmla="*/ 546002 w 778531"/>
                <a:gd name="connsiteY153" fmla="*/ 519046 h 1452537"/>
                <a:gd name="connsiteX154" fmla="*/ 571109 w 778531"/>
                <a:gd name="connsiteY154" fmla="*/ 535292 h 1452537"/>
                <a:gd name="connsiteX155" fmla="*/ 576360 w 778531"/>
                <a:gd name="connsiteY155" fmla="*/ 589117 h 1452537"/>
                <a:gd name="connsiteX156" fmla="*/ 552730 w 778531"/>
                <a:gd name="connsiteY156" fmla="*/ 623249 h 1452537"/>
                <a:gd name="connsiteX157" fmla="*/ 521223 w 778531"/>
                <a:gd name="connsiteY157" fmla="*/ 606182 h 1452537"/>
                <a:gd name="connsiteX158" fmla="*/ 546165 w 778531"/>
                <a:gd name="connsiteY158" fmla="*/ 577301 h 1452537"/>
                <a:gd name="connsiteX159" fmla="*/ 515972 w 778531"/>
                <a:gd name="connsiteY159" fmla="*/ 551045 h 1452537"/>
                <a:gd name="connsiteX160" fmla="*/ 523848 w 778531"/>
                <a:gd name="connsiteY160" fmla="*/ 523477 h 1452537"/>
                <a:gd name="connsiteX161" fmla="*/ 546002 w 778531"/>
                <a:gd name="connsiteY161" fmla="*/ 519046 h 1452537"/>
                <a:gd name="connsiteX162" fmla="*/ 345308 w 778531"/>
                <a:gd name="connsiteY162" fmla="*/ 516912 h 1452537"/>
                <a:gd name="connsiteX163" fmla="*/ 378129 w 778531"/>
                <a:gd name="connsiteY163" fmla="*/ 530040 h 1452537"/>
                <a:gd name="connsiteX164" fmla="*/ 370251 w 778531"/>
                <a:gd name="connsiteY164" fmla="*/ 541856 h 1452537"/>
                <a:gd name="connsiteX165" fmla="*/ 362374 w 778531"/>
                <a:gd name="connsiteY165" fmla="*/ 560235 h 1452537"/>
                <a:gd name="connsiteX166" fmla="*/ 329555 w 778531"/>
                <a:gd name="connsiteY166" fmla="*/ 540543 h 1452537"/>
                <a:gd name="connsiteX167" fmla="*/ 345308 w 778531"/>
                <a:gd name="connsiteY167" fmla="*/ 516912 h 1452537"/>
                <a:gd name="connsiteX168" fmla="*/ 461347 w 778531"/>
                <a:gd name="connsiteY168" fmla="*/ 491621 h 1452537"/>
                <a:gd name="connsiteX169" fmla="*/ 470025 w 778531"/>
                <a:gd name="connsiteY169" fmla="*/ 516912 h 1452537"/>
                <a:gd name="connsiteX170" fmla="*/ 468711 w 778531"/>
                <a:gd name="connsiteY170" fmla="*/ 599619 h 1452537"/>
                <a:gd name="connsiteX171" fmla="*/ 416199 w 778531"/>
                <a:gd name="connsiteY171" fmla="*/ 636377 h 1452537"/>
                <a:gd name="connsiteX172" fmla="*/ 410948 w 778531"/>
                <a:gd name="connsiteY172" fmla="*/ 652131 h 1452537"/>
                <a:gd name="connsiteX173" fmla="*/ 400446 w 778531"/>
                <a:gd name="connsiteY173" fmla="*/ 648192 h 1452537"/>
                <a:gd name="connsiteX174" fmla="*/ 401758 w 778531"/>
                <a:gd name="connsiteY174" fmla="*/ 639003 h 1452537"/>
                <a:gd name="connsiteX175" fmla="*/ 408323 w 778531"/>
                <a:gd name="connsiteY175" fmla="*/ 635064 h 1452537"/>
                <a:gd name="connsiteX176" fmla="*/ 433266 w 778531"/>
                <a:gd name="connsiteY176" fmla="*/ 558922 h 1452537"/>
                <a:gd name="connsiteX177" fmla="*/ 417513 w 778531"/>
                <a:gd name="connsiteY177" fmla="*/ 578614 h 1452537"/>
                <a:gd name="connsiteX178" fmla="*/ 408323 w 778531"/>
                <a:gd name="connsiteY178" fmla="*/ 625875 h 1452537"/>
                <a:gd name="connsiteX179" fmla="*/ 383379 w 778531"/>
                <a:gd name="connsiteY179" fmla="*/ 635064 h 1452537"/>
                <a:gd name="connsiteX180" fmla="*/ 388630 w 778531"/>
                <a:gd name="connsiteY180" fmla="*/ 616685 h 1452537"/>
                <a:gd name="connsiteX181" fmla="*/ 370251 w 778531"/>
                <a:gd name="connsiteY181" fmla="*/ 568112 h 1452537"/>
                <a:gd name="connsiteX182" fmla="*/ 379441 w 778531"/>
                <a:gd name="connsiteY182" fmla="*/ 547107 h 1452537"/>
                <a:gd name="connsiteX183" fmla="*/ 450332 w 778531"/>
                <a:gd name="connsiteY183" fmla="*/ 494596 h 1452537"/>
                <a:gd name="connsiteX184" fmla="*/ 461347 w 778531"/>
                <a:gd name="connsiteY184" fmla="*/ 491621 h 1452537"/>
                <a:gd name="connsiteX185" fmla="*/ 599991 w 778531"/>
                <a:gd name="connsiteY185" fmla="*/ 254354 h 1452537"/>
                <a:gd name="connsiteX186" fmla="*/ 669570 w 778531"/>
                <a:gd name="connsiteY186" fmla="*/ 384320 h 1452537"/>
                <a:gd name="connsiteX187" fmla="*/ 651189 w 778531"/>
                <a:gd name="connsiteY187" fmla="*/ 494596 h 1452537"/>
                <a:gd name="connsiteX188" fmla="*/ 568484 w 778531"/>
                <a:gd name="connsiteY188" fmla="*/ 755842 h 1452537"/>
                <a:gd name="connsiteX189" fmla="*/ 548793 w 778531"/>
                <a:gd name="connsiteY189" fmla="*/ 801789 h 1452537"/>
                <a:gd name="connsiteX190" fmla="*/ 425390 w 778531"/>
                <a:gd name="connsiteY190" fmla="*/ 1039405 h 1452537"/>
                <a:gd name="connsiteX191" fmla="*/ 361063 w 778531"/>
                <a:gd name="connsiteY191" fmla="*/ 1129989 h 1452537"/>
                <a:gd name="connsiteX192" fmla="*/ 220594 w 778531"/>
                <a:gd name="connsiteY192" fmla="*/ 1173310 h 1452537"/>
                <a:gd name="connsiteX193" fmla="*/ 203527 w 778531"/>
                <a:gd name="connsiteY193" fmla="*/ 1154931 h 1452537"/>
                <a:gd name="connsiteX194" fmla="*/ 223220 w 778531"/>
                <a:gd name="connsiteY194" fmla="*/ 1156245 h 1452537"/>
                <a:gd name="connsiteX195" fmla="*/ 269167 w 778531"/>
                <a:gd name="connsiteY195" fmla="*/ 1169373 h 1452537"/>
                <a:gd name="connsiteX196" fmla="*/ 320367 w 778531"/>
                <a:gd name="connsiteY196" fmla="*/ 1140491 h 1452537"/>
                <a:gd name="connsiteX197" fmla="*/ 343996 w 778531"/>
                <a:gd name="connsiteY197" fmla="*/ 1116861 h 1452537"/>
                <a:gd name="connsiteX198" fmla="*/ 407011 w 778531"/>
                <a:gd name="connsiteY198" fmla="*/ 1028903 h 1452537"/>
                <a:gd name="connsiteX199" fmla="*/ 529100 w 778531"/>
                <a:gd name="connsiteY199" fmla="*/ 793912 h 1452537"/>
                <a:gd name="connsiteX200" fmla="*/ 547479 w 778531"/>
                <a:gd name="connsiteY200" fmla="*/ 746653 h 1452537"/>
                <a:gd name="connsiteX201" fmla="*/ 628873 w 778531"/>
                <a:gd name="connsiteY201" fmla="*/ 488032 h 1452537"/>
                <a:gd name="connsiteX202" fmla="*/ 647252 w 778531"/>
                <a:gd name="connsiteY202" fmla="*/ 381694 h 1452537"/>
                <a:gd name="connsiteX203" fmla="*/ 647252 w 778531"/>
                <a:gd name="connsiteY203" fmla="*/ 347562 h 1452537"/>
                <a:gd name="connsiteX204" fmla="*/ 631498 w 778531"/>
                <a:gd name="connsiteY204" fmla="*/ 291112 h 1452537"/>
                <a:gd name="connsiteX205" fmla="*/ 589489 w 778531"/>
                <a:gd name="connsiteY205" fmla="*/ 268794 h 1452537"/>
                <a:gd name="connsiteX206" fmla="*/ 575049 w 778531"/>
                <a:gd name="connsiteY206" fmla="*/ 255666 h 1452537"/>
                <a:gd name="connsiteX207" fmla="*/ 599991 w 778531"/>
                <a:gd name="connsiteY207" fmla="*/ 254354 h 1452537"/>
                <a:gd name="connsiteX208" fmla="*/ 605242 w 778531"/>
                <a:gd name="connsiteY208" fmla="*/ 192652 h 1452537"/>
                <a:gd name="connsiteX209" fmla="*/ 655130 w 778531"/>
                <a:gd name="connsiteY209" fmla="*/ 209718 h 1452537"/>
                <a:gd name="connsiteX210" fmla="*/ 706328 w 778531"/>
                <a:gd name="connsiteY210" fmla="*/ 502471 h 1452537"/>
                <a:gd name="connsiteX211" fmla="*/ 611807 w 778531"/>
                <a:gd name="connsiteY211" fmla="*/ 795224 h 1452537"/>
                <a:gd name="connsiteX212" fmla="*/ 471338 w 778531"/>
                <a:gd name="connsiteY212" fmla="*/ 1069599 h 1452537"/>
                <a:gd name="connsiteX213" fmla="*/ 227159 w 778531"/>
                <a:gd name="connsiteY213" fmla="*/ 1240262 h 1452537"/>
                <a:gd name="connsiteX214" fmla="*/ 179897 w 778531"/>
                <a:gd name="connsiteY214" fmla="*/ 1216632 h 1452537"/>
                <a:gd name="connsiteX215" fmla="*/ 141826 w 778531"/>
                <a:gd name="connsiteY215" fmla="*/ 1168058 h 1452537"/>
                <a:gd name="connsiteX216" fmla="*/ 165457 w 778531"/>
                <a:gd name="connsiteY216" fmla="*/ 1158869 h 1452537"/>
                <a:gd name="connsiteX217" fmla="*/ 185149 w 778531"/>
                <a:gd name="connsiteY217" fmla="*/ 1154930 h 1452537"/>
                <a:gd name="connsiteX218" fmla="*/ 208779 w 778531"/>
                <a:gd name="connsiteY218" fmla="*/ 1182499 h 1452537"/>
                <a:gd name="connsiteX219" fmla="*/ 435892 w 778531"/>
                <a:gd name="connsiteY219" fmla="*/ 1045968 h 1452537"/>
                <a:gd name="connsiteX220" fmla="*/ 572423 w 778531"/>
                <a:gd name="connsiteY220" fmla="*/ 779470 h 1452537"/>
                <a:gd name="connsiteX221" fmla="*/ 664318 w 778531"/>
                <a:gd name="connsiteY221" fmla="*/ 495907 h 1452537"/>
                <a:gd name="connsiteX222" fmla="*/ 601304 w 778531"/>
                <a:gd name="connsiteY222" fmla="*/ 238599 h 1452537"/>
                <a:gd name="connsiteX223" fmla="*/ 564546 w 778531"/>
                <a:gd name="connsiteY223" fmla="*/ 241225 h 1452537"/>
                <a:gd name="connsiteX224" fmla="*/ 554044 w 778531"/>
                <a:gd name="connsiteY224" fmla="*/ 224159 h 1452537"/>
                <a:gd name="connsiteX225" fmla="*/ 543541 w 778531"/>
                <a:gd name="connsiteY225" fmla="*/ 200529 h 1452537"/>
                <a:gd name="connsiteX226" fmla="*/ 605242 w 778531"/>
                <a:gd name="connsiteY226" fmla="*/ 192652 h 1452537"/>
                <a:gd name="connsiteX227" fmla="*/ 572422 w 778531"/>
                <a:gd name="connsiteY227" fmla="*/ 44307 h 1452537"/>
                <a:gd name="connsiteX228" fmla="*/ 580299 w 778531"/>
                <a:gd name="connsiteY228" fmla="*/ 50870 h 1452537"/>
                <a:gd name="connsiteX229" fmla="*/ 596054 w 778531"/>
                <a:gd name="connsiteY229" fmla="*/ 60061 h 1452537"/>
                <a:gd name="connsiteX230" fmla="*/ 596054 w 778531"/>
                <a:gd name="connsiteY230" fmla="*/ 73189 h 1452537"/>
                <a:gd name="connsiteX231" fmla="*/ 581612 w 778531"/>
                <a:gd name="connsiteY231" fmla="*/ 81065 h 1452537"/>
                <a:gd name="connsiteX232" fmla="*/ 564547 w 778531"/>
                <a:gd name="connsiteY232" fmla="*/ 82377 h 1452537"/>
                <a:gd name="connsiteX233" fmla="*/ 564547 w 778531"/>
                <a:gd name="connsiteY233" fmla="*/ 49558 h 1452537"/>
                <a:gd name="connsiteX234" fmla="*/ 572422 w 778531"/>
                <a:gd name="connsiteY234" fmla="*/ 44307 h 1452537"/>
                <a:gd name="connsiteX235" fmla="*/ 754409 w 778531"/>
                <a:gd name="connsiteY235" fmla="*/ 10995 h 1452537"/>
                <a:gd name="connsiteX236" fmla="*/ 762778 w 778531"/>
                <a:gd name="connsiteY236" fmla="*/ 19363 h 1452537"/>
                <a:gd name="connsiteX237" fmla="*/ 762778 w 778531"/>
                <a:gd name="connsiteY237" fmla="*/ 111259 h 1452537"/>
                <a:gd name="connsiteX238" fmla="*/ 745712 w 778531"/>
                <a:gd name="connsiteY238" fmla="*/ 109947 h 1452537"/>
                <a:gd name="connsiteX239" fmla="*/ 712892 w 778531"/>
                <a:gd name="connsiteY239" fmla="*/ 79752 h 1452537"/>
                <a:gd name="connsiteX240" fmla="*/ 711578 w 778531"/>
                <a:gd name="connsiteY240" fmla="*/ 52184 h 1452537"/>
                <a:gd name="connsiteX241" fmla="*/ 747025 w 778531"/>
                <a:gd name="connsiteY241" fmla="*/ 19363 h 1452537"/>
                <a:gd name="connsiteX242" fmla="*/ 754409 w 778531"/>
                <a:gd name="connsiteY242" fmla="*/ 10995 h 1452537"/>
                <a:gd name="connsiteX243" fmla="*/ 545346 w 778531"/>
                <a:gd name="connsiteY243" fmla="*/ 0 h 1452537"/>
                <a:gd name="connsiteX244" fmla="*/ 548793 w 778531"/>
                <a:gd name="connsiteY244" fmla="*/ 7549 h 1452537"/>
                <a:gd name="connsiteX245" fmla="*/ 552731 w 778531"/>
                <a:gd name="connsiteY245" fmla="*/ 18051 h 1452537"/>
                <a:gd name="connsiteX246" fmla="*/ 550105 w 778531"/>
                <a:gd name="connsiteY246" fmla="*/ 33805 h 1452537"/>
                <a:gd name="connsiteX247" fmla="*/ 550105 w 778531"/>
                <a:gd name="connsiteY247" fmla="*/ 98131 h 1452537"/>
                <a:gd name="connsiteX248" fmla="*/ 552731 w 778531"/>
                <a:gd name="connsiteY248" fmla="*/ 116510 h 1452537"/>
                <a:gd name="connsiteX249" fmla="*/ 550105 w 778531"/>
                <a:gd name="connsiteY249" fmla="*/ 121761 h 1452537"/>
                <a:gd name="connsiteX250" fmla="*/ 534352 w 778531"/>
                <a:gd name="connsiteY250" fmla="*/ 121761 h 1452537"/>
                <a:gd name="connsiteX251" fmla="*/ 536977 w 778531"/>
                <a:gd name="connsiteY251" fmla="*/ 6235 h 1452537"/>
                <a:gd name="connsiteX252" fmla="*/ 545346 w 778531"/>
                <a:gd name="connsiteY252" fmla="*/ 0 h 145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</a:cxnLst>
              <a:rect l="l" t="t" r="r" b="b"/>
              <a:pathLst>
                <a:path w="778531" h="1452537">
                  <a:moveTo>
                    <a:pt x="148390" y="1368752"/>
                  </a:moveTo>
                  <a:cubicBezTo>
                    <a:pt x="149703" y="1366947"/>
                    <a:pt x="156267" y="1370228"/>
                    <a:pt x="173333" y="1374167"/>
                  </a:cubicBezTo>
                  <a:cubicBezTo>
                    <a:pt x="189088" y="1378106"/>
                    <a:pt x="206153" y="1378106"/>
                    <a:pt x="221907" y="1376792"/>
                  </a:cubicBezTo>
                  <a:cubicBezTo>
                    <a:pt x="235035" y="1375480"/>
                    <a:pt x="236347" y="1372855"/>
                    <a:pt x="233723" y="1387295"/>
                  </a:cubicBezTo>
                  <a:cubicBezTo>
                    <a:pt x="229784" y="1420115"/>
                    <a:pt x="203528" y="1446371"/>
                    <a:pt x="169395" y="1451622"/>
                  </a:cubicBezTo>
                  <a:cubicBezTo>
                    <a:pt x="153642" y="1454248"/>
                    <a:pt x="157579" y="1451622"/>
                    <a:pt x="157579" y="1438494"/>
                  </a:cubicBezTo>
                  <a:cubicBezTo>
                    <a:pt x="158893" y="1422741"/>
                    <a:pt x="157579" y="1408300"/>
                    <a:pt x="154955" y="1393859"/>
                  </a:cubicBezTo>
                  <a:cubicBezTo>
                    <a:pt x="151016" y="1377449"/>
                    <a:pt x="147078" y="1370557"/>
                    <a:pt x="148390" y="1368752"/>
                  </a:cubicBezTo>
                  <a:close/>
                  <a:moveTo>
                    <a:pt x="73562" y="1267831"/>
                  </a:moveTo>
                  <a:cubicBezTo>
                    <a:pt x="85376" y="1266518"/>
                    <a:pt x="82751" y="1269143"/>
                    <a:pt x="84064" y="1279646"/>
                  </a:cubicBezTo>
                  <a:cubicBezTo>
                    <a:pt x="84064" y="1286210"/>
                    <a:pt x="85376" y="1292774"/>
                    <a:pt x="88002" y="1298025"/>
                  </a:cubicBezTo>
                  <a:cubicBezTo>
                    <a:pt x="94565" y="1317717"/>
                    <a:pt x="98504" y="1313778"/>
                    <a:pt x="78812" y="1307215"/>
                  </a:cubicBezTo>
                  <a:cubicBezTo>
                    <a:pt x="73562" y="1305902"/>
                    <a:pt x="68309" y="1304589"/>
                    <a:pt x="63059" y="1303276"/>
                  </a:cubicBezTo>
                  <a:cubicBezTo>
                    <a:pt x="52556" y="1300650"/>
                    <a:pt x="48618" y="1304589"/>
                    <a:pt x="49932" y="1291462"/>
                  </a:cubicBezTo>
                  <a:cubicBezTo>
                    <a:pt x="52556" y="1277020"/>
                    <a:pt x="60434" y="1269143"/>
                    <a:pt x="73562" y="1267831"/>
                  </a:cubicBezTo>
                  <a:close/>
                  <a:moveTo>
                    <a:pt x="84064" y="1219257"/>
                  </a:moveTo>
                  <a:cubicBezTo>
                    <a:pt x="95879" y="1220571"/>
                    <a:pt x="97192" y="1219257"/>
                    <a:pt x="91940" y="1228447"/>
                  </a:cubicBezTo>
                  <a:cubicBezTo>
                    <a:pt x="90627" y="1232385"/>
                    <a:pt x="89315" y="1235011"/>
                    <a:pt x="88002" y="1238950"/>
                  </a:cubicBezTo>
                  <a:cubicBezTo>
                    <a:pt x="82751" y="1249452"/>
                    <a:pt x="84064" y="1245513"/>
                    <a:pt x="73562" y="1246827"/>
                  </a:cubicBezTo>
                  <a:cubicBezTo>
                    <a:pt x="48618" y="1248139"/>
                    <a:pt x="30239" y="1266518"/>
                    <a:pt x="27613" y="1291462"/>
                  </a:cubicBezTo>
                  <a:cubicBezTo>
                    <a:pt x="26300" y="1304589"/>
                    <a:pt x="28925" y="1300650"/>
                    <a:pt x="15798" y="1305902"/>
                  </a:cubicBezTo>
                  <a:cubicBezTo>
                    <a:pt x="14485" y="1307215"/>
                    <a:pt x="11860" y="1307215"/>
                    <a:pt x="10548" y="1308527"/>
                  </a:cubicBezTo>
                  <a:cubicBezTo>
                    <a:pt x="-1268" y="1315092"/>
                    <a:pt x="44" y="1312466"/>
                    <a:pt x="44" y="1298025"/>
                  </a:cubicBezTo>
                  <a:cubicBezTo>
                    <a:pt x="-1268" y="1252078"/>
                    <a:pt x="36804" y="1215319"/>
                    <a:pt x="84064" y="1219257"/>
                  </a:cubicBezTo>
                  <a:close/>
                  <a:moveTo>
                    <a:pt x="407010" y="875306"/>
                  </a:moveTo>
                  <a:cubicBezTo>
                    <a:pt x="417513" y="880557"/>
                    <a:pt x="429327" y="884495"/>
                    <a:pt x="442455" y="885808"/>
                  </a:cubicBezTo>
                  <a:cubicBezTo>
                    <a:pt x="443769" y="900249"/>
                    <a:pt x="441142" y="917316"/>
                    <a:pt x="435890" y="929130"/>
                  </a:cubicBezTo>
                  <a:cubicBezTo>
                    <a:pt x="428014" y="946197"/>
                    <a:pt x="413574" y="961951"/>
                    <a:pt x="393882" y="963263"/>
                  </a:cubicBezTo>
                  <a:cubicBezTo>
                    <a:pt x="367627" y="965888"/>
                    <a:pt x="354499" y="950135"/>
                    <a:pt x="351873" y="937007"/>
                  </a:cubicBezTo>
                  <a:cubicBezTo>
                    <a:pt x="350560" y="923879"/>
                    <a:pt x="355811" y="913377"/>
                    <a:pt x="366313" y="912064"/>
                  </a:cubicBezTo>
                  <a:cubicBezTo>
                    <a:pt x="384692" y="909439"/>
                    <a:pt x="393882" y="939632"/>
                    <a:pt x="405697" y="916002"/>
                  </a:cubicBezTo>
                  <a:cubicBezTo>
                    <a:pt x="410948" y="905500"/>
                    <a:pt x="410948" y="887121"/>
                    <a:pt x="407010" y="875306"/>
                  </a:cubicBezTo>
                  <a:close/>
                  <a:moveTo>
                    <a:pt x="372878" y="847737"/>
                  </a:moveTo>
                  <a:cubicBezTo>
                    <a:pt x="375502" y="850362"/>
                    <a:pt x="376815" y="852988"/>
                    <a:pt x="379441" y="855614"/>
                  </a:cubicBezTo>
                  <a:cubicBezTo>
                    <a:pt x="386006" y="862178"/>
                    <a:pt x="392569" y="867429"/>
                    <a:pt x="400446" y="871367"/>
                  </a:cubicBezTo>
                  <a:cubicBezTo>
                    <a:pt x="399134" y="879244"/>
                    <a:pt x="395195" y="885808"/>
                    <a:pt x="387318" y="891060"/>
                  </a:cubicBezTo>
                  <a:cubicBezTo>
                    <a:pt x="372878" y="901562"/>
                    <a:pt x="355811" y="888434"/>
                    <a:pt x="350560" y="872681"/>
                  </a:cubicBezTo>
                  <a:cubicBezTo>
                    <a:pt x="358436" y="864804"/>
                    <a:pt x="366313" y="856927"/>
                    <a:pt x="372878" y="847737"/>
                  </a:cubicBezTo>
                  <a:close/>
                  <a:moveTo>
                    <a:pt x="233722" y="779471"/>
                  </a:moveTo>
                  <a:cubicBezTo>
                    <a:pt x="245536" y="783410"/>
                    <a:pt x="257352" y="787348"/>
                    <a:pt x="269166" y="788662"/>
                  </a:cubicBezTo>
                  <a:cubicBezTo>
                    <a:pt x="266541" y="795225"/>
                    <a:pt x="263915" y="800476"/>
                    <a:pt x="261290" y="807041"/>
                  </a:cubicBezTo>
                  <a:cubicBezTo>
                    <a:pt x="258664" y="812292"/>
                    <a:pt x="257352" y="817543"/>
                    <a:pt x="257352" y="824106"/>
                  </a:cubicBezTo>
                  <a:cubicBezTo>
                    <a:pt x="242910" y="825420"/>
                    <a:pt x="231096" y="821481"/>
                    <a:pt x="224531" y="809666"/>
                  </a:cubicBezTo>
                  <a:cubicBezTo>
                    <a:pt x="217968" y="799164"/>
                    <a:pt x="223218" y="786036"/>
                    <a:pt x="233722" y="779471"/>
                  </a:cubicBezTo>
                  <a:close/>
                  <a:moveTo>
                    <a:pt x="374190" y="766918"/>
                  </a:moveTo>
                  <a:cubicBezTo>
                    <a:pt x="386005" y="762487"/>
                    <a:pt x="403727" y="779472"/>
                    <a:pt x="409635" y="791287"/>
                  </a:cubicBezTo>
                  <a:cubicBezTo>
                    <a:pt x="413574" y="799164"/>
                    <a:pt x="413574" y="807041"/>
                    <a:pt x="412262" y="812292"/>
                  </a:cubicBezTo>
                  <a:cubicBezTo>
                    <a:pt x="410948" y="828046"/>
                    <a:pt x="428014" y="837234"/>
                    <a:pt x="430641" y="825420"/>
                  </a:cubicBezTo>
                  <a:cubicBezTo>
                    <a:pt x="434578" y="813604"/>
                    <a:pt x="428014" y="797851"/>
                    <a:pt x="417513" y="786036"/>
                  </a:cubicBezTo>
                  <a:cubicBezTo>
                    <a:pt x="429327" y="788662"/>
                    <a:pt x="442455" y="787348"/>
                    <a:pt x="454270" y="784723"/>
                  </a:cubicBezTo>
                  <a:cubicBezTo>
                    <a:pt x="464773" y="805727"/>
                    <a:pt x="470025" y="833297"/>
                    <a:pt x="472650" y="854301"/>
                  </a:cubicBezTo>
                  <a:cubicBezTo>
                    <a:pt x="479213" y="877932"/>
                    <a:pt x="480526" y="880557"/>
                    <a:pt x="462146" y="879244"/>
                  </a:cubicBezTo>
                  <a:cubicBezTo>
                    <a:pt x="438517" y="877932"/>
                    <a:pt x="405697" y="870055"/>
                    <a:pt x="386006" y="849050"/>
                  </a:cubicBezTo>
                  <a:cubicBezTo>
                    <a:pt x="365001" y="828046"/>
                    <a:pt x="359750" y="800476"/>
                    <a:pt x="365001" y="779471"/>
                  </a:cubicBezTo>
                  <a:cubicBezTo>
                    <a:pt x="366970" y="772251"/>
                    <a:pt x="370252" y="768395"/>
                    <a:pt x="374190" y="766918"/>
                  </a:cubicBezTo>
                  <a:close/>
                  <a:moveTo>
                    <a:pt x="334806" y="749278"/>
                  </a:moveTo>
                  <a:cubicBezTo>
                    <a:pt x="342683" y="750590"/>
                    <a:pt x="347934" y="757155"/>
                    <a:pt x="345308" y="772908"/>
                  </a:cubicBezTo>
                  <a:cubicBezTo>
                    <a:pt x="341371" y="800476"/>
                    <a:pt x="326929" y="808353"/>
                    <a:pt x="319053" y="812292"/>
                  </a:cubicBezTo>
                  <a:cubicBezTo>
                    <a:pt x="303299" y="818855"/>
                    <a:pt x="303299" y="839860"/>
                    <a:pt x="316427" y="837234"/>
                  </a:cubicBezTo>
                  <a:cubicBezTo>
                    <a:pt x="340057" y="830671"/>
                    <a:pt x="355811" y="791287"/>
                    <a:pt x="353185" y="766343"/>
                  </a:cubicBezTo>
                  <a:cubicBezTo>
                    <a:pt x="353185" y="763718"/>
                    <a:pt x="351873" y="761092"/>
                    <a:pt x="351873" y="758467"/>
                  </a:cubicBezTo>
                  <a:cubicBezTo>
                    <a:pt x="350560" y="751903"/>
                    <a:pt x="349246" y="749278"/>
                    <a:pt x="357123" y="750590"/>
                  </a:cubicBezTo>
                  <a:cubicBezTo>
                    <a:pt x="362374" y="751903"/>
                    <a:pt x="366313" y="754529"/>
                    <a:pt x="370251" y="757155"/>
                  </a:cubicBezTo>
                  <a:cubicBezTo>
                    <a:pt x="365001" y="759780"/>
                    <a:pt x="359750" y="766343"/>
                    <a:pt x="357123" y="775534"/>
                  </a:cubicBezTo>
                  <a:cubicBezTo>
                    <a:pt x="351873" y="797851"/>
                    <a:pt x="355811" y="818855"/>
                    <a:pt x="367627" y="837234"/>
                  </a:cubicBezTo>
                  <a:cubicBezTo>
                    <a:pt x="353185" y="858239"/>
                    <a:pt x="330867" y="877932"/>
                    <a:pt x="312489" y="892372"/>
                  </a:cubicBezTo>
                  <a:cubicBezTo>
                    <a:pt x="292797" y="912064"/>
                    <a:pt x="290171" y="916002"/>
                    <a:pt x="282294" y="896311"/>
                  </a:cubicBezTo>
                  <a:cubicBezTo>
                    <a:pt x="271792" y="873993"/>
                    <a:pt x="261290" y="838548"/>
                    <a:pt x="269166" y="808353"/>
                  </a:cubicBezTo>
                  <a:cubicBezTo>
                    <a:pt x="271792" y="800476"/>
                    <a:pt x="274417" y="793913"/>
                    <a:pt x="278355" y="787348"/>
                  </a:cubicBezTo>
                  <a:cubicBezTo>
                    <a:pt x="296734" y="787348"/>
                    <a:pt x="312489" y="782097"/>
                    <a:pt x="325617" y="766343"/>
                  </a:cubicBezTo>
                  <a:cubicBezTo>
                    <a:pt x="329555" y="761092"/>
                    <a:pt x="333494" y="755841"/>
                    <a:pt x="334806" y="749278"/>
                  </a:cubicBezTo>
                  <a:close/>
                  <a:moveTo>
                    <a:pt x="447111" y="675473"/>
                  </a:moveTo>
                  <a:cubicBezTo>
                    <a:pt x="471418" y="681504"/>
                    <a:pt x="484465" y="714488"/>
                    <a:pt x="492341" y="740088"/>
                  </a:cubicBezTo>
                  <a:cubicBezTo>
                    <a:pt x="498906" y="758467"/>
                    <a:pt x="501530" y="759780"/>
                    <a:pt x="484465" y="766343"/>
                  </a:cubicBezTo>
                  <a:cubicBezTo>
                    <a:pt x="463460" y="775534"/>
                    <a:pt x="431953" y="783410"/>
                    <a:pt x="412262" y="775534"/>
                  </a:cubicBezTo>
                  <a:cubicBezTo>
                    <a:pt x="391257" y="766343"/>
                    <a:pt x="384692" y="746652"/>
                    <a:pt x="387318" y="726960"/>
                  </a:cubicBezTo>
                  <a:cubicBezTo>
                    <a:pt x="389943" y="715145"/>
                    <a:pt x="396507" y="705955"/>
                    <a:pt x="412262" y="708580"/>
                  </a:cubicBezTo>
                  <a:cubicBezTo>
                    <a:pt x="431953" y="712520"/>
                    <a:pt x="433266" y="725647"/>
                    <a:pt x="433266" y="732211"/>
                  </a:cubicBezTo>
                  <a:cubicBezTo>
                    <a:pt x="433266" y="745339"/>
                    <a:pt x="449018" y="746652"/>
                    <a:pt x="451645" y="736150"/>
                  </a:cubicBezTo>
                  <a:cubicBezTo>
                    <a:pt x="455583" y="715145"/>
                    <a:pt x="430641" y="700704"/>
                    <a:pt x="409635" y="702017"/>
                  </a:cubicBezTo>
                  <a:cubicBezTo>
                    <a:pt x="407010" y="702017"/>
                    <a:pt x="405697" y="702017"/>
                    <a:pt x="403071" y="703329"/>
                  </a:cubicBezTo>
                  <a:cubicBezTo>
                    <a:pt x="397820" y="704643"/>
                    <a:pt x="395195" y="704643"/>
                    <a:pt x="399134" y="698078"/>
                  </a:cubicBezTo>
                  <a:cubicBezTo>
                    <a:pt x="404385" y="690201"/>
                    <a:pt x="410948" y="683638"/>
                    <a:pt x="418825" y="679699"/>
                  </a:cubicBezTo>
                  <a:cubicBezTo>
                    <a:pt x="429655" y="674448"/>
                    <a:pt x="439009" y="673463"/>
                    <a:pt x="447111" y="675473"/>
                  </a:cubicBezTo>
                  <a:close/>
                  <a:moveTo>
                    <a:pt x="245536" y="670510"/>
                  </a:moveTo>
                  <a:cubicBezTo>
                    <a:pt x="256038" y="670510"/>
                    <a:pt x="266541" y="671822"/>
                    <a:pt x="274417" y="673136"/>
                  </a:cubicBezTo>
                  <a:cubicBezTo>
                    <a:pt x="274417" y="674448"/>
                    <a:pt x="275731" y="675761"/>
                    <a:pt x="275731" y="677073"/>
                  </a:cubicBezTo>
                  <a:cubicBezTo>
                    <a:pt x="280982" y="695453"/>
                    <a:pt x="288859" y="716457"/>
                    <a:pt x="301987" y="730899"/>
                  </a:cubicBezTo>
                  <a:cubicBezTo>
                    <a:pt x="274417" y="736150"/>
                    <a:pt x="262603" y="724334"/>
                    <a:pt x="256038" y="717771"/>
                  </a:cubicBezTo>
                  <a:cubicBezTo>
                    <a:pt x="245536" y="705955"/>
                    <a:pt x="224531" y="712520"/>
                    <a:pt x="232408" y="723022"/>
                  </a:cubicBezTo>
                  <a:cubicBezTo>
                    <a:pt x="245536" y="742713"/>
                    <a:pt x="284920" y="745339"/>
                    <a:pt x="308550" y="736150"/>
                  </a:cubicBezTo>
                  <a:cubicBezTo>
                    <a:pt x="313801" y="741401"/>
                    <a:pt x="319053" y="744027"/>
                    <a:pt x="326929" y="746652"/>
                  </a:cubicBezTo>
                  <a:cubicBezTo>
                    <a:pt x="325617" y="751903"/>
                    <a:pt x="322990" y="755841"/>
                    <a:pt x="319053" y="759780"/>
                  </a:cubicBezTo>
                  <a:cubicBezTo>
                    <a:pt x="284920" y="799164"/>
                    <a:pt x="219280" y="763718"/>
                    <a:pt x="178584" y="737462"/>
                  </a:cubicBezTo>
                  <a:cubicBezTo>
                    <a:pt x="154954" y="725647"/>
                    <a:pt x="151015" y="725647"/>
                    <a:pt x="166768" y="711206"/>
                  </a:cubicBezTo>
                  <a:cubicBezTo>
                    <a:pt x="185147" y="694140"/>
                    <a:pt x="215342" y="673136"/>
                    <a:pt x="245536" y="670510"/>
                  </a:cubicBezTo>
                  <a:close/>
                  <a:moveTo>
                    <a:pt x="330704" y="638510"/>
                  </a:moveTo>
                  <a:cubicBezTo>
                    <a:pt x="343668" y="636377"/>
                    <a:pt x="356468" y="636377"/>
                    <a:pt x="366313" y="640315"/>
                  </a:cubicBezTo>
                  <a:cubicBezTo>
                    <a:pt x="387318" y="649505"/>
                    <a:pt x="393882" y="669197"/>
                    <a:pt x="391257" y="688889"/>
                  </a:cubicBezTo>
                  <a:cubicBezTo>
                    <a:pt x="388630" y="700704"/>
                    <a:pt x="382067" y="709894"/>
                    <a:pt x="366313" y="707268"/>
                  </a:cubicBezTo>
                  <a:cubicBezTo>
                    <a:pt x="346622" y="703329"/>
                    <a:pt x="345308" y="690201"/>
                    <a:pt x="345308" y="683638"/>
                  </a:cubicBezTo>
                  <a:cubicBezTo>
                    <a:pt x="345308" y="670510"/>
                    <a:pt x="329555" y="669197"/>
                    <a:pt x="326929" y="679699"/>
                  </a:cubicBezTo>
                  <a:cubicBezTo>
                    <a:pt x="322990" y="700704"/>
                    <a:pt x="347934" y="715145"/>
                    <a:pt x="368939" y="713832"/>
                  </a:cubicBezTo>
                  <a:cubicBezTo>
                    <a:pt x="371564" y="713832"/>
                    <a:pt x="372878" y="713832"/>
                    <a:pt x="375502" y="712520"/>
                  </a:cubicBezTo>
                  <a:cubicBezTo>
                    <a:pt x="380755" y="711206"/>
                    <a:pt x="383379" y="711206"/>
                    <a:pt x="379441" y="717771"/>
                  </a:cubicBezTo>
                  <a:cubicBezTo>
                    <a:pt x="374190" y="725647"/>
                    <a:pt x="367627" y="732211"/>
                    <a:pt x="359750" y="736150"/>
                  </a:cubicBezTo>
                  <a:cubicBezTo>
                    <a:pt x="316427" y="757155"/>
                    <a:pt x="296734" y="709894"/>
                    <a:pt x="286233" y="675761"/>
                  </a:cubicBezTo>
                  <a:cubicBezTo>
                    <a:pt x="278355" y="658694"/>
                    <a:pt x="277043" y="656069"/>
                    <a:pt x="294110" y="649505"/>
                  </a:cubicBezTo>
                  <a:cubicBezTo>
                    <a:pt x="304613" y="644910"/>
                    <a:pt x="317740" y="640644"/>
                    <a:pt x="330704" y="638510"/>
                  </a:cubicBezTo>
                  <a:close/>
                  <a:moveTo>
                    <a:pt x="487090" y="607496"/>
                  </a:moveTo>
                  <a:cubicBezTo>
                    <a:pt x="515972" y="607496"/>
                    <a:pt x="544853" y="625875"/>
                    <a:pt x="561920" y="640315"/>
                  </a:cubicBezTo>
                  <a:cubicBezTo>
                    <a:pt x="576360" y="653443"/>
                    <a:pt x="572421" y="653443"/>
                    <a:pt x="554042" y="667885"/>
                  </a:cubicBezTo>
                  <a:cubicBezTo>
                    <a:pt x="535664" y="681012"/>
                    <a:pt x="512034" y="695453"/>
                    <a:pt x="489716" y="703329"/>
                  </a:cubicBezTo>
                  <a:cubicBezTo>
                    <a:pt x="483152" y="691515"/>
                    <a:pt x="476588" y="681012"/>
                    <a:pt x="467398" y="674448"/>
                  </a:cubicBezTo>
                  <a:cubicBezTo>
                    <a:pt x="481839" y="673136"/>
                    <a:pt x="496280" y="666571"/>
                    <a:pt x="502844" y="656069"/>
                  </a:cubicBezTo>
                  <a:cubicBezTo>
                    <a:pt x="509408" y="645566"/>
                    <a:pt x="489716" y="640315"/>
                    <a:pt x="480526" y="652131"/>
                  </a:cubicBezTo>
                  <a:cubicBezTo>
                    <a:pt x="477901" y="656069"/>
                    <a:pt x="473962" y="661320"/>
                    <a:pt x="466085" y="663945"/>
                  </a:cubicBezTo>
                  <a:cubicBezTo>
                    <a:pt x="450332" y="670510"/>
                    <a:pt x="408323" y="667885"/>
                    <a:pt x="424076" y="641629"/>
                  </a:cubicBezTo>
                  <a:cubicBezTo>
                    <a:pt x="434578" y="623249"/>
                    <a:pt x="456897" y="607496"/>
                    <a:pt x="487090" y="607496"/>
                  </a:cubicBezTo>
                  <a:close/>
                  <a:moveTo>
                    <a:pt x="223875" y="596993"/>
                  </a:moveTo>
                  <a:cubicBezTo>
                    <a:pt x="229126" y="597321"/>
                    <a:pt x="233721" y="599619"/>
                    <a:pt x="236346" y="603557"/>
                  </a:cubicBezTo>
                  <a:cubicBezTo>
                    <a:pt x="246850" y="619310"/>
                    <a:pt x="224531" y="640315"/>
                    <a:pt x="250787" y="640315"/>
                  </a:cubicBezTo>
                  <a:cubicBezTo>
                    <a:pt x="254726" y="639003"/>
                    <a:pt x="258664" y="639003"/>
                    <a:pt x="262603" y="637690"/>
                  </a:cubicBezTo>
                  <a:cubicBezTo>
                    <a:pt x="266541" y="642941"/>
                    <a:pt x="270478" y="645566"/>
                    <a:pt x="275731" y="650817"/>
                  </a:cubicBezTo>
                  <a:cubicBezTo>
                    <a:pt x="271792" y="654757"/>
                    <a:pt x="270478" y="658694"/>
                    <a:pt x="271792" y="665259"/>
                  </a:cubicBezTo>
                  <a:cubicBezTo>
                    <a:pt x="262603" y="662633"/>
                    <a:pt x="253413" y="662633"/>
                    <a:pt x="244224" y="662633"/>
                  </a:cubicBezTo>
                  <a:cubicBezTo>
                    <a:pt x="236346" y="662633"/>
                    <a:pt x="228470" y="663945"/>
                    <a:pt x="220594" y="666571"/>
                  </a:cubicBezTo>
                  <a:cubicBezTo>
                    <a:pt x="214029" y="662633"/>
                    <a:pt x="207466" y="657382"/>
                    <a:pt x="203527" y="650817"/>
                  </a:cubicBezTo>
                  <a:cubicBezTo>
                    <a:pt x="189087" y="629813"/>
                    <a:pt x="196962" y="610122"/>
                    <a:pt x="207466" y="602245"/>
                  </a:cubicBezTo>
                  <a:cubicBezTo>
                    <a:pt x="212717" y="598306"/>
                    <a:pt x="218625" y="596665"/>
                    <a:pt x="223875" y="596993"/>
                  </a:cubicBezTo>
                  <a:close/>
                  <a:moveTo>
                    <a:pt x="503992" y="566143"/>
                  </a:moveTo>
                  <a:cubicBezTo>
                    <a:pt x="510720" y="568440"/>
                    <a:pt x="515972" y="573363"/>
                    <a:pt x="517285" y="581240"/>
                  </a:cubicBezTo>
                  <a:cubicBezTo>
                    <a:pt x="518597" y="589117"/>
                    <a:pt x="517285" y="595680"/>
                    <a:pt x="513346" y="602245"/>
                  </a:cubicBezTo>
                  <a:cubicBezTo>
                    <a:pt x="504157" y="599619"/>
                    <a:pt x="496280" y="598306"/>
                    <a:pt x="487090" y="599619"/>
                  </a:cubicBezTo>
                  <a:cubicBezTo>
                    <a:pt x="484465" y="599619"/>
                    <a:pt x="480526" y="599619"/>
                    <a:pt x="477901" y="599619"/>
                  </a:cubicBezTo>
                  <a:cubicBezTo>
                    <a:pt x="480526" y="589117"/>
                    <a:pt x="481839" y="577301"/>
                    <a:pt x="481839" y="566799"/>
                  </a:cubicBezTo>
                  <a:cubicBezTo>
                    <a:pt x="489060" y="564173"/>
                    <a:pt x="497264" y="563845"/>
                    <a:pt x="503992" y="566143"/>
                  </a:cubicBezTo>
                  <a:close/>
                  <a:moveTo>
                    <a:pt x="250767" y="525794"/>
                  </a:moveTo>
                  <a:cubicBezTo>
                    <a:pt x="254808" y="526102"/>
                    <a:pt x="259977" y="526758"/>
                    <a:pt x="266541" y="527415"/>
                  </a:cubicBezTo>
                  <a:cubicBezTo>
                    <a:pt x="313801" y="537917"/>
                    <a:pt x="384692" y="560235"/>
                    <a:pt x="380755" y="611434"/>
                  </a:cubicBezTo>
                  <a:cubicBezTo>
                    <a:pt x="380755" y="619310"/>
                    <a:pt x="378129" y="625875"/>
                    <a:pt x="374190" y="631126"/>
                  </a:cubicBezTo>
                  <a:cubicBezTo>
                    <a:pt x="374190" y="631126"/>
                    <a:pt x="372878" y="629813"/>
                    <a:pt x="371564" y="629813"/>
                  </a:cubicBezTo>
                  <a:cubicBezTo>
                    <a:pt x="367627" y="628501"/>
                    <a:pt x="363688" y="627187"/>
                    <a:pt x="359750" y="627187"/>
                  </a:cubicBezTo>
                  <a:cubicBezTo>
                    <a:pt x="358436" y="625875"/>
                    <a:pt x="358436" y="625875"/>
                    <a:pt x="358436" y="624562"/>
                  </a:cubicBezTo>
                  <a:cubicBezTo>
                    <a:pt x="349246" y="600931"/>
                    <a:pt x="319053" y="572050"/>
                    <a:pt x="294110" y="577301"/>
                  </a:cubicBezTo>
                  <a:cubicBezTo>
                    <a:pt x="280982" y="579927"/>
                    <a:pt x="290171" y="599619"/>
                    <a:pt x="307238" y="598306"/>
                  </a:cubicBezTo>
                  <a:cubicBezTo>
                    <a:pt x="316427" y="598306"/>
                    <a:pt x="332180" y="598306"/>
                    <a:pt x="347934" y="621936"/>
                  </a:cubicBezTo>
                  <a:cubicBezTo>
                    <a:pt x="349246" y="624562"/>
                    <a:pt x="349246" y="625875"/>
                    <a:pt x="350560" y="627187"/>
                  </a:cubicBezTo>
                  <a:cubicBezTo>
                    <a:pt x="330867" y="627187"/>
                    <a:pt x="308550" y="633752"/>
                    <a:pt x="291483" y="640315"/>
                  </a:cubicBezTo>
                  <a:cubicBezTo>
                    <a:pt x="288859" y="641629"/>
                    <a:pt x="286233" y="641629"/>
                    <a:pt x="284920" y="642941"/>
                  </a:cubicBezTo>
                  <a:cubicBezTo>
                    <a:pt x="277043" y="639003"/>
                    <a:pt x="270478" y="633752"/>
                    <a:pt x="263915" y="625875"/>
                  </a:cubicBezTo>
                  <a:cubicBezTo>
                    <a:pt x="244224" y="603557"/>
                    <a:pt x="237659" y="566799"/>
                    <a:pt x="237659" y="541856"/>
                  </a:cubicBezTo>
                  <a:cubicBezTo>
                    <a:pt x="236674" y="527087"/>
                    <a:pt x="238644" y="524871"/>
                    <a:pt x="250767" y="525794"/>
                  </a:cubicBezTo>
                  <a:close/>
                  <a:moveTo>
                    <a:pt x="546002" y="519046"/>
                  </a:moveTo>
                  <a:cubicBezTo>
                    <a:pt x="554371" y="520523"/>
                    <a:pt x="563232" y="525446"/>
                    <a:pt x="571109" y="535292"/>
                  </a:cubicBezTo>
                  <a:cubicBezTo>
                    <a:pt x="582925" y="551045"/>
                    <a:pt x="582925" y="572050"/>
                    <a:pt x="576360" y="589117"/>
                  </a:cubicBezTo>
                  <a:cubicBezTo>
                    <a:pt x="571109" y="600931"/>
                    <a:pt x="563232" y="612747"/>
                    <a:pt x="552730" y="623249"/>
                  </a:cubicBezTo>
                  <a:cubicBezTo>
                    <a:pt x="543541" y="615373"/>
                    <a:pt x="533037" y="610122"/>
                    <a:pt x="521223" y="606182"/>
                  </a:cubicBezTo>
                  <a:cubicBezTo>
                    <a:pt x="531725" y="599619"/>
                    <a:pt x="542228" y="587803"/>
                    <a:pt x="546165" y="577301"/>
                  </a:cubicBezTo>
                  <a:cubicBezTo>
                    <a:pt x="555355" y="552359"/>
                    <a:pt x="526474" y="566799"/>
                    <a:pt x="515972" y="551045"/>
                  </a:cubicBezTo>
                  <a:cubicBezTo>
                    <a:pt x="509408" y="543168"/>
                    <a:pt x="513346" y="531354"/>
                    <a:pt x="523848" y="523477"/>
                  </a:cubicBezTo>
                  <a:cubicBezTo>
                    <a:pt x="529756" y="519539"/>
                    <a:pt x="537633" y="517570"/>
                    <a:pt x="546002" y="519046"/>
                  </a:cubicBezTo>
                  <a:close/>
                  <a:moveTo>
                    <a:pt x="345308" y="516912"/>
                  </a:moveTo>
                  <a:cubicBezTo>
                    <a:pt x="358436" y="514287"/>
                    <a:pt x="368939" y="519538"/>
                    <a:pt x="378129" y="530040"/>
                  </a:cubicBezTo>
                  <a:cubicBezTo>
                    <a:pt x="375502" y="533979"/>
                    <a:pt x="372878" y="537917"/>
                    <a:pt x="370251" y="541856"/>
                  </a:cubicBezTo>
                  <a:cubicBezTo>
                    <a:pt x="367627" y="547107"/>
                    <a:pt x="365001" y="553671"/>
                    <a:pt x="362374" y="560235"/>
                  </a:cubicBezTo>
                  <a:cubicBezTo>
                    <a:pt x="353185" y="552359"/>
                    <a:pt x="341371" y="545794"/>
                    <a:pt x="329555" y="540543"/>
                  </a:cubicBezTo>
                  <a:cubicBezTo>
                    <a:pt x="329555" y="530040"/>
                    <a:pt x="333494" y="519538"/>
                    <a:pt x="345308" y="516912"/>
                  </a:cubicBezTo>
                  <a:close/>
                  <a:moveTo>
                    <a:pt x="461347" y="491621"/>
                  </a:moveTo>
                  <a:cubicBezTo>
                    <a:pt x="469040" y="490821"/>
                    <a:pt x="468054" y="497220"/>
                    <a:pt x="470025" y="516912"/>
                  </a:cubicBezTo>
                  <a:cubicBezTo>
                    <a:pt x="472650" y="541856"/>
                    <a:pt x="473962" y="573363"/>
                    <a:pt x="468711" y="599619"/>
                  </a:cubicBezTo>
                  <a:cubicBezTo>
                    <a:pt x="447706" y="603557"/>
                    <a:pt x="428014" y="616685"/>
                    <a:pt x="416199" y="636377"/>
                  </a:cubicBezTo>
                  <a:cubicBezTo>
                    <a:pt x="412262" y="642941"/>
                    <a:pt x="410948" y="646880"/>
                    <a:pt x="410948" y="652131"/>
                  </a:cubicBezTo>
                  <a:cubicBezTo>
                    <a:pt x="407010" y="652131"/>
                    <a:pt x="403071" y="650817"/>
                    <a:pt x="400446" y="648192"/>
                  </a:cubicBezTo>
                  <a:cubicBezTo>
                    <a:pt x="393882" y="644254"/>
                    <a:pt x="396507" y="642941"/>
                    <a:pt x="401758" y="639003"/>
                  </a:cubicBezTo>
                  <a:cubicBezTo>
                    <a:pt x="404385" y="637690"/>
                    <a:pt x="405697" y="636377"/>
                    <a:pt x="408323" y="635064"/>
                  </a:cubicBezTo>
                  <a:cubicBezTo>
                    <a:pt x="428014" y="619310"/>
                    <a:pt x="445081" y="581240"/>
                    <a:pt x="433266" y="558922"/>
                  </a:cubicBezTo>
                  <a:cubicBezTo>
                    <a:pt x="426702" y="548419"/>
                    <a:pt x="410948" y="562861"/>
                    <a:pt x="417513" y="578614"/>
                  </a:cubicBezTo>
                  <a:cubicBezTo>
                    <a:pt x="421450" y="587803"/>
                    <a:pt x="425390" y="603557"/>
                    <a:pt x="408323" y="625875"/>
                  </a:cubicBezTo>
                  <a:cubicBezTo>
                    <a:pt x="397820" y="639003"/>
                    <a:pt x="389943" y="640315"/>
                    <a:pt x="383379" y="635064"/>
                  </a:cubicBezTo>
                  <a:cubicBezTo>
                    <a:pt x="386006" y="629813"/>
                    <a:pt x="388630" y="623249"/>
                    <a:pt x="388630" y="616685"/>
                  </a:cubicBezTo>
                  <a:cubicBezTo>
                    <a:pt x="389943" y="596994"/>
                    <a:pt x="383379" y="581240"/>
                    <a:pt x="370251" y="568112"/>
                  </a:cubicBezTo>
                  <a:cubicBezTo>
                    <a:pt x="372878" y="561547"/>
                    <a:pt x="375502" y="553671"/>
                    <a:pt x="379441" y="547107"/>
                  </a:cubicBezTo>
                  <a:cubicBezTo>
                    <a:pt x="393882" y="519538"/>
                    <a:pt x="426702" y="502472"/>
                    <a:pt x="450332" y="494596"/>
                  </a:cubicBezTo>
                  <a:cubicBezTo>
                    <a:pt x="455255" y="492954"/>
                    <a:pt x="458783" y="491888"/>
                    <a:pt x="461347" y="491621"/>
                  </a:cubicBezTo>
                  <a:close/>
                  <a:moveTo>
                    <a:pt x="599991" y="254354"/>
                  </a:moveTo>
                  <a:cubicBezTo>
                    <a:pt x="666944" y="260919"/>
                    <a:pt x="672194" y="330496"/>
                    <a:pt x="669570" y="384320"/>
                  </a:cubicBezTo>
                  <a:cubicBezTo>
                    <a:pt x="666944" y="421078"/>
                    <a:pt x="660380" y="457838"/>
                    <a:pt x="651189" y="494596"/>
                  </a:cubicBezTo>
                  <a:cubicBezTo>
                    <a:pt x="630186" y="583865"/>
                    <a:pt x="602617" y="671823"/>
                    <a:pt x="568484" y="755842"/>
                  </a:cubicBezTo>
                  <a:cubicBezTo>
                    <a:pt x="561921" y="771595"/>
                    <a:pt x="555356" y="787349"/>
                    <a:pt x="548793" y="801789"/>
                  </a:cubicBezTo>
                  <a:cubicBezTo>
                    <a:pt x="513347" y="884495"/>
                    <a:pt x="471337" y="963263"/>
                    <a:pt x="425390" y="1039405"/>
                  </a:cubicBezTo>
                  <a:cubicBezTo>
                    <a:pt x="405698" y="1070912"/>
                    <a:pt x="384693" y="1102419"/>
                    <a:pt x="361063" y="1129989"/>
                  </a:cubicBezTo>
                  <a:cubicBezTo>
                    <a:pt x="325618" y="1170685"/>
                    <a:pt x="271793" y="1216633"/>
                    <a:pt x="220594" y="1173310"/>
                  </a:cubicBezTo>
                  <a:cubicBezTo>
                    <a:pt x="214030" y="1168059"/>
                    <a:pt x="208778" y="1161494"/>
                    <a:pt x="203527" y="1154931"/>
                  </a:cubicBezTo>
                  <a:cubicBezTo>
                    <a:pt x="210092" y="1154931"/>
                    <a:pt x="217969" y="1154931"/>
                    <a:pt x="223220" y="1156245"/>
                  </a:cubicBezTo>
                  <a:cubicBezTo>
                    <a:pt x="238972" y="1158869"/>
                    <a:pt x="252100" y="1171997"/>
                    <a:pt x="269167" y="1169373"/>
                  </a:cubicBezTo>
                  <a:cubicBezTo>
                    <a:pt x="288860" y="1166747"/>
                    <a:pt x="307239" y="1153619"/>
                    <a:pt x="320367" y="1140491"/>
                  </a:cubicBezTo>
                  <a:cubicBezTo>
                    <a:pt x="328243" y="1132613"/>
                    <a:pt x="336119" y="1124738"/>
                    <a:pt x="343996" y="1116861"/>
                  </a:cubicBezTo>
                  <a:cubicBezTo>
                    <a:pt x="367627" y="1089291"/>
                    <a:pt x="387318" y="1059098"/>
                    <a:pt x="407011" y="1028903"/>
                  </a:cubicBezTo>
                  <a:cubicBezTo>
                    <a:pt x="452958" y="954074"/>
                    <a:pt x="494968" y="875307"/>
                    <a:pt x="529100" y="793912"/>
                  </a:cubicBezTo>
                  <a:cubicBezTo>
                    <a:pt x="534351" y="776846"/>
                    <a:pt x="540915" y="761093"/>
                    <a:pt x="547479" y="746653"/>
                  </a:cubicBezTo>
                  <a:cubicBezTo>
                    <a:pt x="581612" y="662632"/>
                    <a:pt x="609181" y="575989"/>
                    <a:pt x="628873" y="488032"/>
                  </a:cubicBezTo>
                  <a:cubicBezTo>
                    <a:pt x="636749" y="452585"/>
                    <a:pt x="644626" y="417141"/>
                    <a:pt x="647252" y="381694"/>
                  </a:cubicBezTo>
                  <a:cubicBezTo>
                    <a:pt x="648565" y="369880"/>
                    <a:pt x="648565" y="359378"/>
                    <a:pt x="647252" y="347562"/>
                  </a:cubicBezTo>
                  <a:cubicBezTo>
                    <a:pt x="645938" y="329183"/>
                    <a:pt x="643314" y="306866"/>
                    <a:pt x="631498" y="291112"/>
                  </a:cubicBezTo>
                  <a:cubicBezTo>
                    <a:pt x="620996" y="277984"/>
                    <a:pt x="602617" y="277984"/>
                    <a:pt x="589489" y="268794"/>
                  </a:cubicBezTo>
                  <a:cubicBezTo>
                    <a:pt x="584238" y="264856"/>
                    <a:pt x="578986" y="259605"/>
                    <a:pt x="575049" y="255666"/>
                  </a:cubicBezTo>
                  <a:cubicBezTo>
                    <a:pt x="582925" y="254354"/>
                    <a:pt x="592114" y="254354"/>
                    <a:pt x="599991" y="254354"/>
                  </a:cubicBezTo>
                  <a:close/>
                  <a:moveTo>
                    <a:pt x="605242" y="192652"/>
                  </a:moveTo>
                  <a:cubicBezTo>
                    <a:pt x="623623" y="195278"/>
                    <a:pt x="640688" y="200529"/>
                    <a:pt x="655130" y="209718"/>
                  </a:cubicBezTo>
                  <a:cubicBezTo>
                    <a:pt x="756214" y="272732"/>
                    <a:pt x="728646" y="409262"/>
                    <a:pt x="706328" y="502471"/>
                  </a:cubicBezTo>
                  <a:cubicBezTo>
                    <a:pt x="682698" y="603556"/>
                    <a:pt x="651191" y="700703"/>
                    <a:pt x="611807" y="795224"/>
                  </a:cubicBezTo>
                  <a:cubicBezTo>
                    <a:pt x="572423" y="889745"/>
                    <a:pt x="526474" y="981641"/>
                    <a:pt x="471338" y="1069599"/>
                  </a:cubicBezTo>
                  <a:cubicBezTo>
                    <a:pt x="421451" y="1150992"/>
                    <a:pt x="345310" y="1267830"/>
                    <a:pt x="227159" y="1240262"/>
                  </a:cubicBezTo>
                  <a:cubicBezTo>
                    <a:pt x="208779" y="1236323"/>
                    <a:pt x="193025" y="1228446"/>
                    <a:pt x="179897" y="1216632"/>
                  </a:cubicBezTo>
                  <a:cubicBezTo>
                    <a:pt x="162831" y="1202190"/>
                    <a:pt x="151015" y="1186437"/>
                    <a:pt x="141826" y="1168058"/>
                  </a:cubicBezTo>
                  <a:cubicBezTo>
                    <a:pt x="149703" y="1164120"/>
                    <a:pt x="157580" y="1161494"/>
                    <a:pt x="165457" y="1158869"/>
                  </a:cubicBezTo>
                  <a:cubicBezTo>
                    <a:pt x="170708" y="1157555"/>
                    <a:pt x="177271" y="1156243"/>
                    <a:pt x="185149" y="1154930"/>
                  </a:cubicBezTo>
                  <a:cubicBezTo>
                    <a:pt x="190399" y="1165432"/>
                    <a:pt x="198277" y="1174622"/>
                    <a:pt x="208779" y="1182499"/>
                  </a:cubicBezTo>
                  <a:cubicBezTo>
                    <a:pt x="301987" y="1259953"/>
                    <a:pt x="399134" y="1105043"/>
                    <a:pt x="435892" y="1045968"/>
                  </a:cubicBezTo>
                  <a:cubicBezTo>
                    <a:pt x="489717" y="959324"/>
                    <a:pt x="534351" y="871366"/>
                    <a:pt x="572423" y="779470"/>
                  </a:cubicBezTo>
                  <a:cubicBezTo>
                    <a:pt x="610495" y="688888"/>
                    <a:pt x="640688" y="594367"/>
                    <a:pt x="664318" y="495907"/>
                  </a:cubicBezTo>
                  <a:cubicBezTo>
                    <a:pt x="680072" y="427641"/>
                    <a:pt x="720769" y="249101"/>
                    <a:pt x="601304" y="238599"/>
                  </a:cubicBezTo>
                  <a:cubicBezTo>
                    <a:pt x="588176" y="237287"/>
                    <a:pt x="576362" y="238599"/>
                    <a:pt x="564546" y="241225"/>
                  </a:cubicBezTo>
                  <a:cubicBezTo>
                    <a:pt x="560607" y="234661"/>
                    <a:pt x="556669" y="229410"/>
                    <a:pt x="554044" y="224159"/>
                  </a:cubicBezTo>
                  <a:cubicBezTo>
                    <a:pt x="550106" y="216282"/>
                    <a:pt x="547479" y="208405"/>
                    <a:pt x="543541" y="200529"/>
                  </a:cubicBezTo>
                  <a:cubicBezTo>
                    <a:pt x="561920" y="193964"/>
                    <a:pt x="582925" y="190026"/>
                    <a:pt x="605242" y="192652"/>
                  </a:cubicBezTo>
                  <a:close/>
                  <a:moveTo>
                    <a:pt x="572422" y="44307"/>
                  </a:moveTo>
                  <a:cubicBezTo>
                    <a:pt x="574392" y="44963"/>
                    <a:pt x="576361" y="47589"/>
                    <a:pt x="580299" y="50870"/>
                  </a:cubicBezTo>
                  <a:cubicBezTo>
                    <a:pt x="585550" y="53496"/>
                    <a:pt x="590803" y="57435"/>
                    <a:pt x="596054" y="60061"/>
                  </a:cubicBezTo>
                  <a:cubicBezTo>
                    <a:pt x="614433" y="69249"/>
                    <a:pt x="615745" y="63998"/>
                    <a:pt x="596054" y="73189"/>
                  </a:cubicBezTo>
                  <a:cubicBezTo>
                    <a:pt x="590803" y="74501"/>
                    <a:pt x="585550" y="78440"/>
                    <a:pt x="581612" y="81065"/>
                  </a:cubicBezTo>
                  <a:cubicBezTo>
                    <a:pt x="572422" y="87629"/>
                    <a:pt x="572422" y="92880"/>
                    <a:pt x="564547" y="82377"/>
                  </a:cubicBezTo>
                  <a:cubicBezTo>
                    <a:pt x="556670" y="71875"/>
                    <a:pt x="556670" y="60061"/>
                    <a:pt x="564547" y="49558"/>
                  </a:cubicBezTo>
                  <a:cubicBezTo>
                    <a:pt x="568485" y="44963"/>
                    <a:pt x="570453" y="43650"/>
                    <a:pt x="572422" y="44307"/>
                  </a:cubicBezTo>
                  <a:close/>
                  <a:moveTo>
                    <a:pt x="754409" y="10995"/>
                  </a:moveTo>
                  <a:cubicBezTo>
                    <a:pt x="756215" y="10831"/>
                    <a:pt x="758184" y="13456"/>
                    <a:pt x="762778" y="19363"/>
                  </a:cubicBezTo>
                  <a:cubicBezTo>
                    <a:pt x="783783" y="46933"/>
                    <a:pt x="783783" y="83691"/>
                    <a:pt x="762778" y="111259"/>
                  </a:cubicBezTo>
                  <a:cubicBezTo>
                    <a:pt x="752276" y="124387"/>
                    <a:pt x="753589" y="120449"/>
                    <a:pt x="745712" y="109947"/>
                  </a:cubicBezTo>
                  <a:cubicBezTo>
                    <a:pt x="736522" y="98131"/>
                    <a:pt x="724706" y="87629"/>
                    <a:pt x="712892" y="79752"/>
                  </a:cubicBezTo>
                  <a:cubicBezTo>
                    <a:pt x="684010" y="61373"/>
                    <a:pt x="682698" y="70563"/>
                    <a:pt x="711578" y="52184"/>
                  </a:cubicBezTo>
                  <a:cubicBezTo>
                    <a:pt x="724706" y="42994"/>
                    <a:pt x="736522" y="32491"/>
                    <a:pt x="747025" y="19363"/>
                  </a:cubicBezTo>
                  <a:cubicBezTo>
                    <a:pt x="750963" y="14112"/>
                    <a:pt x="752604" y="11159"/>
                    <a:pt x="754409" y="10995"/>
                  </a:cubicBezTo>
                  <a:close/>
                  <a:moveTo>
                    <a:pt x="545346" y="0"/>
                  </a:moveTo>
                  <a:cubicBezTo>
                    <a:pt x="546823" y="0"/>
                    <a:pt x="547480" y="2298"/>
                    <a:pt x="548793" y="7549"/>
                  </a:cubicBezTo>
                  <a:cubicBezTo>
                    <a:pt x="550105" y="11487"/>
                    <a:pt x="551419" y="14112"/>
                    <a:pt x="552731" y="18051"/>
                  </a:cubicBezTo>
                  <a:cubicBezTo>
                    <a:pt x="557982" y="28554"/>
                    <a:pt x="556670" y="25928"/>
                    <a:pt x="550105" y="33805"/>
                  </a:cubicBezTo>
                  <a:cubicBezTo>
                    <a:pt x="534352" y="52184"/>
                    <a:pt x="533038" y="78440"/>
                    <a:pt x="550105" y="98131"/>
                  </a:cubicBezTo>
                  <a:cubicBezTo>
                    <a:pt x="559294" y="108633"/>
                    <a:pt x="557982" y="103382"/>
                    <a:pt x="552731" y="116510"/>
                  </a:cubicBezTo>
                  <a:cubicBezTo>
                    <a:pt x="551419" y="117824"/>
                    <a:pt x="551419" y="120449"/>
                    <a:pt x="550105" y="121761"/>
                  </a:cubicBezTo>
                  <a:cubicBezTo>
                    <a:pt x="546166" y="134889"/>
                    <a:pt x="544854" y="132264"/>
                    <a:pt x="534352" y="121761"/>
                  </a:cubicBezTo>
                  <a:cubicBezTo>
                    <a:pt x="500219" y="90254"/>
                    <a:pt x="501531" y="37742"/>
                    <a:pt x="536977" y="6235"/>
                  </a:cubicBezTo>
                  <a:cubicBezTo>
                    <a:pt x="541572" y="2297"/>
                    <a:pt x="543869" y="0"/>
                    <a:pt x="545346" y="0"/>
                  </a:cubicBezTo>
                  <a:close/>
                </a:path>
              </a:pathLst>
            </a:custGeom>
            <a:blipFill dpi="0" rotWithShape="0">
              <a:blip r:embed="rId26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9" name="Freeform 156"/>
            <p:cNvSpPr/>
            <p:nvPr>
              <p:custDataLst>
                <p:tags r:id="rId27"/>
              </p:custDataLst>
            </p:nvPr>
          </p:nvSpPr>
          <p:spPr>
            <a:xfrm>
              <a:off x="3450494" y="4076255"/>
              <a:ext cx="833832" cy="464052"/>
            </a:xfrm>
            <a:custGeom>
              <a:avLst/>
              <a:gdLst>
                <a:gd name="connsiteX0" fmla="*/ 333122 w 1052057"/>
                <a:gd name="connsiteY0" fmla="*/ 375622 h 585500"/>
                <a:gd name="connsiteX1" fmla="*/ 346906 w 1052057"/>
                <a:gd name="connsiteY1" fmla="*/ 378084 h 585500"/>
                <a:gd name="connsiteX2" fmla="*/ 371849 w 1052057"/>
                <a:gd name="connsiteY2" fmla="*/ 408279 h 585500"/>
                <a:gd name="connsiteX3" fmla="*/ 402044 w 1052057"/>
                <a:gd name="connsiteY3" fmla="*/ 380709 h 585500"/>
                <a:gd name="connsiteX4" fmla="*/ 419109 w 1052057"/>
                <a:gd name="connsiteY4" fmla="*/ 412216 h 585500"/>
                <a:gd name="connsiteX5" fmla="*/ 383663 w 1052057"/>
                <a:gd name="connsiteY5" fmla="*/ 438472 h 585500"/>
                <a:gd name="connsiteX6" fmla="*/ 329839 w 1052057"/>
                <a:gd name="connsiteY6" fmla="*/ 433221 h 585500"/>
                <a:gd name="connsiteX7" fmla="*/ 319337 w 1052057"/>
                <a:gd name="connsiteY7" fmla="*/ 385960 h 585500"/>
                <a:gd name="connsiteX8" fmla="*/ 333122 w 1052057"/>
                <a:gd name="connsiteY8" fmla="*/ 375622 h 585500"/>
                <a:gd name="connsiteX9" fmla="*/ 395479 w 1052057"/>
                <a:gd name="connsiteY9" fmla="*/ 337388 h 585500"/>
                <a:gd name="connsiteX10" fmla="*/ 394166 w 1052057"/>
                <a:gd name="connsiteY10" fmla="*/ 347890 h 585500"/>
                <a:gd name="connsiteX11" fmla="*/ 399418 w 1052057"/>
                <a:gd name="connsiteY11" fmla="*/ 372832 h 585500"/>
                <a:gd name="connsiteX12" fmla="*/ 375788 w 1052057"/>
                <a:gd name="connsiteY12" fmla="*/ 378084 h 585500"/>
                <a:gd name="connsiteX13" fmla="*/ 362660 w 1052057"/>
                <a:gd name="connsiteY13" fmla="*/ 340013 h 585500"/>
                <a:gd name="connsiteX14" fmla="*/ 395479 w 1052057"/>
                <a:gd name="connsiteY14" fmla="*/ 337388 h 585500"/>
                <a:gd name="connsiteX15" fmla="*/ 454309 w 1052057"/>
                <a:gd name="connsiteY15" fmla="*/ 282722 h 585500"/>
                <a:gd name="connsiteX16" fmla="*/ 462431 w 1052057"/>
                <a:gd name="connsiteY16" fmla="*/ 324260 h 585500"/>
                <a:gd name="connsiteX17" fmla="*/ 450616 w 1052057"/>
                <a:gd name="connsiteY17" fmla="*/ 341325 h 585500"/>
                <a:gd name="connsiteX18" fmla="*/ 453242 w 1052057"/>
                <a:gd name="connsiteY18" fmla="*/ 363644 h 585500"/>
                <a:gd name="connsiteX19" fmla="*/ 472933 w 1052057"/>
                <a:gd name="connsiteY19" fmla="*/ 326885 h 585500"/>
                <a:gd name="connsiteX20" fmla="*/ 500503 w 1052057"/>
                <a:gd name="connsiteY20" fmla="*/ 351828 h 585500"/>
                <a:gd name="connsiteX21" fmla="*/ 465058 w 1052057"/>
                <a:gd name="connsiteY21" fmla="*/ 413530 h 585500"/>
                <a:gd name="connsiteX22" fmla="*/ 437488 w 1052057"/>
                <a:gd name="connsiteY22" fmla="*/ 422719 h 585500"/>
                <a:gd name="connsiteX23" fmla="*/ 404669 w 1052057"/>
                <a:gd name="connsiteY23" fmla="*/ 347890 h 585500"/>
                <a:gd name="connsiteX24" fmla="*/ 438802 w 1052057"/>
                <a:gd name="connsiteY24" fmla="*/ 284876 h 585500"/>
                <a:gd name="connsiteX25" fmla="*/ 454309 w 1052057"/>
                <a:gd name="connsiteY25" fmla="*/ 282722 h 585500"/>
                <a:gd name="connsiteX26" fmla="*/ 522821 w 1052057"/>
                <a:gd name="connsiteY26" fmla="*/ 249430 h 585500"/>
                <a:gd name="connsiteX27" fmla="*/ 550389 w 1052057"/>
                <a:gd name="connsiteY27" fmla="*/ 250743 h 585500"/>
                <a:gd name="connsiteX28" fmla="*/ 559579 w 1052057"/>
                <a:gd name="connsiteY28" fmla="*/ 345264 h 585500"/>
                <a:gd name="connsiteX29" fmla="*/ 533323 w 1052057"/>
                <a:gd name="connsiteY29" fmla="*/ 358392 h 585500"/>
                <a:gd name="connsiteX30" fmla="*/ 476872 w 1052057"/>
                <a:gd name="connsiteY30" fmla="*/ 313757 h 585500"/>
                <a:gd name="connsiteX31" fmla="*/ 493939 w 1052057"/>
                <a:gd name="connsiteY31" fmla="*/ 262558 h 585500"/>
                <a:gd name="connsiteX32" fmla="*/ 524133 w 1052057"/>
                <a:gd name="connsiteY32" fmla="*/ 267809 h 585500"/>
                <a:gd name="connsiteX33" fmla="*/ 521507 w 1052057"/>
                <a:gd name="connsiteY33" fmla="*/ 299316 h 585500"/>
                <a:gd name="connsiteX34" fmla="*/ 532010 w 1052057"/>
                <a:gd name="connsiteY34" fmla="*/ 313757 h 585500"/>
                <a:gd name="connsiteX35" fmla="*/ 526759 w 1052057"/>
                <a:gd name="connsiteY35" fmla="*/ 259932 h 585500"/>
                <a:gd name="connsiteX36" fmla="*/ 521507 w 1052057"/>
                <a:gd name="connsiteY36" fmla="*/ 255994 h 585500"/>
                <a:gd name="connsiteX37" fmla="*/ 522821 w 1052057"/>
                <a:gd name="connsiteY37" fmla="*/ 249430 h 585500"/>
                <a:gd name="connsiteX38" fmla="*/ 579270 w 1052057"/>
                <a:gd name="connsiteY38" fmla="*/ 227113 h 585500"/>
                <a:gd name="connsiteX39" fmla="*/ 648849 w 1052057"/>
                <a:gd name="connsiteY39" fmla="*/ 248118 h 585500"/>
                <a:gd name="connsiteX40" fmla="*/ 677731 w 1052057"/>
                <a:gd name="connsiteY40" fmla="*/ 324260 h 585500"/>
                <a:gd name="connsiteX41" fmla="*/ 652787 w 1052057"/>
                <a:gd name="connsiteY41" fmla="*/ 336074 h 585500"/>
                <a:gd name="connsiteX42" fmla="*/ 581896 w 1052057"/>
                <a:gd name="connsiteY42" fmla="*/ 316383 h 585500"/>
                <a:gd name="connsiteX43" fmla="*/ 585835 w 1052057"/>
                <a:gd name="connsiteY43" fmla="*/ 280937 h 585500"/>
                <a:gd name="connsiteX44" fmla="*/ 623905 w 1052057"/>
                <a:gd name="connsiteY44" fmla="*/ 292753 h 585500"/>
                <a:gd name="connsiteX45" fmla="*/ 610777 w 1052057"/>
                <a:gd name="connsiteY45" fmla="*/ 274373 h 585500"/>
                <a:gd name="connsiteX46" fmla="*/ 592398 w 1052057"/>
                <a:gd name="connsiteY46" fmla="*/ 271748 h 585500"/>
                <a:gd name="connsiteX47" fmla="*/ 579270 w 1052057"/>
                <a:gd name="connsiteY47" fmla="*/ 227113 h 585500"/>
                <a:gd name="connsiteX48" fmla="*/ 371849 w 1052057"/>
                <a:gd name="connsiteY48" fmla="*/ 227113 h 585500"/>
                <a:gd name="connsiteX49" fmla="*/ 420421 w 1052057"/>
                <a:gd name="connsiteY49" fmla="*/ 246804 h 585500"/>
                <a:gd name="connsiteX50" fmla="*/ 438802 w 1052057"/>
                <a:gd name="connsiteY50" fmla="*/ 241553 h 585500"/>
                <a:gd name="connsiteX51" fmla="*/ 429612 w 1052057"/>
                <a:gd name="connsiteY51" fmla="*/ 265183 h 585500"/>
                <a:gd name="connsiteX52" fmla="*/ 382351 w 1052057"/>
                <a:gd name="connsiteY52" fmla="*/ 274373 h 585500"/>
                <a:gd name="connsiteX53" fmla="*/ 362660 w 1052057"/>
                <a:gd name="connsiteY53" fmla="*/ 290127 h 585500"/>
                <a:gd name="connsiteX54" fmla="*/ 438802 w 1052057"/>
                <a:gd name="connsiteY54" fmla="*/ 265183 h 585500"/>
                <a:gd name="connsiteX55" fmla="*/ 442740 w 1052057"/>
                <a:gd name="connsiteY55" fmla="*/ 258620 h 585500"/>
                <a:gd name="connsiteX56" fmla="*/ 451930 w 1052057"/>
                <a:gd name="connsiteY56" fmla="*/ 257306 h 585500"/>
                <a:gd name="connsiteX57" fmla="*/ 455868 w 1052057"/>
                <a:gd name="connsiteY57" fmla="*/ 271748 h 585500"/>
                <a:gd name="connsiteX58" fmla="*/ 433549 w 1052057"/>
                <a:gd name="connsiteY58" fmla="*/ 275686 h 585500"/>
                <a:gd name="connsiteX59" fmla="*/ 396791 w 1052057"/>
                <a:gd name="connsiteY59" fmla="*/ 326885 h 585500"/>
                <a:gd name="connsiteX60" fmla="*/ 319337 w 1052057"/>
                <a:gd name="connsiteY60" fmla="*/ 326885 h 585500"/>
                <a:gd name="connsiteX61" fmla="*/ 298332 w 1052057"/>
                <a:gd name="connsiteY61" fmla="*/ 307193 h 585500"/>
                <a:gd name="connsiteX62" fmla="*/ 350844 w 1052057"/>
                <a:gd name="connsiteY62" fmla="*/ 236302 h 585500"/>
                <a:gd name="connsiteX63" fmla="*/ 371849 w 1052057"/>
                <a:gd name="connsiteY63" fmla="*/ 227113 h 585500"/>
                <a:gd name="connsiteX64" fmla="*/ 732868 w 1052057"/>
                <a:gd name="connsiteY64" fmla="*/ 216611 h 585500"/>
                <a:gd name="connsiteX65" fmla="*/ 759124 w 1052057"/>
                <a:gd name="connsiteY65" fmla="*/ 258620 h 585500"/>
                <a:gd name="connsiteX66" fmla="*/ 724990 w 1052057"/>
                <a:gd name="connsiteY66" fmla="*/ 300629 h 585500"/>
                <a:gd name="connsiteX67" fmla="*/ 684294 w 1052057"/>
                <a:gd name="connsiteY67" fmla="*/ 307193 h 585500"/>
                <a:gd name="connsiteX68" fmla="*/ 673792 w 1052057"/>
                <a:gd name="connsiteY68" fmla="*/ 271748 h 585500"/>
                <a:gd name="connsiteX69" fmla="*/ 711862 w 1052057"/>
                <a:gd name="connsiteY69" fmla="*/ 269122 h 585500"/>
                <a:gd name="connsiteX70" fmla="*/ 707924 w 1052057"/>
                <a:gd name="connsiteY70" fmla="*/ 229738 h 585500"/>
                <a:gd name="connsiteX71" fmla="*/ 732868 w 1052057"/>
                <a:gd name="connsiteY71" fmla="*/ 216611 h 585500"/>
                <a:gd name="connsiteX72" fmla="*/ 672478 w 1052057"/>
                <a:gd name="connsiteY72" fmla="*/ 215297 h 585500"/>
                <a:gd name="connsiteX73" fmla="*/ 686920 w 1052057"/>
                <a:gd name="connsiteY73" fmla="*/ 250743 h 585500"/>
                <a:gd name="connsiteX74" fmla="*/ 669854 w 1052057"/>
                <a:gd name="connsiteY74" fmla="*/ 262558 h 585500"/>
                <a:gd name="connsiteX75" fmla="*/ 654100 w 1052057"/>
                <a:gd name="connsiteY75" fmla="*/ 242866 h 585500"/>
                <a:gd name="connsiteX76" fmla="*/ 647536 w 1052057"/>
                <a:gd name="connsiteY76" fmla="*/ 236302 h 585500"/>
                <a:gd name="connsiteX77" fmla="*/ 672478 w 1052057"/>
                <a:gd name="connsiteY77" fmla="*/ 215297 h 585500"/>
                <a:gd name="connsiteX78" fmla="*/ 346906 w 1052057"/>
                <a:gd name="connsiteY78" fmla="*/ 189041 h 585500"/>
                <a:gd name="connsiteX79" fmla="*/ 365285 w 1052057"/>
                <a:gd name="connsiteY79" fmla="*/ 220548 h 585500"/>
                <a:gd name="connsiteX80" fmla="*/ 346906 w 1052057"/>
                <a:gd name="connsiteY80" fmla="*/ 228425 h 585500"/>
                <a:gd name="connsiteX81" fmla="*/ 332465 w 1052057"/>
                <a:gd name="connsiteY81" fmla="*/ 238927 h 585500"/>
                <a:gd name="connsiteX82" fmla="*/ 319337 w 1052057"/>
                <a:gd name="connsiteY82" fmla="*/ 204795 h 585500"/>
                <a:gd name="connsiteX83" fmla="*/ 346906 w 1052057"/>
                <a:gd name="connsiteY83" fmla="*/ 189041 h 585500"/>
                <a:gd name="connsiteX84" fmla="*/ 466042 w 1052057"/>
                <a:gd name="connsiteY84" fmla="*/ 138499 h 585500"/>
                <a:gd name="connsiteX85" fmla="*/ 482124 w 1052057"/>
                <a:gd name="connsiteY85" fmla="*/ 141781 h 585500"/>
                <a:gd name="connsiteX86" fmla="*/ 538574 w 1052057"/>
                <a:gd name="connsiteY86" fmla="*/ 186416 h 585500"/>
                <a:gd name="connsiteX87" fmla="*/ 521507 w 1052057"/>
                <a:gd name="connsiteY87" fmla="*/ 237615 h 585500"/>
                <a:gd name="connsiteX88" fmla="*/ 491314 w 1052057"/>
                <a:gd name="connsiteY88" fmla="*/ 232364 h 585500"/>
                <a:gd name="connsiteX89" fmla="*/ 493939 w 1052057"/>
                <a:gd name="connsiteY89" fmla="*/ 200857 h 585500"/>
                <a:gd name="connsiteX90" fmla="*/ 483437 w 1052057"/>
                <a:gd name="connsiteY90" fmla="*/ 186416 h 585500"/>
                <a:gd name="connsiteX91" fmla="*/ 488687 w 1052057"/>
                <a:gd name="connsiteY91" fmla="*/ 240241 h 585500"/>
                <a:gd name="connsiteX92" fmla="*/ 493939 w 1052057"/>
                <a:gd name="connsiteY92" fmla="*/ 244179 h 585500"/>
                <a:gd name="connsiteX93" fmla="*/ 492626 w 1052057"/>
                <a:gd name="connsiteY93" fmla="*/ 250743 h 585500"/>
                <a:gd name="connsiteX94" fmla="*/ 465058 w 1052057"/>
                <a:gd name="connsiteY94" fmla="*/ 249430 h 585500"/>
                <a:gd name="connsiteX95" fmla="*/ 455868 w 1052057"/>
                <a:gd name="connsiteY95" fmla="*/ 154908 h 585500"/>
                <a:gd name="connsiteX96" fmla="*/ 466042 w 1052057"/>
                <a:gd name="connsiteY96" fmla="*/ 138499 h 585500"/>
                <a:gd name="connsiteX97" fmla="*/ 660500 w 1052057"/>
                <a:gd name="connsiteY97" fmla="*/ 128324 h 585500"/>
                <a:gd name="connsiteX98" fmla="*/ 701361 w 1052057"/>
                <a:gd name="connsiteY98" fmla="*/ 141781 h 585500"/>
                <a:gd name="connsiteX99" fmla="*/ 697422 w 1052057"/>
                <a:gd name="connsiteY99" fmla="*/ 173288 h 585500"/>
                <a:gd name="connsiteX100" fmla="*/ 637033 w 1052057"/>
                <a:gd name="connsiteY100" fmla="*/ 231051 h 585500"/>
                <a:gd name="connsiteX101" fmla="*/ 574019 w 1052057"/>
                <a:gd name="connsiteY101" fmla="*/ 219236 h 585500"/>
                <a:gd name="connsiteX102" fmla="*/ 559579 w 1052057"/>
                <a:gd name="connsiteY102" fmla="*/ 225799 h 585500"/>
                <a:gd name="connsiteX103" fmla="*/ 555640 w 1052057"/>
                <a:gd name="connsiteY103" fmla="*/ 215297 h 585500"/>
                <a:gd name="connsiteX104" fmla="*/ 563517 w 1052057"/>
                <a:gd name="connsiteY104" fmla="*/ 210046 h 585500"/>
                <a:gd name="connsiteX105" fmla="*/ 571394 w 1052057"/>
                <a:gd name="connsiteY105" fmla="*/ 211359 h 585500"/>
                <a:gd name="connsiteX106" fmla="*/ 643598 w 1052057"/>
                <a:gd name="connsiteY106" fmla="*/ 174601 h 585500"/>
                <a:gd name="connsiteX107" fmla="*/ 618654 w 1052057"/>
                <a:gd name="connsiteY107" fmla="*/ 177227 h 585500"/>
                <a:gd name="connsiteX108" fmla="*/ 579270 w 1052057"/>
                <a:gd name="connsiteY108" fmla="*/ 203483 h 585500"/>
                <a:gd name="connsiteX109" fmla="*/ 555640 w 1052057"/>
                <a:gd name="connsiteY109" fmla="*/ 192980 h 585500"/>
                <a:gd name="connsiteX110" fmla="*/ 572707 w 1052057"/>
                <a:gd name="connsiteY110" fmla="*/ 183790 h 585500"/>
                <a:gd name="connsiteX111" fmla="*/ 593710 w 1052057"/>
                <a:gd name="connsiteY111" fmla="*/ 136529 h 585500"/>
                <a:gd name="connsiteX112" fmla="*/ 614716 w 1052057"/>
                <a:gd name="connsiteY112" fmla="*/ 128653 h 585500"/>
                <a:gd name="connsiteX113" fmla="*/ 660500 w 1052057"/>
                <a:gd name="connsiteY113" fmla="*/ 128324 h 585500"/>
                <a:gd name="connsiteX114" fmla="*/ 348218 w 1052057"/>
                <a:gd name="connsiteY114" fmla="*/ 94520 h 585500"/>
                <a:gd name="connsiteX115" fmla="*/ 432237 w 1052057"/>
                <a:gd name="connsiteY115" fmla="*/ 122089 h 585500"/>
                <a:gd name="connsiteX116" fmla="*/ 450616 w 1052057"/>
                <a:gd name="connsiteY116" fmla="*/ 145720 h 585500"/>
                <a:gd name="connsiteX117" fmla="*/ 447991 w 1052057"/>
                <a:gd name="connsiteY117" fmla="*/ 149657 h 585500"/>
                <a:gd name="connsiteX118" fmla="*/ 428300 w 1052057"/>
                <a:gd name="connsiteY118" fmla="*/ 206108 h 585500"/>
                <a:gd name="connsiteX119" fmla="*/ 404669 w 1052057"/>
                <a:gd name="connsiteY119" fmla="*/ 164099 h 585500"/>
                <a:gd name="connsiteX120" fmla="*/ 383663 w 1052057"/>
                <a:gd name="connsiteY120" fmla="*/ 150971 h 585500"/>
                <a:gd name="connsiteX121" fmla="*/ 428300 w 1052057"/>
                <a:gd name="connsiteY121" fmla="*/ 213985 h 585500"/>
                <a:gd name="connsiteX122" fmla="*/ 433549 w 1052057"/>
                <a:gd name="connsiteY122" fmla="*/ 233676 h 585500"/>
                <a:gd name="connsiteX123" fmla="*/ 419109 w 1052057"/>
                <a:gd name="connsiteY123" fmla="*/ 237615 h 585500"/>
                <a:gd name="connsiteX124" fmla="*/ 335090 w 1052057"/>
                <a:gd name="connsiteY124" fmla="*/ 123401 h 585500"/>
                <a:gd name="connsiteX125" fmla="*/ 348218 w 1052057"/>
                <a:gd name="connsiteY125" fmla="*/ 94520 h 585500"/>
                <a:gd name="connsiteX126" fmla="*/ 597322 w 1052057"/>
                <a:gd name="connsiteY126" fmla="*/ 81228 h 585500"/>
                <a:gd name="connsiteX127" fmla="*/ 612091 w 1052057"/>
                <a:gd name="connsiteY127" fmla="*/ 84018 h 585500"/>
                <a:gd name="connsiteX128" fmla="*/ 626531 w 1052057"/>
                <a:gd name="connsiteY128" fmla="*/ 116838 h 585500"/>
                <a:gd name="connsiteX129" fmla="*/ 612091 w 1052057"/>
                <a:gd name="connsiteY129" fmla="*/ 118150 h 585500"/>
                <a:gd name="connsiteX130" fmla="*/ 593710 w 1052057"/>
                <a:gd name="connsiteY130" fmla="*/ 126027 h 585500"/>
                <a:gd name="connsiteX131" fmla="*/ 584522 w 1052057"/>
                <a:gd name="connsiteY131" fmla="*/ 89269 h 585500"/>
                <a:gd name="connsiteX132" fmla="*/ 597322 w 1052057"/>
                <a:gd name="connsiteY132" fmla="*/ 81228 h 585500"/>
                <a:gd name="connsiteX133" fmla="*/ 959980 w 1052057"/>
                <a:gd name="connsiteY133" fmla="*/ 59075 h 585500"/>
                <a:gd name="connsiteX134" fmla="*/ 978359 w 1052057"/>
                <a:gd name="connsiteY134" fmla="*/ 76142 h 585500"/>
                <a:gd name="connsiteX135" fmla="*/ 935036 w 1052057"/>
                <a:gd name="connsiteY135" fmla="*/ 216610 h 585500"/>
                <a:gd name="connsiteX136" fmla="*/ 844454 w 1052057"/>
                <a:gd name="connsiteY136" fmla="*/ 280937 h 585500"/>
                <a:gd name="connsiteX137" fmla="*/ 580582 w 1052057"/>
                <a:gd name="connsiteY137" fmla="*/ 416155 h 585500"/>
                <a:gd name="connsiteX138" fmla="*/ 298332 w 1052057"/>
                <a:gd name="connsiteY138" fmla="*/ 508051 h 585500"/>
                <a:gd name="connsiteX139" fmla="*/ 188058 w 1052057"/>
                <a:gd name="connsiteY139" fmla="*/ 526430 h 585500"/>
                <a:gd name="connsiteX140" fmla="*/ 58092 w 1052057"/>
                <a:gd name="connsiteY140" fmla="*/ 456851 h 585500"/>
                <a:gd name="connsiteX141" fmla="*/ 59404 w 1052057"/>
                <a:gd name="connsiteY141" fmla="*/ 431908 h 585500"/>
                <a:gd name="connsiteX142" fmla="*/ 72532 w 1052057"/>
                <a:gd name="connsiteY142" fmla="*/ 446350 h 585500"/>
                <a:gd name="connsiteX143" fmla="*/ 94849 w 1052057"/>
                <a:gd name="connsiteY143" fmla="*/ 488359 h 585500"/>
                <a:gd name="connsiteX144" fmla="*/ 151299 w 1052057"/>
                <a:gd name="connsiteY144" fmla="*/ 504111 h 585500"/>
                <a:gd name="connsiteX145" fmla="*/ 185432 w 1052057"/>
                <a:gd name="connsiteY145" fmla="*/ 504111 h 585500"/>
                <a:gd name="connsiteX146" fmla="*/ 291768 w 1052057"/>
                <a:gd name="connsiteY146" fmla="*/ 485734 h 585500"/>
                <a:gd name="connsiteX147" fmla="*/ 572707 w 1052057"/>
                <a:gd name="connsiteY147" fmla="*/ 396464 h 585500"/>
                <a:gd name="connsiteX148" fmla="*/ 833952 w 1052057"/>
                <a:gd name="connsiteY148" fmla="*/ 262559 h 585500"/>
                <a:gd name="connsiteX149" fmla="*/ 921908 w 1052057"/>
                <a:gd name="connsiteY149" fmla="*/ 199545 h 585500"/>
                <a:gd name="connsiteX150" fmla="*/ 945540 w 1052057"/>
                <a:gd name="connsiteY150" fmla="*/ 175913 h 585500"/>
                <a:gd name="connsiteX151" fmla="*/ 974420 w 1052057"/>
                <a:gd name="connsiteY151" fmla="*/ 124715 h 585500"/>
                <a:gd name="connsiteX152" fmla="*/ 961292 w 1052057"/>
                <a:gd name="connsiteY152" fmla="*/ 78768 h 585500"/>
                <a:gd name="connsiteX153" fmla="*/ 959980 w 1052057"/>
                <a:gd name="connsiteY153" fmla="*/ 59075 h 585500"/>
                <a:gd name="connsiteX154" fmla="*/ 454556 w 1052057"/>
                <a:gd name="connsiteY154" fmla="*/ 47259 h 585500"/>
                <a:gd name="connsiteX155" fmla="*/ 474247 w 1052057"/>
                <a:gd name="connsiteY155" fmla="*/ 68264 h 585500"/>
                <a:gd name="connsiteX156" fmla="*/ 458493 w 1052057"/>
                <a:gd name="connsiteY156" fmla="*/ 105022 h 585500"/>
                <a:gd name="connsiteX157" fmla="*/ 467683 w 1052057"/>
                <a:gd name="connsiteY157" fmla="*/ 111587 h 585500"/>
                <a:gd name="connsiteX158" fmla="*/ 467683 w 1052057"/>
                <a:gd name="connsiteY158" fmla="*/ 128653 h 585500"/>
                <a:gd name="connsiteX159" fmla="*/ 454556 w 1052057"/>
                <a:gd name="connsiteY159" fmla="*/ 136529 h 585500"/>
                <a:gd name="connsiteX160" fmla="*/ 437488 w 1052057"/>
                <a:gd name="connsiteY160" fmla="*/ 115525 h 585500"/>
                <a:gd name="connsiteX161" fmla="*/ 417797 w 1052057"/>
                <a:gd name="connsiteY161" fmla="*/ 102397 h 585500"/>
                <a:gd name="connsiteX162" fmla="*/ 416484 w 1052057"/>
                <a:gd name="connsiteY162" fmla="*/ 78766 h 585500"/>
                <a:gd name="connsiteX163" fmla="*/ 454556 w 1052057"/>
                <a:gd name="connsiteY163" fmla="*/ 47259 h 585500"/>
                <a:gd name="connsiteX164" fmla="*/ 532174 w 1052057"/>
                <a:gd name="connsiteY164" fmla="*/ 17230 h 585500"/>
                <a:gd name="connsiteX165" fmla="*/ 547763 w 1052057"/>
                <a:gd name="connsiteY165" fmla="*/ 38070 h 585500"/>
                <a:gd name="connsiteX166" fmla="*/ 568768 w 1052057"/>
                <a:gd name="connsiteY166" fmla="*/ 178539 h 585500"/>
                <a:gd name="connsiteX167" fmla="*/ 550389 w 1052057"/>
                <a:gd name="connsiteY167" fmla="*/ 186416 h 585500"/>
                <a:gd name="connsiteX168" fmla="*/ 549077 w 1052057"/>
                <a:gd name="connsiteY168" fmla="*/ 183790 h 585500"/>
                <a:gd name="connsiteX169" fmla="*/ 542512 w 1052057"/>
                <a:gd name="connsiteY169" fmla="*/ 173288 h 585500"/>
                <a:gd name="connsiteX170" fmla="*/ 543826 w 1052057"/>
                <a:gd name="connsiteY170" fmla="*/ 171975 h 585500"/>
                <a:gd name="connsiteX171" fmla="*/ 532010 w 1052057"/>
                <a:gd name="connsiteY171" fmla="*/ 91894 h 585500"/>
                <a:gd name="connsiteX172" fmla="*/ 526759 w 1052057"/>
                <a:gd name="connsiteY172" fmla="*/ 115525 h 585500"/>
                <a:gd name="connsiteX173" fmla="*/ 538574 w 1052057"/>
                <a:gd name="connsiteY173" fmla="*/ 161473 h 585500"/>
                <a:gd name="connsiteX174" fmla="*/ 537261 w 1052057"/>
                <a:gd name="connsiteY174" fmla="*/ 166724 h 585500"/>
                <a:gd name="connsiteX175" fmla="*/ 486063 w 1052057"/>
                <a:gd name="connsiteY175" fmla="*/ 133904 h 585500"/>
                <a:gd name="connsiteX176" fmla="*/ 479498 w 1052057"/>
                <a:gd name="connsiteY176" fmla="*/ 131278 h 585500"/>
                <a:gd name="connsiteX177" fmla="*/ 476872 w 1052057"/>
                <a:gd name="connsiteY177" fmla="*/ 103710 h 585500"/>
                <a:gd name="connsiteX178" fmla="*/ 517570 w 1052057"/>
                <a:gd name="connsiteY178" fmla="*/ 24942 h 585500"/>
                <a:gd name="connsiteX179" fmla="*/ 532174 w 1052057"/>
                <a:gd name="connsiteY179" fmla="*/ 17230 h 585500"/>
                <a:gd name="connsiteX180" fmla="*/ 975735 w 1052057"/>
                <a:gd name="connsiteY180" fmla="*/ 0 h 585500"/>
                <a:gd name="connsiteX181" fmla="*/ 1024307 w 1052057"/>
                <a:gd name="connsiteY181" fmla="*/ 38071 h 585500"/>
                <a:gd name="connsiteX182" fmla="*/ 1047938 w 1052057"/>
                <a:gd name="connsiteY182" fmla="*/ 85333 h 585500"/>
                <a:gd name="connsiteX183" fmla="*/ 877274 w 1052057"/>
                <a:gd name="connsiteY183" fmla="*/ 329512 h 585500"/>
                <a:gd name="connsiteX184" fmla="*/ 602901 w 1052057"/>
                <a:gd name="connsiteY184" fmla="*/ 469980 h 585500"/>
                <a:gd name="connsiteX185" fmla="*/ 310148 w 1052057"/>
                <a:gd name="connsiteY185" fmla="*/ 564501 h 585500"/>
                <a:gd name="connsiteX186" fmla="*/ 17395 w 1052057"/>
                <a:gd name="connsiteY186" fmla="*/ 511990 h 585500"/>
                <a:gd name="connsiteX187" fmla="*/ 328 w 1052057"/>
                <a:gd name="connsiteY187" fmla="*/ 462104 h 585500"/>
                <a:gd name="connsiteX188" fmla="*/ 8205 w 1052057"/>
                <a:gd name="connsiteY188" fmla="*/ 400403 h 585500"/>
                <a:gd name="connsiteX189" fmla="*/ 31835 w 1052057"/>
                <a:gd name="connsiteY189" fmla="*/ 410904 h 585500"/>
                <a:gd name="connsiteX190" fmla="*/ 48902 w 1052057"/>
                <a:gd name="connsiteY190" fmla="*/ 421408 h 585500"/>
                <a:gd name="connsiteX191" fmla="*/ 46277 w 1052057"/>
                <a:gd name="connsiteY191" fmla="*/ 458164 h 585500"/>
                <a:gd name="connsiteX192" fmla="*/ 303584 w 1052057"/>
                <a:gd name="connsiteY192" fmla="*/ 521180 h 585500"/>
                <a:gd name="connsiteX193" fmla="*/ 588460 w 1052057"/>
                <a:gd name="connsiteY193" fmla="*/ 429284 h 585500"/>
                <a:gd name="connsiteX194" fmla="*/ 853644 w 1052057"/>
                <a:gd name="connsiteY194" fmla="*/ 294066 h 585500"/>
                <a:gd name="connsiteX195" fmla="*/ 990175 w 1052057"/>
                <a:gd name="connsiteY195" fmla="*/ 66953 h 585500"/>
                <a:gd name="connsiteX196" fmla="*/ 962607 w 1052057"/>
                <a:gd name="connsiteY196" fmla="*/ 43323 h 585500"/>
                <a:gd name="connsiteX197" fmla="*/ 966544 w 1052057"/>
                <a:gd name="connsiteY197" fmla="*/ 23631 h 585500"/>
                <a:gd name="connsiteX198" fmla="*/ 975735 w 1052057"/>
                <a:gd name="connsiteY198" fmla="*/ 0 h 58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052057" h="585500">
                  <a:moveTo>
                    <a:pt x="333122" y="375622"/>
                  </a:moveTo>
                  <a:cubicBezTo>
                    <a:pt x="338045" y="374146"/>
                    <a:pt x="342968" y="374802"/>
                    <a:pt x="346906" y="378084"/>
                  </a:cubicBezTo>
                  <a:cubicBezTo>
                    <a:pt x="361346" y="388586"/>
                    <a:pt x="346906" y="417467"/>
                    <a:pt x="371849" y="408279"/>
                  </a:cubicBezTo>
                  <a:cubicBezTo>
                    <a:pt x="382351" y="404340"/>
                    <a:pt x="396791" y="392525"/>
                    <a:pt x="402044" y="380709"/>
                  </a:cubicBezTo>
                  <a:cubicBezTo>
                    <a:pt x="405981" y="392525"/>
                    <a:pt x="412546" y="403027"/>
                    <a:pt x="419109" y="412216"/>
                  </a:cubicBezTo>
                  <a:cubicBezTo>
                    <a:pt x="408607" y="424032"/>
                    <a:pt x="396791" y="433221"/>
                    <a:pt x="383663" y="438472"/>
                  </a:cubicBezTo>
                  <a:cubicBezTo>
                    <a:pt x="366598" y="445037"/>
                    <a:pt x="344279" y="445037"/>
                    <a:pt x="329839" y="433221"/>
                  </a:cubicBezTo>
                  <a:cubicBezTo>
                    <a:pt x="311460" y="417467"/>
                    <a:pt x="311460" y="396463"/>
                    <a:pt x="319337" y="385960"/>
                  </a:cubicBezTo>
                  <a:cubicBezTo>
                    <a:pt x="323275" y="380709"/>
                    <a:pt x="328199" y="377099"/>
                    <a:pt x="333122" y="375622"/>
                  </a:cubicBezTo>
                  <a:close/>
                  <a:moveTo>
                    <a:pt x="395479" y="337388"/>
                  </a:moveTo>
                  <a:cubicBezTo>
                    <a:pt x="395479" y="341325"/>
                    <a:pt x="394166" y="343951"/>
                    <a:pt x="394166" y="347890"/>
                  </a:cubicBezTo>
                  <a:cubicBezTo>
                    <a:pt x="396791" y="357079"/>
                    <a:pt x="398105" y="364956"/>
                    <a:pt x="399418" y="372832"/>
                  </a:cubicBezTo>
                  <a:cubicBezTo>
                    <a:pt x="392853" y="378084"/>
                    <a:pt x="384977" y="379397"/>
                    <a:pt x="375788" y="378084"/>
                  </a:cubicBezTo>
                  <a:cubicBezTo>
                    <a:pt x="358721" y="375458"/>
                    <a:pt x="356095" y="353141"/>
                    <a:pt x="362660" y="340013"/>
                  </a:cubicBezTo>
                  <a:cubicBezTo>
                    <a:pt x="374474" y="340013"/>
                    <a:pt x="384977" y="338700"/>
                    <a:pt x="395479" y="337388"/>
                  </a:cubicBezTo>
                  <a:close/>
                  <a:moveTo>
                    <a:pt x="454309" y="282722"/>
                  </a:moveTo>
                  <a:cubicBezTo>
                    <a:pt x="465878" y="288075"/>
                    <a:pt x="466370" y="312445"/>
                    <a:pt x="462431" y="324260"/>
                  </a:cubicBezTo>
                  <a:cubicBezTo>
                    <a:pt x="459805" y="333449"/>
                    <a:pt x="454556" y="338700"/>
                    <a:pt x="450616" y="341325"/>
                  </a:cubicBezTo>
                  <a:cubicBezTo>
                    <a:pt x="438802" y="350516"/>
                    <a:pt x="444053" y="370207"/>
                    <a:pt x="453242" y="363644"/>
                  </a:cubicBezTo>
                  <a:cubicBezTo>
                    <a:pt x="465058" y="357079"/>
                    <a:pt x="470309" y="342639"/>
                    <a:pt x="472933" y="326885"/>
                  </a:cubicBezTo>
                  <a:cubicBezTo>
                    <a:pt x="479498" y="336074"/>
                    <a:pt x="490000" y="345264"/>
                    <a:pt x="500503" y="351828"/>
                  </a:cubicBezTo>
                  <a:cubicBezTo>
                    <a:pt x="492626" y="374146"/>
                    <a:pt x="478186" y="396463"/>
                    <a:pt x="465058" y="413530"/>
                  </a:cubicBezTo>
                  <a:cubicBezTo>
                    <a:pt x="450616" y="433221"/>
                    <a:pt x="450616" y="437160"/>
                    <a:pt x="437488" y="422719"/>
                  </a:cubicBezTo>
                  <a:cubicBezTo>
                    <a:pt x="423047" y="405653"/>
                    <a:pt x="404669" y="376771"/>
                    <a:pt x="404669" y="347890"/>
                  </a:cubicBezTo>
                  <a:cubicBezTo>
                    <a:pt x="404669" y="317695"/>
                    <a:pt x="420421" y="295378"/>
                    <a:pt x="438802" y="284876"/>
                  </a:cubicBezTo>
                  <a:cubicBezTo>
                    <a:pt x="445366" y="281265"/>
                    <a:pt x="450453" y="280937"/>
                    <a:pt x="454309" y="282722"/>
                  </a:cubicBezTo>
                  <a:close/>
                  <a:moveTo>
                    <a:pt x="522821" y="249430"/>
                  </a:moveTo>
                  <a:cubicBezTo>
                    <a:pt x="532010" y="246804"/>
                    <a:pt x="541199" y="248118"/>
                    <a:pt x="550389" y="250743"/>
                  </a:cubicBezTo>
                  <a:cubicBezTo>
                    <a:pt x="596337" y="266497"/>
                    <a:pt x="576645" y="315069"/>
                    <a:pt x="559579" y="345264"/>
                  </a:cubicBezTo>
                  <a:cubicBezTo>
                    <a:pt x="550389" y="363644"/>
                    <a:pt x="550389" y="366269"/>
                    <a:pt x="533323" y="358392"/>
                  </a:cubicBezTo>
                  <a:cubicBezTo>
                    <a:pt x="512318" y="349202"/>
                    <a:pt x="484749" y="333449"/>
                    <a:pt x="476872" y="313757"/>
                  </a:cubicBezTo>
                  <a:cubicBezTo>
                    <a:pt x="467683" y="292753"/>
                    <a:pt x="476872" y="274373"/>
                    <a:pt x="493939" y="262558"/>
                  </a:cubicBezTo>
                  <a:cubicBezTo>
                    <a:pt x="504442" y="254681"/>
                    <a:pt x="514943" y="253369"/>
                    <a:pt x="524133" y="267809"/>
                  </a:cubicBezTo>
                  <a:cubicBezTo>
                    <a:pt x="535949" y="284876"/>
                    <a:pt x="526759" y="294065"/>
                    <a:pt x="521507" y="299316"/>
                  </a:cubicBezTo>
                  <a:cubicBezTo>
                    <a:pt x="512318" y="308506"/>
                    <a:pt x="522821" y="320321"/>
                    <a:pt x="532010" y="313757"/>
                  </a:cubicBezTo>
                  <a:cubicBezTo>
                    <a:pt x="549077" y="301941"/>
                    <a:pt x="542512" y="274373"/>
                    <a:pt x="526759" y="259932"/>
                  </a:cubicBezTo>
                  <a:cubicBezTo>
                    <a:pt x="525446" y="258620"/>
                    <a:pt x="522821" y="257306"/>
                    <a:pt x="521507" y="255994"/>
                  </a:cubicBezTo>
                  <a:cubicBezTo>
                    <a:pt x="517570" y="252055"/>
                    <a:pt x="514943" y="252055"/>
                    <a:pt x="522821" y="249430"/>
                  </a:cubicBezTo>
                  <a:close/>
                  <a:moveTo>
                    <a:pt x="579270" y="227113"/>
                  </a:moveTo>
                  <a:cubicBezTo>
                    <a:pt x="601589" y="221862"/>
                    <a:pt x="627844" y="227113"/>
                    <a:pt x="648849" y="248118"/>
                  </a:cubicBezTo>
                  <a:cubicBezTo>
                    <a:pt x="668540" y="267809"/>
                    <a:pt x="676417" y="300629"/>
                    <a:pt x="677731" y="324260"/>
                  </a:cubicBezTo>
                  <a:cubicBezTo>
                    <a:pt x="679043" y="343951"/>
                    <a:pt x="676417" y="341325"/>
                    <a:pt x="652787" y="336074"/>
                  </a:cubicBezTo>
                  <a:cubicBezTo>
                    <a:pt x="630470" y="332136"/>
                    <a:pt x="604214" y="326885"/>
                    <a:pt x="581896" y="316383"/>
                  </a:cubicBezTo>
                  <a:cubicBezTo>
                    <a:pt x="584522" y="304567"/>
                    <a:pt x="587147" y="292753"/>
                    <a:pt x="585835" y="280937"/>
                  </a:cubicBezTo>
                  <a:cubicBezTo>
                    <a:pt x="597649" y="290127"/>
                    <a:pt x="612091" y="295378"/>
                    <a:pt x="623905" y="292753"/>
                  </a:cubicBezTo>
                  <a:cubicBezTo>
                    <a:pt x="635721" y="290127"/>
                    <a:pt x="626531" y="273060"/>
                    <a:pt x="610777" y="274373"/>
                  </a:cubicBezTo>
                  <a:cubicBezTo>
                    <a:pt x="606838" y="274373"/>
                    <a:pt x="600275" y="274373"/>
                    <a:pt x="592398" y="271748"/>
                  </a:cubicBezTo>
                  <a:cubicBezTo>
                    <a:pt x="576645" y="265183"/>
                    <a:pt x="550389" y="234990"/>
                    <a:pt x="579270" y="227113"/>
                  </a:cubicBezTo>
                  <a:close/>
                  <a:moveTo>
                    <a:pt x="371849" y="227113"/>
                  </a:moveTo>
                  <a:cubicBezTo>
                    <a:pt x="384977" y="240241"/>
                    <a:pt x="400730" y="248118"/>
                    <a:pt x="420421" y="246804"/>
                  </a:cubicBezTo>
                  <a:cubicBezTo>
                    <a:pt x="426986" y="246804"/>
                    <a:pt x="433549" y="244179"/>
                    <a:pt x="438802" y="241553"/>
                  </a:cubicBezTo>
                  <a:cubicBezTo>
                    <a:pt x="444053" y="248118"/>
                    <a:pt x="442740" y="255994"/>
                    <a:pt x="429612" y="265183"/>
                  </a:cubicBezTo>
                  <a:cubicBezTo>
                    <a:pt x="407294" y="282250"/>
                    <a:pt x="391541" y="276999"/>
                    <a:pt x="382351" y="274373"/>
                  </a:cubicBezTo>
                  <a:cubicBezTo>
                    <a:pt x="366598" y="267809"/>
                    <a:pt x="352158" y="283562"/>
                    <a:pt x="362660" y="290127"/>
                  </a:cubicBezTo>
                  <a:cubicBezTo>
                    <a:pt x="384977" y="303255"/>
                    <a:pt x="423047" y="286188"/>
                    <a:pt x="438802" y="265183"/>
                  </a:cubicBezTo>
                  <a:cubicBezTo>
                    <a:pt x="440114" y="262558"/>
                    <a:pt x="441428" y="261246"/>
                    <a:pt x="442740" y="258620"/>
                  </a:cubicBezTo>
                  <a:cubicBezTo>
                    <a:pt x="446677" y="253369"/>
                    <a:pt x="447991" y="250743"/>
                    <a:pt x="451930" y="257306"/>
                  </a:cubicBezTo>
                  <a:cubicBezTo>
                    <a:pt x="454556" y="261246"/>
                    <a:pt x="455868" y="266497"/>
                    <a:pt x="455868" y="271748"/>
                  </a:cubicBezTo>
                  <a:cubicBezTo>
                    <a:pt x="449303" y="270434"/>
                    <a:pt x="442740" y="270434"/>
                    <a:pt x="433549" y="275686"/>
                  </a:cubicBezTo>
                  <a:cubicBezTo>
                    <a:pt x="413858" y="287501"/>
                    <a:pt x="402044" y="305881"/>
                    <a:pt x="396791" y="326885"/>
                  </a:cubicBezTo>
                  <a:cubicBezTo>
                    <a:pt x="371849" y="330823"/>
                    <a:pt x="342967" y="329511"/>
                    <a:pt x="319337" y="326885"/>
                  </a:cubicBezTo>
                  <a:cubicBezTo>
                    <a:pt x="295707" y="325572"/>
                    <a:pt x="291768" y="326885"/>
                    <a:pt x="298332" y="307193"/>
                  </a:cubicBezTo>
                  <a:cubicBezTo>
                    <a:pt x="306209" y="283562"/>
                    <a:pt x="324588" y="250743"/>
                    <a:pt x="350844" y="236302"/>
                  </a:cubicBezTo>
                  <a:cubicBezTo>
                    <a:pt x="357407" y="232364"/>
                    <a:pt x="365285" y="229738"/>
                    <a:pt x="371849" y="227113"/>
                  </a:cubicBezTo>
                  <a:close/>
                  <a:moveTo>
                    <a:pt x="732868" y="216611"/>
                  </a:moveTo>
                  <a:cubicBezTo>
                    <a:pt x="745996" y="219236"/>
                    <a:pt x="760436" y="232364"/>
                    <a:pt x="759124" y="258620"/>
                  </a:cubicBezTo>
                  <a:cubicBezTo>
                    <a:pt x="757810" y="278311"/>
                    <a:pt x="742057" y="292753"/>
                    <a:pt x="724990" y="300629"/>
                  </a:cubicBezTo>
                  <a:cubicBezTo>
                    <a:pt x="713175" y="305881"/>
                    <a:pt x="698734" y="308506"/>
                    <a:pt x="684294" y="307193"/>
                  </a:cubicBezTo>
                  <a:cubicBezTo>
                    <a:pt x="681668" y="294065"/>
                    <a:pt x="679043" y="282250"/>
                    <a:pt x="673792" y="271748"/>
                  </a:cubicBezTo>
                  <a:cubicBezTo>
                    <a:pt x="685606" y="274373"/>
                    <a:pt x="701361" y="274373"/>
                    <a:pt x="711862" y="269122"/>
                  </a:cubicBezTo>
                  <a:cubicBezTo>
                    <a:pt x="735494" y="257306"/>
                    <a:pt x="706612" y="248118"/>
                    <a:pt x="707924" y="229738"/>
                  </a:cubicBezTo>
                  <a:cubicBezTo>
                    <a:pt x="709238" y="219236"/>
                    <a:pt x="719740" y="213985"/>
                    <a:pt x="732868" y="216611"/>
                  </a:cubicBezTo>
                  <a:close/>
                  <a:moveTo>
                    <a:pt x="672478" y="215297"/>
                  </a:moveTo>
                  <a:cubicBezTo>
                    <a:pt x="685606" y="221862"/>
                    <a:pt x="696110" y="237615"/>
                    <a:pt x="686920" y="250743"/>
                  </a:cubicBezTo>
                  <a:cubicBezTo>
                    <a:pt x="682982" y="257306"/>
                    <a:pt x="676417" y="261246"/>
                    <a:pt x="669854" y="262558"/>
                  </a:cubicBezTo>
                  <a:cubicBezTo>
                    <a:pt x="665915" y="254681"/>
                    <a:pt x="660664" y="248118"/>
                    <a:pt x="654100" y="242866"/>
                  </a:cubicBezTo>
                  <a:cubicBezTo>
                    <a:pt x="652787" y="240241"/>
                    <a:pt x="650161" y="237615"/>
                    <a:pt x="647536" y="236302"/>
                  </a:cubicBezTo>
                  <a:cubicBezTo>
                    <a:pt x="655412" y="229738"/>
                    <a:pt x="664603" y="223174"/>
                    <a:pt x="672478" y="215297"/>
                  </a:cubicBezTo>
                  <a:close/>
                  <a:moveTo>
                    <a:pt x="346906" y="189041"/>
                  </a:moveTo>
                  <a:cubicBezTo>
                    <a:pt x="352158" y="200857"/>
                    <a:pt x="357407" y="211359"/>
                    <a:pt x="365285" y="220548"/>
                  </a:cubicBezTo>
                  <a:cubicBezTo>
                    <a:pt x="358721" y="223174"/>
                    <a:pt x="352158" y="225799"/>
                    <a:pt x="346906" y="228425"/>
                  </a:cubicBezTo>
                  <a:cubicBezTo>
                    <a:pt x="341654" y="231051"/>
                    <a:pt x="336404" y="234990"/>
                    <a:pt x="332465" y="238927"/>
                  </a:cubicBezTo>
                  <a:cubicBezTo>
                    <a:pt x="321963" y="229738"/>
                    <a:pt x="316711" y="219236"/>
                    <a:pt x="319337" y="204795"/>
                  </a:cubicBezTo>
                  <a:cubicBezTo>
                    <a:pt x="321963" y="191667"/>
                    <a:pt x="335090" y="187729"/>
                    <a:pt x="346906" y="189041"/>
                  </a:cubicBezTo>
                  <a:close/>
                  <a:moveTo>
                    <a:pt x="466042" y="138499"/>
                  </a:moveTo>
                  <a:cubicBezTo>
                    <a:pt x="469324" y="136529"/>
                    <a:pt x="473591" y="137842"/>
                    <a:pt x="482124" y="141781"/>
                  </a:cubicBezTo>
                  <a:cubicBezTo>
                    <a:pt x="503128" y="150971"/>
                    <a:pt x="530698" y="166724"/>
                    <a:pt x="538574" y="186416"/>
                  </a:cubicBezTo>
                  <a:cubicBezTo>
                    <a:pt x="547763" y="207420"/>
                    <a:pt x="538574" y="225799"/>
                    <a:pt x="521507" y="237615"/>
                  </a:cubicBezTo>
                  <a:cubicBezTo>
                    <a:pt x="511005" y="245492"/>
                    <a:pt x="500503" y="246804"/>
                    <a:pt x="491314" y="232364"/>
                  </a:cubicBezTo>
                  <a:cubicBezTo>
                    <a:pt x="479498" y="215297"/>
                    <a:pt x="488687" y="206108"/>
                    <a:pt x="493939" y="200857"/>
                  </a:cubicBezTo>
                  <a:cubicBezTo>
                    <a:pt x="503128" y="191667"/>
                    <a:pt x="492626" y="179852"/>
                    <a:pt x="483437" y="186416"/>
                  </a:cubicBezTo>
                  <a:cubicBezTo>
                    <a:pt x="466370" y="198231"/>
                    <a:pt x="472933" y="225799"/>
                    <a:pt x="488687" y="240241"/>
                  </a:cubicBezTo>
                  <a:cubicBezTo>
                    <a:pt x="490000" y="241553"/>
                    <a:pt x="492626" y="242866"/>
                    <a:pt x="493939" y="244179"/>
                  </a:cubicBezTo>
                  <a:cubicBezTo>
                    <a:pt x="497877" y="248118"/>
                    <a:pt x="500503" y="248118"/>
                    <a:pt x="492626" y="250743"/>
                  </a:cubicBezTo>
                  <a:cubicBezTo>
                    <a:pt x="483437" y="253369"/>
                    <a:pt x="474247" y="252055"/>
                    <a:pt x="465058" y="249430"/>
                  </a:cubicBezTo>
                  <a:cubicBezTo>
                    <a:pt x="419109" y="233676"/>
                    <a:pt x="438802" y="185103"/>
                    <a:pt x="455868" y="154908"/>
                  </a:cubicBezTo>
                  <a:cubicBezTo>
                    <a:pt x="460463" y="145719"/>
                    <a:pt x="462760" y="140468"/>
                    <a:pt x="466042" y="138499"/>
                  </a:cubicBezTo>
                  <a:close/>
                  <a:moveTo>
                    <a:pt x="660500" y="128324"/>
                  </a:moveTo>
                  <a:cubicBezTo>
                    <a:pt x="675761" y="131278"/>
                    <a:pt x="690202" y="136530"/>
                    <a:pt x="701361" y="141781"/>
                  </a:cubicBezTo>
                  <a:cubicBezTo>
                    <a:pt x="721052" y="150971"/>
                    <a:pt x="717114" y="152283"/>
                    <a:pt x="697422" y="173288"/>
                  </a:cubicBezTo>
                  <a:cubicBezTo>
                    <a:pt x="681668" y="192980"/>
                    <a:pt x="660664" y="216611"/>
                    <a:pt x="637033" y="231051"/>
                  </a:cubicBezTo>
                  <a:cubicBezTo>
                    <a:pt x="618654" y="217923"/>
                    <a:pt x="596337" y="213985"/>
                    <a:pt x="574019" y="219236"/>
                  </a:cubicBezTo>
                  <a:cubicBezTo>
                    <a:pt x="567454" y="220548"/>
                    <a:pt x="563517" y="223174"/>
                    <a:pt x="559579" y="225799"/>
                  </a:cubicBezTo>
                  <a:cubicBezTo>
                    <a:pt x="558266" y="223174"/>
                    <a:pt x="556954" y="219236"/>
                    <a:pt x="555640" y="215297"/>
                  </a:cubicBezTo>
                  <a:cubicBezTo>
                    <a:pt x="554327" y="207420"/>
                    <a:pt x="556954" y="208734"/>
                    <a:pt x="563517" y="210046"/>
                  </a:cubicBezTo>
                  <a:cubicBezTo>
                    <a:pt x="566142" y="210046"/>
                    <a:pt x="568768" y="211359"/>
                    <a:pt x="571394" y="211359"/>
                  </a:cubicBezTo>
                  <a:cubicBezTo>
                    <a:pt x="597649" y="213985"/>
                    <a:pt x="637033" y="198231"/>
                    <a:pt x="643598" y="174601"/>
                  </a:cubicBezTo>
                  <a:cubicBezTo>
                    <a:pt x="646222" y="161473"/>
                    <a:pt x="625219" y="161473"/>
                    <a:pt x="618654" y="177227"/>
                  </a:cubicBezTo>
                  <a:cubicBezTo>
                    <a:pt x="614716" y="185103"/>
                    <a:pt x="606838" y="199543"/>
                    <a:pt x="579270" y="203483"/>
                  </a:cubicBezTo>
                  <a:cubicBezTo>
                    <a:pt x="563517" y="206108"/>
                    <a:pt x="556954" y="200857"/>
                    <a:pt x="555640" y="192980"/>
                  </a:cubicBezTo>
                  <a:cubicBezTo>
                    <a:pt x="562205" y="191667"/>
                    <a:pt x="567454" y="187729"/>
                    <a:pt x="572707" y="183790"/>
                  </a:cubicBezTo>
                  <a:cubicBezTo>
                    <a:pt x="588461" y="170662"/>
                    <a:pt x="593710" y="154908"/>
                    <a:pt x="593710" y="136529"/>
                  </a:cubicBezTo>
                  <a:cubicBezTo>
                    <a:pt x="600275" y="133904"/>
                    <a:pt x="606838" y="131278"/>
                    <a:pt x="614716" y="128653"/>
                  </a:cubicBezTo>
                  <a:cubicBezTo>
                    <a:pt x="629157" y="124714"/>
                    <a:pt x="645239" y="125371"/>
                    <a:pt x="660500" y="128324"/>
                  </a:cubicBezTo>
                  <a:close/>
                  <a:moveTo>
                    <a:pt x="348218" y="94520"/>
                  </a:moveTo>
                  <a:cubicBezTo>
                    <a:pt x="373162" y="94520"/>
                    <a:pt x="409919" y="101085"/>
                    <a:pt x="432237" y="122089"/>
                  </a:cubicBezTo>
                  <a:cubicBezTo>
                    <a:pt x="440114" y="128653"/>
                    <a:pt x="446677" y="136529"/>
                    <a:pt x="450616" y="145720"/>
                  </a:cubicBezTo>
                  <a:cubicBezTo>
                    <a:pt x="449303" y="147032"/>
                    <a:pt x="449303" y="148345"/>
                    <a:pt x="447991" y="149657"/>
                  </a:cubicBezTo>
                  <a:cubicBezTo>
                    <a:pt x="438802" y="166724"/>
                    <a:pt x="429612" y="186416"/>
                    <a:pt x="428300" y="206108"/>
                  </a:cubicBezTo>
                  <a:cubicBezTo>
                    <a:pt x="404669" y="190355"/>
                    <a:pt x="404669" y="173288"/>
                    <a:pt x="404669" y="164099"/>
                  </a:cubicBezTo>
                  <a:cubicBezTo>
                    <a:pt x="405981" y="147032"/>
                    <a:pt x="386290" y="137843"/>
                    <a:pt x="383663" y="150971"/>
                  </a:cubicBezTo>
                  <a:cubicBezTo>
                    <a:pt x="378413" y="174601"/>
                    <a:pt x="404669" y="203483"/>
                    <a:pt x="428300" y="213985"/>
                  </a:cubicBezTo>
                  <a:cubicBezTo>
                    <a:pt x="428300" y="220548"/>
                    <a:pt x="429612" y="228425"/>
                    <a:pt x="433549" y="233676"/>
                  </a:cubicBezTo>
                  <a:cubicBezTo>
                    <a:pt x="429612" y="236302"/>
                    <a:pt x="424361" y="237615"/>
                    <a:pt x="419109" y="237615"/>
                  </a:cubicBezTo>
                  <a:cubicBezTo>
                    <a:pt x="367910" y="241553"/>
                    <a:pt x="345593" y="170662"/>
                    <a:pt x="335090" y="123401"/>
                  </a:cubicBezTo>
                  <a:cubicBezTo>
                    <a:pt x="329839" y="97145"/>
                    <a:pt x="327214" y="94520"/>
                    <a:pt x="348218" y="94520"/>
                  </a:cubicBezTo>
                  <a:close/>
                  <a:moveTo>
                    <a:pt x="597322" y="81228"/>
                  </a:moveTo>
                  <a:cubicBezTo>
                    <a:pt x="602245" y="80080"/>
                    <a:pt x="607496" y="80736"/>
                    <a:pt x="612091" y="84018"/>
                  </a:cubicBezTo>
                  <a:cubicBezTo>
                    <a:pt x="623905" y="91894"/>
                    <a:pt x="627844" y="102397"/>
                    <a:pt x="626531" y="116838"/>
                  </a:cubicBezTo>
                  <a:cubicBezTo>
                    <a:pt x="621280" y="116838"/>
                    <a:pt x="617342" y="118150"/>
                    <a:pt x="612091" y="118150"/>
                  </a:cubicBezTo>
                  <a:cubicBezTo>
                    <a:pt x="605526" y="120776"/>
                    <a:pt x="600275" y="123401"/>
                    <a:pt x="593710" y="126027"/>
                  </a:cubicBezTo>
                  <a:cubicBezTo>
                    <a:pt x="592398" y="114213"/>
                    <a:pt x="589773" y="101085"/>
                    <a:pt x="584522" y="89269"/>
                  </a:cubicBezTo>
                  <a:cubicBezTo>
                    <a:pt x="587804" y="85330"/>
                    <a:pt x="592399" y="82377"/>
                    <a:pt x="597322" y="81228"/>
                  </a:cubicBezTo>
                  <a:close/>
                  <a:moveTo>
                    <a:pt x="959980" y="59075"/>
                  </a:moveTo>
                  <a:cubicBezTo>
                    <a:pt x="966545" y="64326"/>
                    <a:pt x="973108" y="69578"/>
                    <a:pt x="978359" y="76142"/>
                  </a:cubicBezTo>
                  <a:cubicBezTo>
                    <a:pt x="1021682" y="128653"/>
                    <a:pt x="975734" y="181164"/>
                    <a:pt x="935036" y="216610"/>
                  </a:cubicBezTo>
                  <a:cubicBezTo>
                    <a:pt x="907468" y="241553"/>
                    <a:pt x="875961" y="261245"/>
                    <a:pt x="844454" y="280937"/>
                  </a:cubicBezTo>
                  <a:cubicBezTo>
                    <a:pt x="760436" y="333448"/>
                    <a:pt x="672478" y="378083"/>
                    <a:pt x="580582" y="416155"/>
                  </a:cubicBezTo>
                  <a:cubicBezTo>
                    <a:pt x="488687" y="454227"/>
                    <a:pt x="394165" y="484420"/>
                    <a:pt x="298332" y="508051"/>
                  </a:cubicBezTo>
                  <a:cubicBezTo>
                    <a:pt x="261574" y="517239"/>
                    <a:pt x="226128" y="523804"/>
                    <a:pt x="188058" y="526430"/>
                  </a:cubicBezTo>
                  <a:cubicBezTo>
                    <a:pt x="134232" y="530367"/>
                    <a:pt x="64655" y="523804"/>
                    <a:pt x="58092" y="456851"/>
                  </a:cubicBezTo>
                  <a:cubicBezTo>
                    <a:pt x="56778" y="447662"/>
                    <a:pt x="58092" y="439785"/>
                    <a:pt x="59404" y="431908"/>
                  </a:cubicBezTo>
                  <a:cubicBezTo>
                    <a:pt x="64655" y="437160"/>
                    <a:pt x="69906" y="441099"/>
                    <a:pt x="72532" y="446350"/>
                  </a:cubicBezTo>
                  <a:cubicBezTo>
                    <a:pt x="81721" y="459478"/>
                    <a:pt x="81721" y="477856"/>
                    <a:pt x="94849" y="488359"/>
                  </a:cubicBezTo>
                  <a:cubicBezTo>
                    <a:pt x="110603" y="500174"/>
                    <a:pt x="132920" y="504111"/>
                    <a:pt x="151299" y="504111"/>
                  </a:cubicBezTo>
                  <a:cubicBezTo>
                    <a:pt x="163115" y="504111"/>
                    <a:pt x="173616" y="504111"/>
                    <a:pt x="185432" y="504111"/>
                  </a:cubicBezTo>
                  <a:cubicBezTo>
                    <a:pt x="220878" y="501487"/>
                    <a:pt x="256323" y="494923"/>
                    <a:pt x="291768" y="485734"/>
                  </a:cubicBezTo>
                  <a:cubicBezTo>
                    <a:pt x="388916" y="464728"/>
                    <a:pt x="482123" y="434534"/>
                    <a:pt x="572707" y="396464"/>
                  </a:cubicBezTo>
                  <a:cubicBezTo>
                    <a:pt x="663289" y="359704"/>
                    <a:pt x="749933" y="315071"/>
                    <a:pt x="833952" y="262559"/>
                  </a:cubicBezTo>
                  <a:cubicBezTo>
                    <a:pt x="864147" y="244180"/>
                    <a:pt x="894340" y="223175"/>
                    <a:pt x="921908" y="199545"/>
                  </a:cubicBezTo>
                  <a:cubicBezTo>
                    <a:pt x="929787" y="191668"/>
                    <a:pt x="938975" y="183791"/>
                    <a:pt x="945540" y="175913"/>
                  </a:cubicBezTo>
                  <a:cubicBezTo>
                    <a:pt x="958668" y="161473"/>
                    <a:pt x="971796" y="144407"/>
                    <a:pt x="974420" y="124715"/>
                  </a:cubicBezTo>
                  <a:cubicBezTo>
                    <a:pt x="977047" y="107648"/>
                    <a:pt x="963919" y="95833"/>
                    <a:pt x="961292" y="78768"/>
                  </a:cubicBezTo>
                  <a:cubicBezTo>
                    <a:pt x="959980" y="72203"/>
                    <a:pt x="959980" y="65640"/>
                    <a:pt x="959980" y="59075"/>
                  </a:cubicBezTo>
                  <a:close/>
                  <a:moveTo>
                    <a:pt x="454556" y="47259"/>
                  </a:moveTo>
                  <a:cubicBezTo>
                    <a:pt x="467683" y="48573"/>
                    <a:pt x="475559" y="59075"/>
                    <a:pt x="474247" y="68264"/>
                  </a:cubicBezTo>
                  <a:cubicBezTo>
                    <a:pt x="470309" y="86643"/>
                    <a:pt x="438802" y="86643"/>
                    <a:pt x="458493" y="105022"/>
                  </a:cubicBezTo>
                  <a:cubicBezTo>
                    <a:pt x="461119" y="107648"/>
                    <a:pt x="463744" y="110273"/>
                    <a:pt x="467683" y="111587"/>
                  </a:cubicBezTo>
                  <a:cubicBezTo>
                    <a:pt x="467683" y="116838"/>
                    <a:pt x="467683" y="122089"/>
                    <a:pt x="467683" y="128653"/>
                  </a:cubicBezTo>
                  <a:cubicBezTo>
                    <a:pt x="462431" y="128653"/>
                    <a:pt x="458493" y="131278"/>
                    <a:pt x="454556" y="136529"/>
                  </a:cubicBezTo>
                  <a:cubicBezTo>
                    <a:pt x="450616" y="128653"/>
                    <a:pt x="444053" y="122089"/>
                    <a:pt x="437488" y="115525"/>
                  </a:cubicBezTo>
                  <a:cubicBezTo>
                    <a:pt x="432237" y="110273"/>
                    <a:pt x="425674" y="106336"/>
                    <a:pt x="417797" y="102397"/>
                  </a:cubicBezTo>
                  <a:cubicBezTo>
                    <a:pt x="415172" y="94520"/>
                    <a:pt x="415172" y="86643"/>
                    <a:pt x="416484" y="78766"/>
                  </a:cubicBezTo>
                  <a:cubicBezTo>
                    <a:pt x="423047" y="53824"/>
                    <a:pt x="441428" y="44634"/>
                    <a:pt x="454556" y="47259"/>
                  </a:cubicBezTo>
                  <a:close/>
                  <a:moveTo>
                    <a:pt x="532174" y="17230"/>
                  </a:moveTo>
                  <a:cubicBezTo>
                    <a:pt x="535948" y="19363"/>
                    <a:pt x="539887" y="26255"/>
                    <a:pt x="547763" y="38070"/>
                  </a:cubicBezTo>
                  <a:cubicBezTo>
                    <a:pt x="574019" y="78766"/>
                    <a:pt x="608152" y="145720"/>
                    <a:pt x="568768" y="178539"/>
                  </a:cubicBezTo>
                  <a:cubicBezTo>
                    <a:pt x="563517" y="182478"/>
                    <a:pt x="556954" y="185103"/>
                    <a:pt x="550389" y="186416"/>
                  </a:cubicBezTo>
                  <a:cubicBezTo>
                    <a:pt x="550389" y="186416"/>
                    <a:pt x="549077" y="185103"/>
                    <a:pt x="549077" y="183790"/>
                  </a:cubicBezTo>
                  <a:cubicBezTo>
                    <a:pt x="547763" y="179852"/>
                    <a:pt x="545138" y="177227"/>
                    <a:pt x="542512" y="173288"/>
                  </a:cubicBezTo>
                  <a:cubicBezTo>
                    <a:pt x="543826" y="173288"/>
                    <a:pt x="543826" y="173288"/>
                    <a:pt x="543826" y="171975"/>
                  </a:cubicBezTo>
                  <a:cubicBezTo>
                    <a:pt x="554327" y="147032"/>
                    <a:pt x="553014" y="106336"/>
                    <a:pt x="532010" y="91894"/>
                  </a:cubicBezTo>
                  <a:cubicBezTo>
                    <a:pt x="521507" y="84018"/>
                    <a:pt x="514943" y="103710"/>
                    <a:pt x="526759" y="115525"/>
                  </a:cubicBezTo>
                  <a:cubicBezTo>
                    <a:pt x="533323" y="122089"/>
                    <a:pt x="543826" y="133904"/>
                    <a:pt x="538574" y="161473"/>
                  </a:cubicBezTo>
                  <a:cubicBezTo>
                    <a:pt x="538574" y="162785"/>
                    <a:pt x="537261" y="165411"/>
                    <a:pt x="537261" y="166724"/>
                  </a:cubicBezTo>
                  <a:cubicBezTo>
                    <a:pt x="522821" y="152283"/>
                    <a:pt x="501815" y="140468"/>
                    <a:pt x="486063" y="133904"/>
                  </a:cubicBezTo>
                  <a:cubicBezTo>
                    <a:pt x="483437" y="132592"/>
                    <a:pt x="480811" y="132592"/>
                    <a:pt x="479498" y="131278"/>
                  </a:cubicBezTo>
                  <a:cubicBezTo>
                    <a:pt x="476872" y="122089"/>
                    <a:pt x="476872" y="112899"/>
                    <a:pt x="476872" y="103710"/>
                  </a:cubicBezTo>
                  <a:cubicBezTo>
                    <a:pt x="478186" y="72203"/>
                    <a:pt x="500503" y="43322"/>
                    <a:pt x="517570" y="24942"/>
                  </a:cubicBezTo>
                  <a:cubicBezTo>
                    <a:pt x="524790" y="17722"/>
                    <a:pt x="528400" y="15096"/>
                    <a:pt x="532174" y="17230"/>
                  </a:cubicBezTo>
                  <a:close/>
                  <a:moveTo>
                    <a:pt x="975735" y="0"/>
                  </a:moveTo>
                  <a:cubicBezTo>
                    <a:pt x="992800" y="7877"/>
                    <a:pt x="1009867" y="21005"/>
                    <a:pt x="1024307" y="38071"/>
                  </a:cubicBezTo>
                  <a:cubicBezTo>
                    <a:pt x="1036123" y="52512"/>
                    <a:pt x="1044000" y="68266"/>
                    <a:pt x="1047938" y="85333"/>
                  </a:cubicBezTo>
                  <a:cubicBezTo>
                    <a:pt x="1075507" y="203484"/>
                    <a:pt x="958668" y="279625"/>
                    <a:pt x="877274" y="329512"/>
                  </a:cubicBezTo>
                  <a:cubicBezTo>
                    <a:pt x="788004" y="384648"/>
                    <a:pt x="697422" y="430596"/>
                    <a:pt x="602901" y="469980"/>
                  </a:cubicBezTo>
                  <a:cubicBezTo>
                    <a:pt x="508380" y="509364"/>
                    <a:pt x="411233" y="540871"/>
                    <a:pt x="310148" y="564501"/>
                  </a:cubicBezTo>
                  <a:cubicBezTo>
                    <a:pt x="216940" y="586820"/>
                    <a:pt x="80409" y="614388"/>
                    <a:pt x="17395" y="511990"/>
                  </a:cubicBezTo>
                  <a:cubicBezTo>
                    <a:pt x="8205" y="496236"/>
                    <a:pt x="1642" y="479171"/>
                    <a:pt x="328" y="462104"/>
                  </a:cubicBezTo>
                  <a:cubicBezTo>
                    <a:pt x="-984" y="439787"/>
                    <a:pt x="1642" y="418781"/>
                    <a:pt x="8205" y="400403"/>
                  </a:cubicBezTo>
                  <a:cubicBezTo>
                    <a:pt x="16082" y="403029"/>
                    <a:pt x="23959" y="406966"/>
                    <a:pt x="31835" y="410904"/>
                  </a:cubicBezTo>
                  <a:cubicBezTo>
                    <a:pt x="37086" y="413531"/>
                    <a:pt x="42338" y="417469"/>
                    <a:pt x="48902" y="421408"/>
                  </a:cubicBezTo>
                  <a:cubicBezTo>
                    <a:pt x="46277" y="433222"/>
                    <a:pt x="44963" y="445037"/>
                    <a:pt x="46277" y="458164"/>
                  </a:cubicBezTo>
                  <a:cubicBezTo>
                    <a:pt x="58091" y="577629"/>
                    <a:pt x="235319" y="536932"/>
                    <a:pt x="303584" y="521180"/>
                  </a:cubicBezTo>
                  <a:cubicBezTo>
                    <a:pt x="402043" y="497548"/>
                    <a:pt x="496564" y="467355"/>
                    <a:pt x="588460" y="429284"/>
                  </a:cubicBezTo>
                  <a:cubicBezTo>
                    <a:pt x="679043" y="392525"/>
                    <a:pt x="768313" y="346578"/>
                    <a:pt x="853644" y="294066"/>
                  </a:cubicBezTo>
                  <a:cubicBezTo>
                    <a:pt x="912721" y="257308"/>
                    <a:pt x="1066317" y="158849"/>
                    <a:pt x="990175" y="66953"/>
                  </a:cubicBezTo>
                  <a:cubicBezTo>
                    <a:pt x="982298" y="56451"/>
                    <a:pt x="973109" y="48573"/>
                    <a:pt x="962607" y="43323"/>
                  </a:cubicBezTo>
                  <a:cubicBezTo>
                    <a:pt x="962607" y="35445"/>
                    <a:pt x="965232" y="28882"/>
                    <a:pt x="966544" y="23631"/>
                  </a:cubicBezTo>
                  <a:cubicBezTo>
                    <a:pt x="969170" y="15754"/>
                    <a:pt x="973109" y="7877"/>
                    <a:pt x="975735" y="0"/>
                  </a:cubicBezTo>
                  <a:close/>
                </a:path>
              </a:pathLst>
            </a:custGeom>
            <a:blipFill dpi="0" rotWithShape="0">
              <a:blip r:embed="rId28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1" name="Freeform 154"/>
            <p:cNvSpPr/>
            <p:nvPr>
              <p:custDataLst>
                <p:tags r:id="rId29"/>
              </p:custDataLst>
            </p:nvPr>
          </p:nvSpPr>
          <p:spPr>
            <a:xfrm>
              <a:off x="2249717" y="3963847"/>
              <a:ext cx="1151875" cy="617043"/>
            </a:xfrm>
            <a:custGeom>
              <a:avLst/>
              <a:gdLst>
                <a:gd name="connsiteX0" fmla="*/ 1387369 w 1453336"/>
                <a:gd name="connsiteY0" fmla="*/ 690574 h 778531"/>
                <a:gd name="connsiteX1" fmla="*/ 1401152 w 1453336"/>
                <a:gd name="connsiteY1" fmla="*/ 711578 h 778531"/>
                <a:gd name="connsiteX2" fmla="*/ 1433973 w 1453336"/>
                <a:gd name="connsiteY2" fmla="*/ 747025 h 778531"/>
                <a:gd name="connsiteX3" fmla="*/ 1433973 w 1453336"/>
                <a:gd name="connsiteY3" fmla="*/ 762778 h 778531"/>
                <a:gd name="connsiteX4" fmla="*/ 1342077 w 1453336"/>
                <a:gd name="connsiteY4" fmla="*/ 762778 h 778531"/>
                <a:gd name="connsiteX5" fmla="*/ 1343391 w 1453336"/>
                <a:gd name="connsiteY5" fmla="*/ 745712 h 778531"/>
                <a:gd name="connsiteX6" fmla="*/ 1373584 w 1453336"/>
                <a:gd name="connsiteY6" fmla="*/ 712892 h 778531"/>
                <a:gd name="connsiteX7" fmla="*/ 1387369 w 1453336"/>
                <a:gd name="connsiteY7" fmla="*/ 690574 h 778531"/>
                <a:gd name="connsiteX8" fmla="*/ 1387369 w 1453336"/>
                <a:gd name="connsiteY8" fmla="*/ 558639 h 778531"/>
                <a:gd name="connsiteX9" fmla="*/ 1403778 w 1453336"/>
                <a:gd name="connsiteY9" fmla="*/ 564547 h 778531"/>
                <a:gd name="connsiteX10" fmla="*/ 1402466 w 1453336"/>
                <a:gd name="connsiteY10" fmla="*/ 580299 h 778531"/>
                <a:gd name="connsiteX11" fmla="*/ 1393276 w 1453336"/>
                <a:gd name="connsiteY11" fmla="*/ 596054 h 778531"/>
                <a:gd name="connsiteX12" fmla="*/ 1380148 w 1453336"/>
                <a:gd name="connsiteY12" fmla="*/ 596054 h 778531"/>
                <a:gd name="connsiteX13" fmla="*/ 1372271 w 1453336"/>
                <a:gd name="connsiteY13" fmla="*/ 581612 h 778531"/>
                <a:gd name="connsiteX14" fmla="*/ 1370959 w 1453336"/>
                <a:gd name="connsiteY14" fmla="*/ 564547 h 778531"/>
                <a:gd name="connsiteX15" fmla="*/ 1387369 w 1453336"/>
                <a:gd name="connsiteY15" fmla="*/ 558639 h 778531"/>
                <a:gd name="connsiteX16" fmla="*/ 916076 w 1453336"/>
                <a:gd name="connsiteY16" fmla="*/ 513511 h 778531"/>
                <a:gd name="connsiteX17" fmla="*/ 929861 w 1453336"/>
                <a:gd name="connsiteY17" fmla="*/ 523849 h 778531"/>
                <a:gd name="connsiteX18" fmla="*/ 918045 w 1453336"/>
                <a:gd name="connsiteY18" fmla="*/ 571110 h 778531"/>
                <a:gd name="connsiteX19" fmla="*/ 864221 w 1453336"/>
                <a:gd name="connsiteY19" fmla="*/ 576361 h 778531"/>
                <a:gd name="connsiteX20" fmla="*/ 830088 w 1453336"/>
                <a:gd name="connsiteY20" fmla="*/ 552731 h 778531"/>
                <a:gd name="connsiteX21" fmla="*/ 847154 w 1453336"/>
                <a:gd name="connsiteY21" fmla="*/ 521224 h 778531"/>
                <a:gd name="connsiteX22" fmla="*/ 876035 w 1453336"/>
                <a:gd name="connsiteY22" fmla="*/ 546166 h 778531"/>
                <a:gd name="connsiteX23" fmla="*/ 902291 w 1453336"/>
                <a:gd name="connsiteY23" fmla="*/ 515973 h 778531"/>
                <a:gd name="connsiteX24" fmla="*/ 916076 w 1453336"/>
                <a:gd name="connsiteY24" fmla="*/ 513511 h 778531"/>
                <a:gd name="connsiteX25" fmla="*/ 1389338 w 1453336"/>
                <a:gd name="connsiteY25" fmla="*/ 509573 h 778531"/>
                <a:gd name="connsiteX26" fmla="*/ 1447101 w 1453336"/>
                <a:gd name="connsiteY26" fmla="*/ 536977 h 778531"/>
                <a:gd name="connsiteX27" fmla="*/ 1445787 w 1453336"/>
                <a:gd name="connsiteY27" fmla="*/ 548793 h 778531"/>
                <a:gd name="connsiteX28" fmla="*/ 1435286 w 1453336"/>
                <a:gd name="connsiteY28" fmla="*/ 552731 h 778531"/>
                <a:gd name="connsiteX29" fmla="*/ 1419532 w 1453336"/>
                <a:gd name="connsiteY29" fmla="*/ 550105 h 778531"/>
                <a:gd name="connsiteX30" fmla="*/ 1355205 w 1453336"/>
                <a:gd name="connsiteY30" fmla="*/ 550105 h 778531"/>
                <a:gd name="connsiteX31" fmla="*/ 1336826 w 1453336"/>
                <a:gd name="connsiteY31" fmla="*/ 552731 h 778531"/>
                <a:gd name="connsiteX32" fmla="*/ 1331575 w 1453336"/>
                <a:gd name="connsiteY32" fmla="*/ 550105 h 778531"/>
                <a:gd name="connsiteX33" fmla="*/ 1331575 w 1453336"/>
                <a:gd name="connsiteY33" fmla="*/ 534352 h 778531"/>
                <a:gd name="connsiteX34" fmla="*/ 1389338 w 1453336"/>
                <a:gd name="connsiteY34" fmla="*/ 509573 h 778531"/>
                <a:gd name="connsiteX35" fmla="*/ 852405 w 1453336"/>
                <a:gd name="connsiteY35" fmla="*/ 477902 h 778531"/>
                <a:gd name="connsiteX36" fmla="*/ 885226 w 1453336"/>
                <a:gd name="connsiteY36" fmla="*/ 481840 h 778531"/>
                <a:gd name="connsiteX37" fmla="*/ 870784 w 1453336"/>
                <a:gd name="connsiteY37" fmla="*/ 517286 h 778531"/>
                <a:gd name="connsiteX38" fmla="*/ 849780 w 1453336"/>
                <a:gd name="connsiteY38" fmla="*/ 513347 h 778531"/>
                <a:gd name="connsiteX39" fmla="*/ 852405 w 1453336"/>
                <a:gd name="connsiteY39" fmla="*/ 487091 h 778531"/>
                <a:gd name="connsiteX40" fmla="*/ 852405 w 1453336"/>
                <a:gd name="connsiteY40" fmla="*/ 477902 h 778531"/>
                <a:gd name="connsiteX41" fmla="*/ 794909 w 1453336"/>
                <a:gd name="connsiteY41" fmla="*/ 421780 h 778531"/>
                <a:gd name="connsiteX42" fmla="*/ 810396 w 1453336"/>
                <a:gd name="connsiteY42" fmla="*/ 424077 h 778531"/>
                <a:gd name="connsiteX43" fmla="*/ 844528 w 1453336"/>
                <a:gd name="connsiteY43" fmla="*/ 487091 h 778531"/>
                <a:gd name="connsiteX44" fmla="*/ 811709 w 1453336"/>
                <a:gd name="connsiteY44" fmla="*/ 561921 h 778531"/>
                <a:gd name="connsiteX45" fmla="*/ 784140 w 1453336"/>
                <a:gd name="connsiteY45" fmla="*/ 554043 h 778531"/>
                <a:gd name="connsiteX46" fmla="*/ 748695 w 1453336"/>
                <a:gd name="connsiteY46" fmla="*/ 489717 h 778531"/>
                <a:gd name="connsiteX47" fmla="*/ 777576 w 1453336"/>
                <a:gd name="connsiteY47" fmla="*/ 467399 h 778531"/>
                <a:gd name="connsiteX48" fmla="*/ 795956 w 1453336"/>
                <a:gd name="connsiteY48" fmla="*/ 502845 h 778531"/>
                <a:gd name="connsiteX49" fmla="*/ 799893 w 1453336"/>
                <a:gd name="connsiteY49" fmla="*/ 480527 h 778531"/>
                <a:gd name="connsiteX50" fmla="*/ 788079 w 1453336"/>
                <a:gd name="connsiteY50" fmla="*/ 466086 h 778531"/>
                <a:gd name="connsiteX51" fmla="*/ 794909 w 1453336"/>
                <a:gd name="connsiteY51" fmla="*/ 421780 h 778531"/>
                <a:gd name="connsiteX52" fmla="*/ 725065 w 1453336"/>
                <a:gd name="connsiteY52" fmla="*/ 387319 h 778531"/>
                <a:gd name="connsiteX53" fmla="*/ 743444 w 1453336"/>
                <a:gd name="connsiteY53" fmla="*/ 412263 h 778531"/>
                <a:gd name="connsiteX54" fmla="*/ 719814 w 1453336"/>
                <a:gd name="connsiteY54" fmla="*/ 433267 h 778531"/>
                <a:gd name="connsiteX55" fmla="*/ 715874 w 1453336"/>
                <a:gd name="connsiteY55" fmla="*/ 451646 h 778531"/>
                <a:gd name="connsiteX56" fmla="*/ 750007 w 1453336"/>
                <a:gd name="connsiteY56" fmla="*/ 409636 h 778531"/>
                <a:gd name="connsiteX57" fmla="*/ 748695 w 1453336"/>
                <a:gd name="connsiteY57" fmla="*/ 403072 h 778531"/>
                <a:gd name="connsiteX58" fmla="*/ 753946 w 1453336"/>
                <a:gd name="connsiteY58" fmla="*/ 399135 h 778531"/>
                <a:gd name="connsiteX59" fmla="*/ 772325 w 1453336"/>
                <a:gd name="connsiteY59" fmla="*/ 418826 h 778531"/>
                <a:gd name="connsiteX60" fmla="*/ 711937 w 1453336"/>
                <a:gd name="connsiteY60" fmla="*/ 492342 h 778531"/>
                <a:gd name="connsiteX61" fmla="*/ 685681 w 1453336"/>
                <a:gd name="connsiteY61" fmla="*/ 484466 h 778531"/>
                <a:gd name="connsiteX62" fmla="*/ 676491 w 1453336"/>
                <a:gd name="connsiteY62" fmla="*/ 412263 h 778531"/>
                <a:gd name="connsiteX63" fmla="*/ 725065 w 1453336"/>
                <a:gd name="connsiteY63" fmla="*/ 387319 h 778531"/>
                <a:gd name="connsiteX64" fmla="*/ 885226 w 1453336"/>
                <a:gd name="connsiteY64" fmla="*/ 370252 h 778531"/>
                <a:gd name="connsiteX65" fmla="*/ 906230 w 1453336"/>
                <a:gd name="connsiteY65" fmla="*/ 379442 h 778531"/>
                <a:gd name="connsiteX66" fmla="*/ 958742 w 1453336"/>
                <a:gd name="connsiteY66" fmla="*/ 450333 h 778531"/>
                <a:gd name="connsiteX67" fmla="*/ 936424 w 1453336"/>
                <a:gd name="connsiteY67" fmla="*/ 470026 h 778531"/>
                <a:gd name="connsiteX68" fmla="*/ 853719 w 1453336"/>
                <a:gd name="connsiteY68" fmla="*/ 468712 h 778531"/>
                <a:gd name="connsiteX69" fmla="*/ 816960 w 1453336"/>
                <a:gd name="connsiteY69" fmla="*/ 416200 h 778531"/>
                <a:gd name="connsiteX70" fmla="*/ 801207 w 1453336"/>
                <a:gd name="connsiteY70" fmla="*/ 410949 h 778531"/>
                <a:gd name="connsiteX71" fmla="*/ 805144 w 1453336"/>
                <a:gd name="connsiteY71" fmla="*/ 400447 h 778531"/>
                <a:gd name="connsiteX72" fmla="*/ 814335 w 1453336"/>
                <a:gd name="connsiteY72" fmla="*/ 401759 h 778531"/>
                <a:gd name="connsiteX73" fmla="*/ 818272 w 1453336"/>
                <a:gd name="connsiteY73" fmla="*/ 408324 h 778531"/>
                <a:gd name="connsiteX74" fmla="*/ 894415 w 1453336"/>
                <a:gd name="connsiteY74" fmla="*/ 433267 h 778531"/>
                <a:gd name="connsiteX75" fmla="*/ 874723 w 1453336"/>
                <a:gd name="connsiteY75" fmla="*/ 417514 h 778531"/>
                <a:gd name="connsiteX76" fmla="*/ 827463 w 1453336"/>
                <a:gd name="connsiteY76" fmla="*/ 408324 h 778531"/>
                <a:gd name="connsiteX77" fmla="*/ 818272 w 1453336"/>
                <a:gd name="connsiteY77" fmla="*/ 383380 h 778531"/>
                <a:gd name="connsiteX78" fmla="*/ 836652 w 1453336"/>
                <a:gd name="connsiteY78" fmla="*/ 388631 h 778531"/>
                <a:gd name="connsiteX79" fmla="*/ 885226 w 1453336"/>
                <a:gd name="connsiteY79" fmla="*/ 370252 h 778531"/>
                <a:gd name="connsiteX80" fmla="*/ 672553 w 1453336"/>
                <a:gd name="connsiteY80" fmla="*/ 365002 h 778531"/>
                <a:gd name="connsiteX81" fmla="*/ 660737 w 1453336"/>
                <a:gd name="connsiteY81" fmla="*/ 409636 h 778531"/>
                <a:gd name="connsiteX82" fmla="*/ 639732 w 1453336"/>
                <a:gd name="connsiteY82" fmla="*/ 412263 h 778531"/>
                <a:gd name="connsiteX83" fmla="*/ 626604 w 1453336"/>
                <a:gd name="connsiteY83" fmla="*/ 430642 h 778531"/>
                <a:gd name="connsiteX84" fmla="*/ 665988 w 1453336"/>
                <a:gd name="connsiteY84" fmla="*/ 417514 h 778531"/>
                <a:gd name="connsiteX85" fmla="*/ 667302 w 1453336"/>
                <a:gd name="connsiteY85" fmla="*/ 454271 h 778531"/>
                <a:gd name="connsiteX86" fmla="*/ 597723 w 1453336"/>
                <a:gd name="connsiteY86" fmla="*/ 472651 h 778531"/>
                <a:gd name="connsiteX87" fmla="*/ 572780 w 1453336"/>
                <a:gd name="connsiteY87" fmla="*/ 462147 h 778531"/>
                <a:gd name="connsiteX88" fmla="*/ 602974 w 1453336"/>
                <a:gd name="connsiteY88" fmla="*/ 386007 h 778531"/>
                <a:gd name="connsiteX89" fmla="*/ 672553 w 1453336"/>
                <a:gd name="connsiteY89" fmla="*/ 365002 h 778531"/>
                <a:gd name="connsiteX90" fmla="*/ 516330 w 1453336"/>
                <a:gd name="connsiteY90" fmla="*/ 351874 h 778531"/>
                <a:gd name="connsiteX91" fmla="*/ 541273 w 1453336"/>
                <a:gd name="connsiteY91" fmla="*/ 366314 h 778531"/>
                <a:gd name="connsiteX92" fmla="*/ 537334 w 1453336"/>
                <a:gd name="connsiteY92" fmla="*/ 405698 h 778531"/>
                <a:gd name="connsiteX93" fmla="*/ 578032 w 1453336"/>
                <a:gd name="connsiteY93" fmla="*/ 407011 h 778531"/>
                <a:gd name="connsiteX94" fmla="*/ 567529 w 1453336"/>
                <a:gd name="connsiteY94" fmla="*/ 442456 h 778531"/>
                <a:gd name="connsiteX95" fmla="*/ 524206 w 1453336"/>
                <a:gd name="connsiteY95" fmla="*/ 435891 h 778531"/>
                <a:gd name="connsiteX96" fmla="*/ 490074 w 1453336"/>
                <a:gd name="connsiteY96" fmla="*/ 393883 h 778531"/>
                <a:gd name="connsiteX97" fmla="*/ 516330 w 1453336"/>
                <a:gd name="connsiteY97" fmla="*/ 351874 h 778531"/>
                <a:gd name="connsiteX98" fmla="*/ 580657 w 1453336"/>
                <a:gd name="connsiteY98" fmla="*/ 350561 h 778531"/>
                <a:gd name="connsiteX99" fmla="*/ 605600 w 1453336"/>
                <a:gd name="connsiteY99" fmla="*/ 372879 h 778531"/>
                <a:gd name="connsiteX100" fmla="*/ 597723 w 1453336"/>
                <a:gd name="connsiteY100" fmla="*/ 379442 h 778531"/>
                <a:gd name="connsiteX101" fmla="*/ 581969 w 1453336"/>
                <a:gd name="connsiteY101" fmla="*/ 400447 h 778531"/>
                <a:gd name="connsiteX102" fmla="*/ 562278 w 1453336"/>
                <a:gd name="connsiteY102" fmla="*/ 387319 h 778531"/>
                <a:gd name="connsiteX103" fmla="*/ 580657 w 1453336"/>
                <a:gd name="connsiteY103" fmla="*/ 350561 h 778531"/>
                <a:gd name="connsiteX104" fmla="*/ 912794 w 1453336"/>
                <a:gd name="connsiteY104" fmla="*/ 329556 h 778531"/>
                <a:gd name="connsiteX105" fmla="*/ 936424 w 1453336"/>
                <a:gd name="connsiteY105" fmla="*/ 345309 h 778531"/>
                <a:gd name="connsiteX106" fmla="*/ 923296 w 1453336"/>
                <a:gd name="connsiteY106" fmla="*/ 378130 h 778531"/>
                <a:gd name="connsiteX107" fmla="*/ 911482 w 1453336"/>
                <a:gd name="connsiteY107" fmla="*/ 370252 h 778531"/>
                <a:gd name="connsiteX108" fmla="*/ 893102 w 1453336"/>
                <a:gd name="connsiteY108" fmla="*/ 362375 h 778531"/>
                <a:gd name="connsiteX109" fmla="*/ 912794 w 1453336"/>
                <a:gd name="connsiteY109" fmla="*/ 329556 h 778531"/>
                <a:gd name="connsiteX110" fmla="*/ 794150 w 1453336"/>
                <a:gd name="connsiteY110" fmla="*/ 280818 h 778531"/>
                <a:gd name="connsiteX111" fmla="*/ 803832 w 1453336"/>
                <a:gd name="connsiteY111" fmla="*/ 294111 h 778531"/>
                <a:gd name="connsiteX112" fmla="*/ 813021 w 1453336"/>
                <a:gd name="connsiteY112" fmla="*/ 366314 h 778531"/>
                <a:gd name="connsiteX113" fmla="*/ 764449 w 1453336"/>
                <a:gd name="connsiteY113" fmla="*/ 391258 h 778531"/>
                <a:gd name="connsiteX114" fmla="*/ 746069 w 1453336"/>
                <a:gd name="connsiteY114" fmla="*/ 366314 h 778531"/>
                <a:gd name="connsiteX115" fmla="*/ 769700 w 1453336"/>
                <a:gd name="connsiteY115" fmla="*/ 345309 h 778531"/>
                <a:gd name="connsiteX116" fmla="*/ 773637 w 1453336"/>
                <a:gd name="connsiteY116" fmla="*/ 326930 h 778531"/>
                <a:gd name="connsiteX117" fmla="*/ 739505 w 1453336"/>
                <a:gd name="connsiteY117" fmla="*/ 368940 h 778531"/>
                <a:gd name="connsiteX118" fmla="*/ 740818 w 1453336"/>
                <a:gd name="connsiteY118" fmla="*/ 375503 h 778531"/>
                <a:gd name="connsiteX119" fmla="*/ 735567 w 1453336"/>
                <a:gd name="connsiteY119" fmla="*/ 379442 h 778531"/>
                <a:gd name="connsiteX120" fmla="*/ 717188 w 1453336"/>
                <a:gd name="connsiteY120" fmla="*/ 359751 h 778531"/>
                <a:gd name="connsiteX121" fmla="*/ 777576 w 1453336"/>
                <a:gd name="connsiteY121" fmla="*/ 286234 h 778531"/>
                <a:gd name="connsiteX122" fmla="*/ 794150 w 1453336"/>
                <a:gd name="connsiteY122" fmla="*/ 280818 h 778531"/>
                <a:gd name="connsiteX123" fmla="*/ 596739 w 1453336"/>
                <a:gd name="connsiteY123" fmla="*/ 268839 h 778531"/>
                <a:gd name="connsiteX124" fmla="*/ 643671 w 1453336"/>
                <a:gd name="connsiteY124" fmla="*/ 269167 h 778531"/>
                <a:gd name="connsiteX125" fmla="*/ 664676 w 1453336"/>
                <a:gd name="connsiteY125" fmla="*/ 278356 h 778531"/>
                <a:gd name="connsiteX126" fmla="*/ 685681 w 1453336"/>
                <a:gd name="connsiteY126" fmla="*/ 325618 h 778531"/>
                <a:gd name="connsiteX127" fmla="*/ 702746 w 1453336"/>
                <a:gd name="connsiteY127" fmla="*/ 334807 h 778531"/>
                <a:gd name="connsiteX128" fmla="*/ 679116 w 1453336"/>
                <a:gd name="connsiteY128" fmla="*/ 345309 h 778531"/>
                <a:gd name="connsiteX129" fmla="*/ 639732 w 1453336"/>
                <a:gd name="connsiteY129" fmla="*/ 319054 h 778531"/>
                <a:gd name="connsiteX130" fmla="*/ 614790 w 1453336"/>
                <a:gd name="connsiteY130" fmla="*/ 316428 h 778531"/>
                <a:gd name="connsiteX131" fmla="*/ 685681 w 1453336"/>
                <a:gd name="connsiteY131" fmla="*/ 353186 h 778531"/>
                <a:gd name="connsiteX132" fmla="*/ 693558 w 1453336"/>
                <a:gd name="connsiteY132" fmla="*/ 351874 h 778531"/>
                <a:gd name="connsiteX133" fmla="*/ 701434 w 1453336"/>
                <a:gd name="connsiteY133" fmla="*/ 357124 h 778531"/>
                <a:gd name="connsiteX134" fmla="*/ 694870 w 1453336"/>
                <a:gd name="connsiteY134" fmla="*/ 370252 h 778531"/>
                <a:gd name="connsiteX135" fmla="*/ 676491 w 1453336"/>
                <a:gd name="connsiteY135" fmla="*/ 357124 h 778531"/>
                <a:gd name="connsiteX136" fmla="*/ 614790 w 1453336"/>
                <a:gd name="connsiteY136" fmla="*/ 367628 h 778531"/>
                <a:gd name="connsiteX137" fmla="*/ 559653 w 1453336"/>
                <a:gd name="connsiteY137" fmla="*/ 312490 h 778531"/>
                <a:gd name="connsiteX138" fmla="*/ 555713 w 1453336"/>
                <a:gd name="connsiteY138" fmla="*/ 282295 h 778531"/>
                <a:gd name="connsiteX139" fmla="*/ 596739 w 1453336"/>
                <a:gd name="connsiteY139" fmla="*/ 268839 h 778531"/>
                <a:gd name="connsiteX140" fmla="*/ 910168 w 1453336"/>
                <a:gd name="connsiteY140" fmla="*/ 237660 h 778531"/>
                <a:gd name="connsiteX141" fmla="*/ 924610 w 1453336"/>
                <a:gd name="connsiteY141" fmla="*/ 266542 h 778531"/>
                <a:gd name="connsiteX142" fmla="*/ 840591 w 1453336"/>
                <a:gd name="connsiteY142" fmla="*/ 380756 h 778531"/>
                <a:gd name="connsiteX143" fmla="*/ 820898 w 1453336"/>
                <a:gd name="connsiteY143" fmla="*/ 374191 h 778531"/>
                <a:gd name="connsiteX144" fmla="*/ 822212 w 1453336"/>
                <a:gd name="connsiteY144" fmla="*/ 371565 h 778531"/>
                <a:gd name="connsiteX145" fmla="*/ 824837 w 1453336"/>
                <a:gd name="connsiteY145" fmla="*/ 359751 h 778531"/>
                <a:gd name="connsiteX146" fmla="*/ 827463 w 1453336"/>
                <a:gd name="connsiteY146" fmla="*/ 358437 h 778531"/>
                <a:gd name="connsiteX147" fmla="*/ 874723 w 1453336"/>
                <a:gd name="connsiteY147" fmla="*/ 294111 h 778531"/>
                <a:gd name="connsiteX148" fmla="*/ 853719 w 1453336"/>
                <a:gd name="connsiteY148" fmla="*/ 307239 h 778531"/>
                <a:gd name="connsiteX149" fmla="*/ 830088 w 1453336"/>
                <a:gd name="connsiteY149" fmla="*/ 347935 h 778531"/>
                <a:gd name="connsiteX150" fmla="*/ 824837 w 1453336"/>
                <a:gd name="connsiteY150" fmla="*/ 350561 h 778531"/>
                <a:gd name="connsiteX151" fmla="*/ 811709 w 1453336"/>
                <a:gd name="connsiteY151" fmla="*/ 291484 h 778531"/>
                <a:gd name="connsiteX152" fmla="*/ 809084 w 1453336"/>
                <a:gd name="connsiteY152" fmla="*/ 284921 h 778531"/>
                <a:gd name="connsiteX153" fmla="*/ 826149 w 1453336"/>
                <a:gd name="connsiteY153" fmla="*/ 263916 h 778531"/>
                <a:gd name="connsiteX154" fmla="*/ 910168 w 1453336"/>
                <a:gd name="connsiteY154" fmla="*/ 237660 h 778531"/>
                <a:gd name="connsiteX155" fmla="*/ 660245 w 1453336"/>
                <a:gd name="connsiteY155" fmla="*/ 222727 h 778531"/>
                <a:gd name="connsiteX156" fmla="*/ 673865 w 1453336"/>
                <a:gd name="connsiteY156" fmla="*/ 233723 h 778531"/>
                <a:gd name="connsiteX157" fmla="*/ 664676 w 1453336"/>
                <a:gd name="connsiteY157" fmla="*/ 269167 h 778531"/>
                <a:gd name="connsiteX158" fmla="*/ 646297 w 1453336"/>
                <a:gd name="connsiteY158" fmla="*/ 261291 h 778531"/>
                <a:gd name="connsiteX159" fmla="*/ 629230 w 1453336"/>
                <a:gd name="connsiteY159" fmla="*/ 257353 h 778531"/>
                <a:gd name="connsiteX160" fmla="*/ 643671 w 1453336"/>
                <a:gd name="connsiteY160" fmla="*/ 224532 h 778531"/>
                <a:gd name="connsiteX161" fmla="*/ 660245 w 1453336"/>
                <a:gd name="connsiteY161" fmla="*/ 222727 h 778531"/>
                <a:gd name="connsiteX162" fmla="*/ 298406 w 1453336"/>
                <a:gd name="connsiteY162" fmla="*/ 203527 h 778531"/>
                <a:gd name="connsiteX163" fmla="*/ 297092 w 1453336"/>
                <a:gd name="connsiteY163" fmla="*/ 223220 h 778531"/>
                <a:gd name="connsiteX164" fmla="*/ 283964 w 1453336"/>
                <a:gd name="connsiteY164" fmla="*/ 269167 h 778531"/>
                <a:gd name="connsiteX165" fmla="*/ 312846 w 1453336"/>
                <a:gd name="connsiteY165" fmla="*/ 320367 h 778531"/>
                <a:gd name="connsiteX166" fmla="*/ 336476 w 1453336"/>
                <a:gd name="connsiteY166" fmla="*/ 343996 h 778531"/>
                <a:gd name="connsiteX167" fmla="*/ 424434 w 1453336"/>
                <a:gd name="connsiteY167" fmla="*/ 407011 h 778531"/>
                <a:gd name="connsiteX168" fmla="*/ 659423 w 1453336"/>
                <a:gd name="connsiteY168" fmla="*/ 529100 h 778531"/>
                <a:gd name="connsiteX169" fmla="*/ 706684 w 1453336"/>
                <a:gd name="connsiteY169" fmla="*/ 547479 h 778531"/>
                <a:gd name="connsiteX170" fmla="*/ 965305 w 1453336"/>
                <a:gd name="connsiteY170" fmla="*/ 628873 h 778531"/>
                <a:gd name="connsiteX171" fmla="*/ 1071641 w 1453336"/>
                <a:gd name="connsiteY171" fmla="*/ 647252 h 778531"/>
                <a:gd name="connsiteX172" fmla="*/ 1105774 w 1453336"/>
                <a:gd name="connsiteY172" fmla="*/ 647252 h 778531"/>
                <a:gd name="connsiteX173" fmla="*/ 1162224 w 1453336"/>
                <a:gd name="connsiteY173" fmla="*/ 631498 h 778531"/>
                <a:gd name="connsiteX174" fmla="*/ 1184541 w 1453336"/>
                <a:gd name="connsiteY174" fmla="*/ 589489 h 778531"/>
                <a:gd name="connsiteX175" fmla="*/ 1197669 w 1453336"/>
                <a:gd name="connsiteY175" fmla="*/ 575049 h 778531"/>
                <a:gd name="connsiteX176" fmla="*/ 1198983 w 1453336"/>
                <a:gd name="connsiteY176" fmla="*/ 599991 h 778531"/>
                <a:gd name="connsiteX177" fmla="*/ 1069015 w 1453336"/>
                <a:gd name="connsiteY177" fmla="*/ 669570 h 778531"/>
                <a:gd name="connsiteX178" fmla="*/ 958741 w 1453336"/>
                <a:gd name="connsiteY178" fmla="*/ 651189 h 778531"/>
                <a:gd name="connsiteX179" fmla="*/ 697495 w 1453336"/>
                <a:gd name="connsiteY179" fmla="*/ 568484 h 778531"/>
                <a:gd name="connsiteX180" fmla="*/ 651547 w 1453336"/>
                <a:gd name="connsiteY180" fmla="*/ 548793 h 778531"/>
                <a:gd name="connsiteX181" fmla="*/ 413932 w 1453336"/>
                <a:gd name="connsiteY181" fmla="*/ 425390 h 778531"/>
                <a:gd name="connsiteX182" fmla="*/ 323348 w 1453336"/>
                <a:gd name="connsiteY182" fmla="*/ 361063 h 778531"/>
                <a:gd name="connsiteX183" fmla="*/ 280027 w 1453336"/>
                <a:gd name="connsiteY183" fmla="*/ 220594 h 778531"/>
                <a:gd name="connsiteX184" fmla="*/ 298406 w 1453336"/>
                <a:gd name="connsiteY184" fmla="*/ 203527 h 778531"/>
                <a:gd name="connsiteX185" fmla="*/ 830416 w 1453336"/>
                <a:gd name="connsiteY185" fmla="*/ 196143 h 778531"/>
                <a:gd name="connsiteX186" fmla="*/ 849780 w 1453336"/>
                <a:gd name="connsiteY186" fmla="*/ 207467 h 778531"/>
                <a:gd name="connsiteX187" fmla="*/ 848467 w 1453336"/>
                <a:gd name="connsiteY187" fmla="*/ 236347 h 778531"/>
                <a:gd name="connsiteX188" fmla="*/ 811709 w 1453336"/>
                <a:gd name="connsiteY188" fmla="*/ 250788 h 778531"/>
                <a:gd name="connsiteX189" fmla="*/ 814335 w 1453336"/>
                <a:gd name="connsiteY189" fmla="*/ 262604 h 778531"/>
                <a:gd name="connsiteX190" fmla="*/ 801207 w 1453336"/>
                <a:gd name="connsiteY190" fmla="*/ 275732 h 778531"/>
                <a:gd name="connsiteX191" fmla="*/ 786765 w 1453336"/>
                <a:gd name="connsiteY191" fmla="*/ 271793 h 778531"/>
                <a:gd name="connsiteX192" fmla="*/ 789391 w 1453336"/>
                <a:gd name="connsiteY192" fmla="*/ 244225 h 778531"/>
                <a:gd name="connsiteX193" fmla="*/ 785453 w 1453336"/>
                <a:gd name="connsiteY193" fmla="*/ 220595 h 778531"/>
                <a:gd name="connsiteX194" fmla="*/ 801207 w 1453336"/>
                <a:gd name="connsiteY194" fmla="*/ 203528 h 778531"/>
                <a:gd name="connsiteX195" fmla="*/ 830416 w 1453336"/>
                <a:gd name="connsiteY195" fmla="*/ 196143 h 778531"/>
                <a:gd name="connsiteX196" fmla="*/ 727198 w 1453336"/>
                <a:gd name="connsiteY196" fmla="*/ 157908 h 778531"/>
                <a:gd name="connsiteX197" fmla="*/ 740818 w 1453336"/>
                <a:gd name="connsiteY197" fmla="*/ 166769 h 778531"/>
                <a:gd name="connsiteX198" fmla="*/ 781514 w 1453336"/>
                <a:gd name="connsiteY198" fmla="*/ 245537 h 778531"/>
                <a:gd name="connsiteX199" fmla="*/ 778889 w 1453336"/>
                <a:gd name="connsiteY199" fmla="*/ 274418 h 778531"/>
                <a:gd name="connsiteX200" fmla="*/ 774951 w 1453336"/>
                <a:gd name="connsiteY200" fmla="*/ 275732 h 778531"/>
                <a:gd name="connsiteX201" fmla="*/ 721126 w 1453336"/>
                <a:gd name="connsiteY201" fmla="*/ 301988 h 778531"/>
                <a:gd name="connsiteX202" fmla="*/ 734254 w 1453336"/>
                <a:gd name="connsiteY202" fmla="*/ 256039 h 778531"/>
                <a:gd name="connsiteX203" fmla="*/ 729002 w 1453336"/>
                <a:gd name="connsiteY203" fmla="*/ 232409 h 778531"/>
                <a:gd name="connsiteX204" fmla="*/ 715874 w 1453336"/>
                <a:gd name="connsiteY204" fmla="*/ 308551 h 778531"/>
                <a:gd name="connsiteX205" fmla="*/ 705372 w 1453336"/>
                <a:gd name="connsiteY205" fmla="*/ 326930 h 778531"/>
                <a:gd name="connsiteX206" fmla="*/ 692244 w 1453336"/>
                <a:gd name="connsiteY206" fmla="*/ 319054 h 778531"/>
                <a:gd name="connsiteX207" fmla="*/ 714562 w 1453336"/>
                <a:gd name="connsiteY207" fmla="*/ 178585 h 778531"/>
                <a:gd name="connsiteX208" fmla="*/ 727198 w 1453336"/>
                <a:gd name="connsiteY208" fmla="*/ 157908 h 778531"/>
                <a:gd name="connsiteX209" fmla="*/ 83272 w 1453336"/>
                <a:gd name="connsiteY209" fmla="*/ 148390 h 778531"/>
                <a:gd name="connsiteX210" fmla="*/ 77856 w 1453336"/>
                <a:gd name="connsiteY210" fmla="*/ 173333 h 778531"/>
                <a:gd name="connsiteX211" fmla="*/ 75231 w 1453336"/>
                <a:gd name="connsiteY211" fmla="*/ 221907 h 778531"/>
                <a:gd name="connsiteX212" fmla="*/ 64729 w 1453336"/>
                <a:gd name="connsiteY212" fmla="*/ 233723 h 778531"/>
                <a:gd name="connsiteX213" fmla="*/ 402 w 1453336"/>
                <a:gd name="connsiteY213" fmla="*/ 169395 h 778531"/>
                <a:gd name="connsiteX214" fmla="*/ 13530 w 1453336"/>
                <a:gd name="connsiteY214" fmla="*/ 157579 h 778531"/>
                <a:gd name="connsiteX215" fmla="*/ 58165 w 1453336"/>
                <a:gd name="connsiteY215" fmla="*/ 154955 h 778531"/>
                <a:gd name="connsiteX216" fmla="*/ 83272 w 1453336"/>
                <a:gd name="connsiteY216" fmla="*/ 148390 h 778531"/>
                <a:gd name="connsiteX217" fmla="*/ 283966 w 1453336"/>
                <a:gd name="connsiteY217" fmla="*/ 141826 h 778531"/>
                <a:gd name="connsiteX218" fmla="*/ 293155 w 1453336"/>
                <a:gd name="connsiteY218" fmla="*/ 165457 h 778531"/>
                <a:gd name="connsiteX219" fmla="*/ 297094 w 1453336"/>
                <a:gd name="connsiteY219" fmla="*/ 185149 h 778531"/>
                <a:gd name="connsiteX220" fmla="*/ 269525 w 1453336"/>
                <a:gd name="connsiteY220" fmla="*/ 208779 h 778531"/>
                <a:gd name="connsiteX221" fmla="*/ 406055 w 1453336"/>
                <a:gd name="connsiteY221" fmla="*/ 435892 h 778531"/>
                <a:gd name="connsiteX222" fmla="*/ 672553 w 1453336"/>
                <a:gd name="connsiteY222" fmla="*/ 572423 h 778531"/>
                <a:gd name="connsiteX223" fmla="*/ 956116 w 1453336"/>
                <a:gd name="connsiteY223" fmla="*/ 664318 h 778531"/>
                <a:gd name="connsiteX224" fmla="*/ 1213424 w 1453336"/>
                <a:gd name="connsiteY224" fmla="*/ 601304 h 778531"/>
                <a:gd name="connsiteX225" fmla="*/ 1210798 w 1453336"/>
                <a:gd name="connsiteY225" fmla="*/ 564546 h 778531"/>
                <a:gd name="connsiteX226" fmla="*/ 1227864 w 1453336"/>
                <a:gd name="connsiteY226" fmla="*/ 554044 h 778531"/>
                <a:gd name="connsiteX227" fmla="*/ 1251494 w 1453336"/>
                <a:gd name="connsiteY227" fmla="*/ 543541 h 778531"/>
                <a:gd name="connsiteX228" fmla="*/ 1259371 w 1453336"/>
                <a:gd name="connsiteY228" fmla="*/ 605242 h 778531"/>
                <a:gd name="connsiteX229" fmla="*/ 1242305 w 1453336"/>
                <a:gd name="connsiteY229" fmla="*/ 655130 h 778531"/>
                <a:gd name="connsiteX230" fmla="*/ 949552 w 1453336"/>
                <a:gd name="connsiteY230" fmla="*/ 706328 h 778531"/>
                <a:gd name="connsiteX231" fmla="*/ 656799 w 1453336"/>
                <a:gd name="connsiteY231" fmla="*/ 611807 h 778531"/>
                <a:gd name="connsiteX232" fmla="*/ 382425 w 1453336"/>
                <a:gd name="connsiteY232" fmla="*/ 471338 h 778531"/>
                <a:gd name="connsiteX233" fmla="*/ 211762 w 1453336"/>
                <a:gd name="connsiteY233" fmla="*/ 227159 h 778531"/>
                <a:gd name="connsiteX234" fmla="*/ 235392 w 1453336"/>
                <a:gd name="connsiteY234" fmla="*/ 179897 h 778531"/>
                <a:gd name="connsiteX235" fmla="*/ 283966 w 1453336"/>
                <a:gd name="connsiteY235" fmla="*/ 141826 h 778531"/>
                <a:gd name="connsiteX236" fmla="*/ 161875 w 1453336"/>
                <a:gd name="connsiteY236" fmla="*/ 49932 h 778531"/>
                <a:gd name="connsiteX237" fmla="*/ 185506 w 1453336"/>
                <a:gd name="connsiteY237" fmla="*/ 73562 h 778531"/>
                <a:gd name="connsiteX238" fmla="*/ 173691 w 1453336"/>
                <a:gd name="connsiteY238" fmla="*/ 84064 h 778531"/>
                <a:gd name="connsiteX239" fmla="*/ 155312 w 1453336"/>
                <a:gd name="connsiteY239" fmla="*/ 88002 h 778531"/>
                <a:gd name="connsiteX240" fmla="*/ 146122 w 1453336"/>
                <a:gd name="connsiteY240" fmla="*/ 78812 h 778531"/>
                <a:gd name="connsiteX241" fmla="*/ 150061 w 1453336"/>
                <a:gd name="connsiteY241" fmla="*/ 63059 h 778531"/>
                <a:gd name="connsiteX242" fmla="*/ 161875 w 1453336"/>
                <a:gd name="connsiteY242" fmla="*/ 49932 h 778531"/>
                <a:gd name="connsiteX243" fmla="*/ 155312 w 1453336"/>
                <a:gd name="connsiteY243" fmla="*/ 44 h 778531"/>
                <a:gd name="connsiteX244" fmla="*/ 234080 w 1453336"/>
                <a:gd name="connsiteY244" fmla="*/ 84064 h 778531"/>
                <a:gd name="connsiteX245" fmla="*/ 224889 w 1453336"/>
                <a:gd name="connsiteY245" fmla="*/ 91940 h 778531"/>
                <a:gd name="connsiteX246" fmla="*/ 214387 w 1453336"/>
                <a:gd name="connsiteY246" fmla="*/ 88002 h 778531"/>
                <a:gd name="connsiteX247" fmla="*/ 206510 w 1453336"/>
                <a:gd name="connsiteY247" fmla="*/ 73562 h 778531"/>
                <a:gd name="connsiteX248" fmla="*/ 161875 w 1453336"/>
                <a:gd name="connsiteY248" fmla="*/ 27613 h 778531"/>
                <a:gd name="connsiteX249" fmla="*/ 147435 w 1453336"/>
                <a:gd name="connsiteY249" fmla="*/ 15798 h 778531"/>
                <a:gd name="connsiteX250" fmla="*/ 144810 w 1453336"/>
                <a:gd name="connsiteY250" fmla="*/ 10548 h 778531"/>
                <a:gd name="connsiteX251" fmla="*/ 155312 w 1453336"/>
                <a:gd name="connsiteY251" fmla="*/ 44 h 778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</a:cxnLst>
              <a:rect l="l" t="t" r="r" b="b"/>
              <a:pathLst>
                <a:path w="1453336" h="778531">
                  <a:moveTo>
                    <a:pt x="1387369" y="690574"/>
                  </a:moveTo>
                  <a:cubicBezTo>
                    <a:pt x="1389666" y="690246"/>
                    <a:pt x="1391963" y="697138"/>
                    <a:pt x="1401152" y="711578"/>
                  </a:cubicBezTo>
                  <a:cubicBezTo>
                    <a:pt x="1410343" y="724706"/>
                    <a:pt x="1420845" y="736522"/>
                    <a:pt x="1433973" y="747025"/>
                  </a:cubicBezTo>
                  <a:cubicBezTo>
                    <a:pt x="1444475" y="754901"/>
                    <a:pt x="1445787" y="753589"/>
                    <a:pt x="1433973" y="762778"/>
                  </a:cubicBezTo>
                  <a:cubicBezTo>
                    <a:pt x="1406404" y="783783"/>
                    <a:pt x="1369647" y="783783"/>
                    <a:pt x="1342077" y="762778"/>
                  </a:cubicBezTo>
                  <a:cubicBezTo>
                    <a:pt x="1327636" y="752276"/>
                    <a:pt x="1332887" y="753589"/>
                    <a:pt x="1343391" y="745712"/>
                  </a:cubicBezTo>
                  <a:cubicBezTo>
                    <a:pt x="1355205" y="736522"/>
                    <a:pt x="1365708" y="724706"/>
                    <a:pt x="1373584" y="712892"/>
                  </a:cubicBezTo>
                  <a:cubicBezTo>
                    <a:pt x="1382774" y="698451"/>
                    <a:pt x="1385072" y="690903"/>
                    <a:pt x="1387369" y="690574"/>
                  </a:cubicBezTo>
                  <a:close/>
                  <a:moveTo>
                    <a:pt x="1387369" y="558639"/>
                  </a:moveTo>
                  <a:cubicBezTo>
                    <a:pt x="1392948" y="558639"/>
                    <a:pt x="1398527" y="560609"/>
                    <a:pt x="1403778" y="564547"/>
                  </a:cubicBezTo>
                  <a:cubicBezTo>
                    <a:pt x="1412968" y="572422"/>
                    <a:pt x="1409031" y="572422"/>
                    <a:pt x="1402466" y="580299"/>
                  </a:cubicBezTo>
                  <a:cubicBezTo>
                    <a:pt x="1399840" y="585550"/>
                    <a:pt x="1395903" y="590803"/>
                    <a:pt x="1393276" y="596054"/>
                  </a:cubicBezTo>
                  <a:cubicBezTo>
                    <a:pt x="1384087" y="614433"/>
                    <a:pt x="1389338" y="615745"/>
                    <a:pt x="1380148" y="596054"/>
                  </a:cubicBezTo>
                  <a:cubicBezTo>
                    <a:pt x="1378836" y="590803"/>
                    <a:pt x="1374897" y="585550"/>
                    <a:pt x="1372271" y="581612"/>
                  </a:cubicBezTo>
                  <a:cubicBezTo>
                    <a:pt x="1365708" y="572422"/>
                    <a:pt x="1360457" y="572422"/>
                    <a:pt x="1370959" y="564547"/>
                  </a:cubicBezTo>
                  <a:cubicBezTo>
                    <a:pt x="1376210" y="560609"/>
                    <a:pt x="1381789" y="558639"/>
                    <a:pt x="1387369" y="558639"/>
                  </a:cubicBezTo>
                  <a:close/>
                  <a:moveTo>
                    <a:pt x="916076" y="513511"/>
                  </a:moveTo>
                  <a:cubicBezTo>
                    <a:pt x="920999" y="514988"/>
                    <a:pt x="925922" y="518598"/>
                    <a:pt x="929861" y="523849"/>
                  </a:cubicBezTo>
                  <a:cubicBezTo>
                    <a:pt x="937737" y="535665"/>
                    <a:pt x="937737" y="555356"/>
                    <a:pt x="918045" y="571110"/>
                  </a:cubicBezTo>
                  <a:cubicBezTo>
                    <a:pt x="902291" y="582926"/>
                    <a:pt x="881287" y="582926"/>
                    <a:pt x="864221" y="576361"/>
                  </a:cubicBezTo>
                  <a:cubicBezTo>
                    <a:pt x="852405" y="571110"/>
                    <a:pt x="840591" y="563233"/>
                    <a:pt x="830088" y="552731"/>
                  </a:cubicBezTo>
                  <a:cubicBezTo>
                    <a:pt x="836652" y="543542"/>
                    <a:pt x="843216" y="533038"/>
                    <a:pt x="847154" y="521224"/>
                  </a:cubicBezTo>
                  <a:cubicBezTo>
                    <a:pt x="853719" y="531726"/>
                    <a:pt x="865533" y="542229"/>
                    <a:pt x="876035" y="546166"/>
                  </a:cubicBezTo>
                  <a:cubicBezTo>
                    <a:pt x="900979" y="555356"/>
                    <a:pt x="886538" y="526475"/>
                    <a:pt x="902291" y="515973"/>
                  </a:cubicBezTo>
                  <a:cubicBezTo>
                    <a:pt x="906230" y="512691"/>
                    <a:pt x="911153" y="512035"/>
                    <a:pt x="916076" y="513511"/>
                  </a:cubicBezTo>
                  <a:close/>
                  <a:moveTo>
                    <a:pt x="1389338" y="509573"/>
                  </a:moveTo>
                  <a:cubicBezTo>
                    <a:pt x="1410343" y="510065"/>
                    <a:pt x="1431348" y="519254"/>
                    <a:pt x="1447101" y="536977"/>
                  </a:cubicBezTo>
                  <a:cubicBezTo>
                    <a:pt x="1454978" y="546166"/>
                    <a:pt x="1456290" y="546166"/>
                    <a:pt x="1445787" y="548793"/>
                  </a:cubicBezTo>
                  <a:cubicBezTo>
                    <a:pt x="1441850" y="550105"/>
                    <a:pt x="1439224" y="551419"/>
                    <a:pt x="1435286" y="552731"/>
                  </a:cubicBezTo>
                  <a:cubicBezTo>
                    <a:pt x="1424783" y="557982"/>
                    <a:pt x="1427408" y="556670"/>
                    <a:pt x="1419532" y="550105"/>
                  </a:cubicBezTo>
                  <a:cubicBezTo>
                    <a:pt x="1401152" y="534352"/>
                    <a:pt x="1374897" y="533038"/>
                    <a:pt x="1355205" y="550105"/>
                  </a:cubicBezTo>
                  <a:cubicBezTo>
                    <a:pt x="1344703" y="559294"/>
                    <a:pt x="1349954" y="557982"/>
                    <a:pt x="1336826" y="552731"/>
                  </a:cubicBezTo>
                  <a:cubicBezTo>
                    <a:pt x="1335513" y="551419"/>
                    <a:pt x="1332887" y="551419"/>
                    <a:pt x="1331575" y="550105"/>
                  </a:cubicBezTo>
                  <a:cubicBezTo>
                    <a:pt x="1318447" y="546166"/>
                    <a:pt x="1321073" y="544854"/>
                    <a:pt x="1331575" y="534352"/>
                  </a:cubicBezTo>
                  <a:cubicBezTo>
                    <a:pt x="1347329" y="517286"/>
                    <a:pt x="1368334" y="509080"/>
                    <a:pt x="1389338" y="509573"/>
                  </a:cubicBezTo>
                  <a:close/>
                  <a:moveTo>
                    <a:pt x="852405" y="477902"/>
                  </a:moveTo>
                  <a:cubicBezTo>
                    <a:pt x="862907" y="480527"/>
                    <a:pt x="874723" y="481840"/>
                    <a:pt x="885226" y="481840"/>
                  </a:cubicBezTo>
                  <a:cubicBezTo>
                    <a:pt x="890477" y="496281"/>
                    <a:pt x="886538" y="514659"/>
                    <a:pt x="870784" y="517286"/>
                  </a:cubicBezTo>
                  <a:cubicBezTo>
                    <a:pt x="862907" y="518598"/>
                    <a:pt x="856344" y="517286"/>
                    <a:pt x="849780" y="513347"/>
                  </a:cubicBezTo>
                  <a:cubicBezTo>
                    <a:pt x="852405" y="504158"/>
                    <a:pt x="853719" y="496281"/>
                    <a:pt x="852405" y="487091"/>
                  </a:cubicBezTo>
                  <a:cubicBezTo>
                    <a:pt x="852405" y="484466"/>
                    <a:pt x="852405" y="480527"/>
                    <a:pt x="852405" y="477902"/>
                  </a:cubicBezTo>
                  <a:close/>
                  <a:moveTo>
                    <a:pt x="794909" y="421780"/>
                  </a:moveTo>
                  <a:cubicBezTo>
                    <a:pt x="798745" y="419811"/>
                    <a:pt x="803832" y="420139"/>
                    <a:pt x="810396" y="424077"/>
                  </a:cubicBezTo>
                  <a:cubicBezTo>
                    <a:pt x="828775" y="434579"/>
                    <a:pt x="844528" y="456898"/>
                    <a:pt x="844528" y="487091"/>
                  </a:cubicBezTo>
                  <a:cubicBezTo>
                    <a:pt x="844528" y="515973"/>
                    <a:pt x="826149" y="544854"/>
                    <a:pt x="811709" y="561921"/>
                  </a:cubicBezTo>
                  <a:cubicBezTo>
                    <a:pt x="799893" y="576361"/>
                    <a:pt x="798581" y="572422"/>
                    <a:pt x="784140" y="554043"/>
                  </a:cubicBezTo>
                  <a:cubicBezTo>
                    <a:pt x="771012" y="535665"/>
                    <a:pt x="756572" y="512035"/>
                    <a:pt x="748695" y="489717"/>
                  </a:cubicBezTo>
                  <a:cubicBezTo>
                    <a:pt x="760509" y="483153"/>
                    <a:pt x="771012" y="476589"/>
                    <a:pt x="777576" y="467399"/>
                  </a:cubicBezTo>
                  <a:cubicBezTo>
                    <a:pt x="778889" y="481840"/>
                    <a:pt x="785453" y="496281"/>
                    <a:pt x="795956" y="502845"/>
                  </a:cubicBezTo>
                  <a:cubicBezTo>
                    <a:pt x="806458" y="509409"/>
                    <a:pt x="811709" y="489717"/>
                    <a:pt x="799893" y="480527"/>
                  </a:cubicBezTo>
                  <a:cubicBezTo>
                    <a:pt x="795956" y="477902"/>
                    <a:pt x="790704" y="473963"/>
                    <a:pt x="788079" y="466086"/>
                  </a:cubicBezTo>
                  <a:cubicBezTo>
                    <a:pt x="783155" y="454271"/>
                    <a:pt x="783401" y="427687"/>
                    <a:pt x="794909" y="421780"/>
                  </a:cubicBezTo>
                  <a:close/>
                  <a:moveTo>
                    <a:pt x="725065" y="387319"/>
                  </a:moveTo>
                  <a:cubicBezTo>
                    <a:pt x="736879" y="389944"/>
                    <a:pt x="746069" y="396508"/>
                    <a:pt x="743444" y="412263"/>
                  </a:cubicBezTo>
                  <a:cubicBezTo>
                    <a:pt x="739505" y="431954"/>
                    <a:pt x="726377" y="433267"/>
                    <a:pt x="719814" y="433267"/>
                  </a:cubicBezTo>
                  <a:cubicBezTo>
                    <a:pt x="706686" y="433267"/>
                    <a:pt x="705372" y="449019"/>
                    <a:pt x="715874" y="451646"/>
                  </a:cubicBezTo>
                  <a:cubicBezTo>
                    <a:pt x="736879" y="455584"/>
                    <a:pt x="751321" y="430642"/>
                    <a:pt x="750007" y="409636"/>
                  </a:cubicBezTo>
                  <a:cubicBezTo>
                    <a:pt x="750007" y="407011"/>
                    <a:pt x="750007" y="405698"/>
                    <a:pt x="748695" y="403072"/>
                  </a:cubicBezTo>
                  <a:cubicBezTo>
                    <a:pt x="747382" y="397821"/>
                    <a:pt x="747382" y="395196"/>
                    <a:pt x="753946" y="399135"/>
                  </a:cubicBezTo>
                  <a:cubicBezTo>
                    <a:pt x="761823" y="404386"/>
                    <a:pt x="768386" y="410949"/>
                    <a:pt x="772325" y="418826"/>
                  </a:cubicBezTo>
                  <a:cubicBezTo>
                    <a:pt x="793330" y="462147"/>
                    <a:pt x="746069" y="481840"/>
                    <a:pt x="711937" y="492342"/>
                  </a:cubicBezTo>
                  <a:cubicBezTo>
                    <a:pt x="694870" y="498907"/>
                    <a:pt x="693558" y="501531"/>
                    <a:pt x="685681" y="484466"/>
                  </a:cubicBezTo>
                  <a:cubicBezTo>
                    <a:pt x="676491" y="463461"/>
                    <a:pt x="668614" y="431954"/>
                    <a:pt x="676491" y="412263"/>
                  </a:cubicBezTo>
                  <a:cubicBezTo>
                    <a:pt x="684367" y="391258"/>
                    <a:pt x="705372" y="384693"/>
                    <a:pt x="725065" y="387319"/>
                  </a:cubicBezTo>
                  <a:close/>
                  <a:moveTo>
                    <a:pt x="885226" y="370252"/>
                  </a:moveTo>
                  <a:cubicBezTo>
                    <a:pt x="891789" y="372879"/>
                    <a:pt x="899666" y="375503"/>
                    <a:pt x="906230" y="379442"/>
                  </a:cubicBezTo>
                  <a:cubicBezTo>
                    <a:pt x="933798" y="393883"/>
                    <a:pt x="950865" y="426703"/>
                    <a:pt x="958742" y="450333"/>
                  </a:cubicBezTo>
                  <a:cubicBezTo>
                    <a:pt x="965305" y="470026"/>
                    <a:pt x="961368" y="467399"/>
                    <a:pt x="936424" y="470026"/>
                  </a:cubicBezTo>
                  <a:cubicBezTo>
                    <a:pt x="911482" y="472651"/>
                    <a:pt x="879974" y="473963"/>
                    <a:pt x="853719" y="468712"/>
                  </a:cubicBezTo>
                  <a:cubicBezTo>
                    <a:pt x="849780" y="447707"/>
                    <a:pt x="836652" y="428015"/>
                    <a:pt x="816960" y="416200"/>
                  </a:cubicBezTo>
                  <a:cubicBezTo>
                    <a:pt x="810396" y="412263"/>
                    <a:pt x="806458" y="410949"/>
                    <a:pt x="801207" y="410949"/>
                  </a:cubicBezTo>
                  <a:cubicBezTo>
                    <a:pt x="801207" y="407011"/>
                    <a:pt x="802519" y="403072"/>
                    <a:pt x="805144" y="400447"/>
                  </a:cubicBezTo>
                  <a:cubicBezTo>
                    <a:pt x="809084" y="393883"/>
                    <a:pt x="810396" y="396508"/>
                    <a:pt x="814335" y="401759"/>
                  </a:cubicBezTo>
                  <a:cubicBezTo>
                    <a:pt x="815647" y="404386"/>
                    <a:pt x="816960" y="405698"/>
                    <a:pt x="818272" y="408324"/>
                  </a:cubicBezTo>
                  <a:cubicBezTo>
                    <a:pt x="834026" y="428015"/>
                    <a:pt x="872098" y="445082"/>
                    <a:pt x="894415" y="433267"/>
                  </a:cubicBezTo>
                  <a:cubicBezTo>
                    <a:pt x="904917" y="426703"/>
                    <a:pt x="890477" y="410949"/>
                    <a:pt x="874723" y="417514"/>
                  </a:cubicBezTo>
                  <a:cubicBezTo>
                    <a:pt x="865533" y="421451"/>
                    <a:pt x="849780" y="425391"/>
                    <a:pt x="827463" y="408324"/>
                  </a:cubicBezTo>
                  <a:cubicBezTo>
                    <a:pt x="814335" y="397821"/>
                    <a:pt x="813021" y="389944"/>
                    <a:pt x="818272" y="383380"/>
                  </a:cubicBezTo>
                  <a:cubicBezTo>
                    <a:pt x="823524" y="386007"/>
                    <a:pt x="830088" y="388631"/>
                    <a:pt x="836652" y="388631"/>
                  </a:cubicBezTo>
                  <a:cubicBezTo>
                    <a:pt x="856344" y="389944"/>
                    <a:pt x="872098" y="383380"/>
                    <a:pt x="885226" y="370252"/>
                  </a:cubicBezTo>
                  <a:close/>
                  <a:moveTo>
                    <a:pt x="672553" y="365002"/>
                  </a:moveTo>
                  <a:cubicBezTo>
                    <a:pt x="701434" y="372879"/>
                    <a:pt x="676491" y="401759"/>
                    <a:pt x="660737" y="409636"/>
                  </a:cubicBezTo>
                  <a:cubicBezTo>
                    <a:pt x="652860" y="413575"/>
                    <a:pt x="644983" y="413575"/>
                    <a:pt x="639732" y="412263"/>
                  </a:cubicBezTo>
                  <a:cubicBezTo>
                    <a:pt x="623979" y="410949"/>
                    <a:pt x="614790" y="428015"/>
                    <a:pt x="626604" y="430642"/>
                  </a:cubicBezTo>
                  <a:cubicBezTo>
                    <a:pt x="638420" y="434579"/>
                    <a:pt x="654174" y="428015"/>
                    <a:pt x="665988" y="417514"/>
                  </a:cubicBezTo>
                  <a:cubicBezTo>
                    <a:pt x="663363" y="429328"/>
                    <a:pt x="664676" y="442456"/>
                    <a:pt x="667302" y="454271"/>
                  </a:cubicBezTo>
                  <a:cubicBezTo>
                    <a:pt x="646297" y="464774"/>
                    <a:pt x="618728" y="470026"/>
                    <a:pt x="597723" y="472651"/>
                  </a:cubicBezTo>
                  <a:cubicBezTo>
                    <a:pt x="575406" y="479214"/>
                    <a:pt x="571467" y="480527"/>
                    <a:pt x="572780" y="462147"/>
                  </a:cubicBezTo>
                  <a:cubicBezTo>
                    <a:pt x="574093" y="438518"/>
                    <a:pt x="581969" y="405698"/>
                    <a:pt x="602974" y="386007"/>
                  </a:cubicBezTo>
                  <a:cubicBezTo>
                    <a:pt x="625292" y="365002"/>
                    <a:pt x="651548" y="359751"/>
                    <a:pt x="672553" y="365002"/>
                  </a:cubicBezTo>
                  <a:close/>
                  <a:moveTo>
                    <a:pt x="516330" y="351874"/>
                  </a:moveTo>
                  <a:cubicBezTo>
                    <a:pt x="529458" y="350561"/>
                    <a:pt x="539960" y="355812"/>
                    <a:pt x="541273" y="366314"/>
                  </a:cubicBezTo>
                  <a:cubicBezTo>
                    <a:pt x="543899" y="384693"/>
                    <a:pt x="513704" y="393883"/>
                    <a:pt x="537334" y="405698"/>
                  </a:cubicBezTo>
                  <a:cubicBezTo>
                    <a:pt x="547837" y="410949"/>
                    <a:pt x="566216" y="410949"/>
                    <a:pt x="578032" y="407011"/>
                  </a:cubicBezTo>
                  <a:cubicBezTo>
                    <a:pt x="572780" y="417514"/>
                    <a:pt x="568841" y="429328"/>
                    <a:pt x="567529" y="442456"/>
                  </a:cubicBezTo>
                  <a:cubicBezTo>
                    <a:pt x="553088" y="443770"/>
                    <a:pt x="536022" y="441143"/>
                    <a:pt x="524206" y="435891"/>
                  </a:cubicBezTo>
                  <a:cubicBezTo>
                    <a:pt x="507141" y="428015"/>
                    <a:pt x="491387" y="413575"/>
                    <a:pt x="490074" y="393883"/>
                  </a:cubicBezTo>
                  <a:cubicBezTo>
                    <a:pt x="487448" y="367628"/>
                    <a:pt x="503202" y="354500"/>
                    <a:pt x="516330" y="351874"/>
                  </a:cubicBezTo>
                  <a:close/>
                  <a:moveTo>
                    <a:pt x="580657" y="350561"/>
                  </a:moveTo>
                  <a:cubicBezTo>
                    <a:pt x="588534" y="358437"/>
                    <a:pt x="596411" y="366314"/>
                    <a:pt x="605600" y="372879"/>
                  </a:cubicBezTo>
                  <a:cubicBezTo>
                    <a:pt x="602974" y="375503"/>
                    <a:pt x="600348" y="376816"/>
                    <a:pt x="597723" y="379442"/>
                  </a:cubicBezTo>
                  <a:cubicBezTo>
                    <a:pt x="591160" y="386007"/>
                    <a:pt x="585908" y="392570"/>
                    <a:pt x="581969" y="400447"/>
                  </a:cubicBezTo>
                  <a:cubicBezTo>
                    <a:pt x="574093" y="399135"/>
                    <a:pt x="567529" y="395196"/>
                    <a:pt x="562278" y="387319"/>
                  </a:cubicBezTo>
                  <a:cubicBezTo>
                    <a:pt x="551776" y="372879"/>
                    <a:pt x="564904" y="355812"/>
                    <a:pt x="580657" y="350561"/>
                  </a:cubicBezTo>
                  <a:close/>
                  <a:moveTo>
                    <a:pt x="912794" y="329556"/>
                  </a:moveTo>
                  <a:cubicBezTo>
                    <a:pt x="923296" y="329556"/>
                    <a:pt x="933798" y="333495"/>
                    <a:pt x="936424" y="345309"/>
                  </a:cubicBezTo>
                  <a:cubicBezTo>
                    <a:pt x="939050" y="358437"/>
                    <a:pt x="933798" y="368940"/>
                    <a:pt x="923296" y="378130"/>
                  </a:cubicBezTo>
                  <a:cubicBezTo>
                    <a:pt x="919358" y="375503"/>
                    <a:pt x="915419" y="372879"/>
                    <a:pt x="911482" y="370252"/>
                  </a:cubicBezTo>
                  <a:cubicBezTo>
                    <a:pt x="906230" y="367628"/>
                    <a:pt x="899666" y="365002"/>
                    <a:pt x="893102" y="362375"/>
                  </a:cubicBezTo>
                  <a:cubicBezTo>
                    <a:pt x="900979" y="353186"/>
                    <a:pt x="907543" y="341372"/>
                    <a:pt x="912794" y="329556"/>
                  </a:cubicBezTo>
                  <a:close/>
                  <a:moveTo>
                    <a:pt x="794150" y="280818"/>
                  </a:moveTo>
                  <a:cubicBezTo>
                    <a:pt x="797597" y="281639"/>
                    <a:pt x="799894" y="285578"/>
                    <a:pt x="803832" y="294111"/>
                  </a:cubicBezTo>
                  <a:cubicBezTo>
                    <a:pt x="813021" y="315116"/>
                    <a:pt x="820898" y="346623"/>
                    <a:pt x="813021" y="366314"/>
                  </a:cubicBezTo>
                  <a:cubicBezTo>
                    <a:pt x="803832" y="387319"/>
                    <a:pt x="784140" y="393883"/>
                    <a:pt x="764449" y="391258"/>
                  </a:cubicBezTo>
                  <a:cubicBezTo>
                    <a:pt x="752633" y="388631"/>
                    <a:pt x="743444" y="382068"/>
                    <a:pt x="746069" y="366314"/>
                  </a:cubicBezTo>
                  <a:cubicBezTo>
                    <a:pt x="750007" y="346623"/>
                    <a:pt x="763135" y="345309"/>
                    <a:pt x="769700" y="345309"/>
                  </a:cubicBezTo>
                  <a:cubicBezTo>
                    <a:pt x="782828" y="345309"/>
                    <a:pt x="784140" y="329556"/>
                    <a:pt x="773637" y="326930"/>
                  </a:cubicBezTo>
                  <a:cubicBezTo>
                    <a:pt x="752633" y="322991"/>
                    <a:pt x="738193" y="347935"/>
                    <a:pt x="739505" y="368940"/>
                  </a:cubicBezTo>
                  <a:cubicBezTo>
                    <a:pt x="739505" y="371565"/>
                    <a:pt x="739505" y="372879"/>
                    <a:pt x="740818" y="375503"/>
                  </a:cubicBezTo>
                  <a:cubicBezTo>
                    <a:pt x="742130" y="380756"/>
                    <a:pt x="742130" y="383380"/>
                    <a:pt x="735567" y="379442"/>
                  </a:cubicBezTo>
                  <a:cubicBezTo>
                    <a:pt x="727690" y="374191"/>
                    <a:pt x="721126" y="367628"/>
                    <a:pt x="717188" y="359751"/>
                  </a:cubicBezTo>
                  <a:cubicBezTo>
                    <a:pt x="696183" y="316428"/>
                    <a:pt x="743444" y="296735"/>
                    <a:pt x="777576" y="286234"/>
                  </a:cubicBezTo>
                  <a:cubicBezTo>
                    <a:pt x="786109" y="282295"/>
                    <a:pt x="790704" y="279998"/>
                    <a:pt x="794150" y="280818"/>
                  </a:cubicBezTo>
                  <a:close/>
                  <a:moveTo>
                    <a:pt x="596739" y="268839"/>
                  </a:moveTo>
                  <a:cubicBezTo>
                    <a:pt x="612164" y="265885"/>
                    <a:pt x="628574" y="265229"/>
                    <a:pt x="643671" y="269167"/>
                  </a:cubicBezTo>
                  <a:cubicBezTo>
                    <a:pt x="651548" y="271793"/>
                    <a:pt x="658111" y="274418"/>
                    <a:pt x="664676" y="278356"/>
                  </a:cubicBezTo>
                  <a:cubicBezTo>
                    <a:pt x="664676" y="296735"/>
                    <a:pt x="669927" y="312490"/>
                    <a:pt x="685681" y="325618"/>
                  </a:cubicBezTo>
                  <a:cubicBezTo>
                    <a:pt x="690932" y="329556"/>
                    <a:pt x="696183" y="333495"/>
                    <a:pt x="702746" y="334807"/>
                  </a:cubicBezTo>
                  <a:cubicBezTo>
                    <a:pt x="701434" y="342684"/>
                    <a:pt x="694870" y="347935"/>
                    <a:pt x="679116" y="345309"/>
                  </a:cubicBezTo>
                  <a:cubicBezTo>
                    <a:pt x="651548" y="341372"/>
                    <a:pt x="643671" y="326930"/>
                    <a:pt x="639732" y="319054"/>
                  </a:cubicBezTo>
                  <a:cubicBezTo>
                    <a:pt x="633169" y="303300"/>
                    <a:pt x="612164" y="303300"/>
                    <a:pt x="614790" y="316428"/>
                  </a:cubicBezTo>
                  <a:cubicBezTo>
                    <a:pt x="621353" y="340058"/>
                    <a:pt x="660737" y="355812"/>
                    <a:pt x="685681" y="353186"/>
                  </a:cubicBezTo>
                  <a:cubicBezTo>
                    <a:pt x="688306" y="353186"/>
                    <a:pt x="690932" y="351874"/>
                    <a:pt x="693558" y="351874"/>
                  </a:cubicBezTo>
                  <a:cubicBezTo>
                    <a:pt x="700121" y="350561"/>
                    <a:pt x="702746" y="349247"/>
                    <a:pt x="701434" y="357124"/>
                  </a:cubicBezTo>
                  <a:cubicBezTo>
                    <a:pt x="700121" y="362375"/>
                    <a:pt x="697495" y="366314"/>
                    <a:pt x="694870" y="370252"/>
                  </a:cubicBezTo>
                  <a:cubicBezTo>
                    <a:pt x="692244" y="365002"/>
                    <a:pt x="685681" y="359751"/>
                    <a:pt x="676491" y="357124"/>
                  </a:cubicBezTo>
                  <a:cubicBezTo>
                    <a:pt x="654174" y="351874"/>
                    <a:pt x="633169" y="355812"/>
                    <a:pt x="614790" y="367628"/>
                  </a:cubicBezTo>
                  <a:cubicBezTo>
                    <a:pt x="593785" y="353186"/>
                    <a:pt x="574093" y="330868"/>
                    <a:pt x="559653" y="312490"/>
                  </a:cubicBezTo>
                  <a:cubicBezTo>
                    <a:pt x="541273" y="292798"/>
                    <a:pt x="537334" y="290172"/>
                    <a:pt x="555713" y="282295"/>
                  </a:cubicBezTo>
                  <a:cubicBezTo>
                    <a:pt x="566873" y="277044"/>
                    <a:pt x="581313" y="271793"/>
                    <a:pt x="596739" y="268839"/>
                  </a:cubicBezTo>
                  <a:close/>
                  <a:moveTo>
                    <a:pt x="910168" y="237660"/>
                  </a:moveTo>
                  <a:cubicBezTo>
                    <a:pt x="931173" y="236347"/>
                    <a:pt x="928547" y="240286"/>
                    <a:pt x="924610" y="266542"/>
                  </a:cubicBezTo>
                  <a:cubicBezTo>
                    <a:pt x="914107" y="313802"/>
                    <a:pt x="891789" y="384693"/>
                    <a:pt x="840591" y="380756"/>
                  </a:cubicBezTo>
                  <a:cubicBezTo>
                    <a:pt x="832714" y="380756"/>
                    <a:pt x="826149" y="378130"/>
                    <a:pt x="820898" y="374191"/>
                  </a:cubicBezTo>
                  <a:cubicBezTo>
                    <a:pt x="820898" y="374191"/>
                    <a:pt x="822212" y="372879"/>
                    <a:pt x="822212" y="371565"/>
                  </a:cubicBezTo>
                  <a:cubicBezTo>
                    <a:pt x="823524" y="367628"/>
                    <a:pt x="824837" y="363689"/>
                    <a:pt x="824837" y="359751"/>
                  </a:cubicBezTo>
                  <a:cubicBezTo>
                    <a:pt x="826149" y="358437"/>
                    <a:pt x="826149" y="358437"/>
                    <a:pt x="827463" y="358437"/>
                  </a:cubicBezTo>
                  <a:cubicBezTo>
                    <a:pt x="851093" y="349247"/>
                    <a:pt x="879974" y="319054"/>
                    <a:pt x="874723" y="294111"/>
                  </a:cubicBezTo>
                  <a:cubicBezTo>
                    <a:pt x="872098" y="280983"/>
                    <a:pt x="852405" y="290172"/>
                    <a:pt x="853719" y="307239"/>
                  </a:cubicBezTo>
                  <a:cubicBezTo>
                    <a:pt x="853719" y="316428"/>
                    <a:pt x="853719" y="332181"/>
                    <a:pt x="830088" y="347935"/>
                  </a:cubicBezTo>
                  <a:cubicBezTo>
                    <a:pt x="827463" y="349247"/>
                    <a:pt x="826149" y="349247"/>
                    <a:pt x="824837" y="350561"/>
                  </a:cubicBezTo>
                  <a:cubicBezTo>
                    <a:pt x="824837" y="330868"/>
                    <a:pt x="818272" y="308551"/>
                    <a:pt x="811709" y="291484"/>
                  </a:cubicBezTo>
                  <a:cubicBezTo>
                    <a:pt x="810396" y="288860"/>
                    <a:pt x="810396" y="286234"/>
                    <a:pt x="809084" y="284921"/>
                  </a:cubicBezTo>
                  <a:cubicBezTo>
                    <a:pt x="813021" y="277044"/>
                    <a:pt x="818272" y="270479"/>
                    <a:pt x="826149" y="263916"/>
                  </a:cubicBezTo>
                  <a:cubicBezTo>
                    <a:pt x="848467" y="244225"/>
                    <a:pt x="885226" y="237660"/>
                    <a:pt x="910168" y="237660"/>
                  </a:cubicBezTo>
                  <a:close/>
                  <a:moveTo>
                    <a:pt x="660245" y="222727"/>
                  </a:moveTo>
                  <a:cubicBezTo>
                    <a:pt x="665661" y="224532"/>
                    <a:pt x="670584" y="228471"/>
                    <a:pt x="673865" y="233723"/>
                  </a:cubicBezTo>
                  <a:cubicBezTo>
                    <a:pt x="669927" y="245537"/>
                    <a:pt x="665988" y="257353"/>
                    <a:pt x="664676" y="269167"/>
                  </a:cubicBezTo>
                  <a:cubicBezTo>
                    <a:pt x="658111" y="266542"/>
                    <a:pt x="652860" y="263916"/>
                    <a:pt x="646297" y="261291"/>
                  </a:cubicBezTo>
                  <a:cubicBezTo>
                    <a:pt x="641046" y="258665"/>
                    <a:pt x="634481" y="257353"/>
                    <a:pt x="629230" y="257353"/>
                  </a:cubicBezTo>
                  <a:cubicBezTo>
                    <a:pt x="627918" y="242911"/>
                    <a:pt x="631856" y="231097"/>
                    <a:pt x="643671" y="224532"/>
                  </a:cubicBezTo>
                  <a:cubicBezTo>
                    <a:pt x="648923" y="221251"/>
                    <a:pt x="654830" y="220922"/>
                    <a:pt x="660245" y="222727"/>
                  </a:cubicBezTo>
                  <a:close/>
                  <a:moveTo>
                    <a:pt x="298406" y="203527"/>
                  </a:moveTo>
                  <a:cubicBezTo>
                    <a:pt x="298406" y="210092"/>
                    <a:pt x="298406" y="217969"/>
                    <a:pt x="297092" y="223220"/>
                  </a:cubicBezTo>
                  <a:cubicBezTo>
                    <a:pt x="294467" y="238972"/>
                    <a:pt x="281339" y="252100"/>
                    <a:pt x="283964" y="269167"/>
                  </a:cubicBezTo>
                  <a:cubicBezTo>
                    <a:pt x="286590" y="288860"/>
                    <a:pt x="299718" y="307239"/>
                    <a:pt x="312846" y="320367"/>
                  </a:cubicBezTo>
                  <a:cubicBezTo>
                    <a:pt x="320723" y="328243"/>
                    <a:pt x="328599" y="336119"/>
                    <a:pt x="336476" y="343996"/>
                  </a:cubicBezTo>
                  <a:cubicBezTo>
                    <a:pt x="364045" y="367627"/>
                    <a:pt x="394239" y="387318"/>
                    <a:pt x="424434" y="407011"/>
                  </a:cubicBezTo>
                  <a:cubicBezTo>
                    <a:pt x="499263" y="452958"/>
                    <a:pt x="578030" y="494968"/>
                    <a:pt x="659423" y="529100"/>
                  </a:cubicBezTo>
                  <a:cubicBezTo>
                    <a:pt x="676490" y="534351"/>
                    <a:pt x="690931" y="540915"/>
                    <a:pt x="706684" y="547479"/>
                  </a:cubicBezTo>
                  <a:cubicBezTo>
                    <a:pt x="790703" y="581612"/>
                    <a:pt x="877347" y="609181"/>
                    <a:pt x="965305" y="628873"/>
                  </a:cubicBezTo>
                  <a:cubicBezTo>
                    <a:pt x="1000750" y="636749"/>
                    <a:pt x="1036196" y="644626"/>
                    <a:pt x="1071641" y="647252"/>
                  </a:cubicBezTo>
                  <a:cubicBezTo>
                    <a:pt x="1083457" y="648565"/>
                    <a:pt x="1093959" y="648565"/>
                    <a:pt x="1105774" y="647252"/>
                  </a:cubicBezTo>
                  <a:cubicBezTo>
                    <a:pt x="1124153" y="645938"/>
                    <a:pt x="1146471" y="643314"/>
                    <a:pt x="1162224" y="631498"/>
                  </a:cubicBezTo>
                  <a:cubicBezTo>
                    <a:pt x="1175352" y="620996"/>
                    <a:pt x="1175352" y="602617"/>
                    <a:pt x="1184541" y="589489"/>
                  </a:cubicBezTo>
                  <a:cubicBezTo>
                    <a:pt x="1188480" y="584238"/>
                    <a:pt x="1193731" y="578986"/>
                    <a:pt x="1197669" y="575049"/>
                  </a:cubicBezTo>
                  <a:cubicBezTo>
                    <a:pt x="1198983" y="582925"/>
                    <a:pt x="1198983" y="592114"/>
                    <a:pt x="1198983" y="599991"/>
                  </a:cubicBezTo>
                  <a:cubicBezTo>
                    <a:pt x="1192418" y="666944"/>
                    <a:pt x="1122841" y="672194"/>
                    <a:pt x="1069015" y="669570"/>
                  </a:cubicBezTo>
                  <a:cubicBezTo>
                    <a:pt x="1032257" y="666944"/>
                    <a:pt x="995499" y="660380"/>
                    <a:pt x="958741" y="651189"/>
                  </a:cubicBezTo>
                  <a:cubicBezTo>
                    <a:pt x="869471" y="630186"/>
                    <a:pt x="781514" y="602617"/>
                    <a:pt x="697495" y="568484"/>
                  </a:cubicBezTo>
                  <a:cubicBezTo>
                    <a:pt x="681742" y="561921"/>
                    <a:pt x="665988" y="555356"/>
                    <a:pt x="651547" y="548793"/>
                  </a:cubicBezTo>
                  <a:cubicBezTo>
                    <a:pt x="568841" y="513347"/>
                    <a:pt x="490074" y="471337"/>
                    <a:pt x="413932" y="425390"/>
                  </a:cubicBezTo>
                  <a:cubicBezTo>
                    <a:pt x="382425" y="405698"/>
                    <a:pt x="350917" y="384693"/>
                    <a:pt x="323348" y="361063"/>
                  </a:cubicBezTo>
                  <a:cubicBezTo>
                    <a:pt x="282652" y="325618"/>
                    <a:pt x="236704" y="271793"/>
                    <a:pt x="280027" y="220594"/>
                  </a:cubicBezTo>
                  <a:cubicBezTo>
                    <a:pt x="285278" y="214030"/>
                    <a:pt x="291841" y="208778"/>
                    <a:pt x="298406" y="203527"/>
                  </a:cubicBezTo>
                  <a:close/>
                  <a:moveTo>
                    <a:pt x="830416" y="196143"/>
                  </a:moveTo>
                  <a:cubicBezTo>
                    <a:pt x="838949" y="197620"/>
                    <a:pt x="845841" y="202215"/>
                    <a:pt x="849780" y="207467"/>
                  </a:cubicBezTo>
                  <a:cubicBezTo>
                    <a:pt x="857656" y="217969"/>
                    <a:pt x="856344" y="231097"/>
                    <a:pt x="848467" y="236347"/>
                  </a:cubicBezTo>
                  <a:cubicBezTo>
                    <a:pt x="832714" y="246851"/>
                    <a:pt x="811709" y="224532"/>
                    <a:pt x="811709" y="250788"/>
                  </a:cubicBezTo>
                  <a:cubicBezTo>
                    <a:pt x="813021" y="254727"/>
                    <a:pt x="813021" y="258665"/>
                    <a:pt x="814335" y="262604"/>
                  </a:cubicBezTo>
                  <a:cubicBezTo>
                    <a:pt x="810396" y="266542"/>
                    <a:pt x="806458" y="270479"/>
                    <a:pt x="801207" y="275732"/>
                  </a:cubicBezTo>
                  <a:cubicBezTo>
                    <a:pt x="797268" y="271793"/>
                    <a:pt x="793330" y="270479"/>
                    <a:pt x="786765" y="271793"/>
                  </a:cubicBezTo>
                  <a:cubicBezTo>
                    <a:pt x="789391" y="262604"/>
                    <a:pt x="789391" y="253414"/>
                    <a:pt x="789391" y="244225"/>
                  </a:cubicBezTo>
                  <a:cubicBezTo>
                    <a:pt x="789391" y="236347"/>
                    <a:pt x="788079" y="228471"/>
                    <a:pt x="785453" y="220595"/>
                  </a:cubicBezTo>
                  <a:cubicBezTo>
                    <a:pt x="789391" y="214030"/>
                    <a:pt x="794642" y="207467"/>
                    <a:pt x="801207" y="203528"/>
                  </a:cubicBezTo>
                  <a:cubicBezTo>
                    <a:pt x="811709" y="196308"/>
                    <a:pt x="821883" y="194667"/>
                    <a:pt x="830416" y="196143"/>
                  </a:cubicBezTo>
                  <a:close/>
                  <a:moveTo>
                    <a:pt x="727198" y="157908"/>
                  </a:moveTo>
                  <a:cubicBezTo>
                    <a:pt x="730644" y="155939"/>
                    <a:pt x="734254" y="158893"/>
                    <a:pt x="740818" y="166769"/>
                  </a:cubicBezTo>
                  <a:cubicBezTo>
                    <a:pt x="757884" y="185148"/>
                    <a:pt x="778889" y="215343"/>
                    <a:pt x="781514" y="245537"/>
                  </a:cubicBezTo>
                  <a:cubicBezTo>
                    <a:pt x="781514" y="256039"/>
                    <a:pt x="780202" y="266542"/>
                    <a:pt x="778889" y="274418"/>
                  </a:cubicBezTo>
                  <a:cubicBezTo>
                    <a:pt x="777576" y="274418"/>
                    <a:pt x="776263" y="275732"/>
                    <a:pt x="774951" y="275732"/>
                  </a:cubicBezTo>
                  <a:cubicBezTo>
                    <a:pt x="756572" y="280983"/>
                    <a:pt x="735567" y="288860"/>
                    <a:pt x="721126" y="301988"/>
                  </a:cubicBezTo>
                  <a:cubicBezTo>
                    <a:pt x="715874" y="274418"/>
                    <a:pt x="727690" y="262604"/>
                    <a:pt x="734254" y="256039"/>
                  </a:cubicBezTo>
                  <a:cubicBezTo>
                    <a:pt x="746069" y="245537"/>
                    <a:pt x="739505" y="224532"/>
                    <a:pt x="729002" y="232409"/>
                  </a:cubicBezTo>
                  <a:cubicBezTo>
                    <a:pt x="709311" y="245537"/>
                    <a:pt x="706686" y="284921"/>
                    <a:pt x="715874" y="308551"/>
                  </a:cubicBezTo>
                  <a:cubicBezTo>
                    <a:pt x="710623" y="313802"/>
                    <a:pt x="707998" y="319054"/>
                    <a:pt x="705372" y="326930"/>
                  </a:cubicBezTo>
                  <a:cubicBezTo>
                    <a:pt x="700121" y="325618"/>
                    <a:pt x="696183" y="322991"/>
                    <a:pt x="692244" y="319054"/>
                  </a:cubicBezTo>
                  <a:cubicBezTo>
                    <a:pt x="652860" y="284921"/>
                    <a:pt x="688306" y="219281"/>
                    <a:pt x="714562" y="178585"/>
                  </a:cubicBezTo>
                  <a:cubicBezTo>
                    <a:pt x="720470" y="166770"/>
                    <a:pt x="723752" y="159878"/>
                    <a:pt x="727198" y="157908"/>
                  </a:cubicBezTo>
                  <a:close/>
                  <a:moveTo>
                    <a:pt x="83272" y="148390"/>
                  </a:moveTo>
                  <a:cubicBezTo>
                    <a:pt x="85077" y="149703"/>
                    <a:pt x="81795" y="156267"/>
                    <a:pt x="77856" y="173333"/>
                  </a:cubicBezTo>
                  <a:cubicBezTo>
                    <a:pt x="73919" y="189088"/>
                    <a:pt x="73919" y="206153"/>
                    <a:pt x="75231" y="221907"/>
                  </a:cubicBezTo>
                  <a:cubicBezTo>
                    <a:pt x="76544" y="235035"/>
                    <a:pt x="79170" y="236347"/>
                    <a:pt x="64729" y="233723"/>
                  </a:cubicBezTo>
                  <a:cubicBezTo>
                    <a:pt x="31909" y="229784"/>
                    <a:pt x="5653" y="203528"/>
                    <a:pt x="402" y="169395"/>
                  </a:cubicBezTo>
                  <a:cubicBezTo>
                    <a:pt x="-911" y="153642"/>
                    <a:pt x="402" y="157579"/>
                    <a:pt x="13530" y="157579"/>
                  </a:cubicBezTo>
                  <a:cubicBezTo>
                    <a:pt x="29284" y="158893"/>
                    <a:pt x="43724" y="157579"/>
                    <a:pt x="58165" y="154955"/>
                  </a:cubicBezTo>
                  <a:cubicBezTo>
                    <a:pt x="74575" y="151016"/>
                    <a:pt x="81467" y="147078"/>
                    <a:pt x="83272" y="148390"/>
                  </a:cubicBezTo>
                  <a:close/>
                  <a:moveTo>
                    <a:pt x="283966" y="141826"/>
                  </a:moveTo>
                  <a:cubicBezTo>
                    <a:pt x="287904" y="149703"/>
                    <a:pt x="290529" y="157580"/>
                    <a:pt x="293155" y="165457"/>
                  </a:cubicBezTo>
                  <a:cubicBezTo>
                    <a:pt x="294468" y="170708"/>
                    <a:pt x="295780" y="177271"/>
                    <a:pt x="297094" y="185149"/>
                  </a:cubicBezTo>
                  <a:cubicBezTo>
                    <a:pt x="286592" y="190399"/>
                    <a:pt x="277401" y="198277"/>
                    <a:pt x="269525" y="208779"/>
                  </a:cubicBezTo>
                  <a:cubicBezTo>
                    <a:pt x="192070" y="301987"/>
                    <a:pt x="346980" y="399134"/>
                    <a:pt x="406055" y="435892"/>
                  </a:cubicBezTo>
                  <a:cubicBezTo>
                    <a:pt x="492699" y="489717"/>
                    <a:pt x="580657" y="534351"/>
                    <a:pt x="672553" y="572423"/>
                  </a:cubicBezTo>
                  <a:cubicBezTo>
                    <a:pt x="763135" y="610495"/>
                    <a:pt x="857656" y="640688"/>
                    <a:pt x="956116" y="664318"/>
                  </a:cubicBezTo>
                  <a:cubicBezTo>
                    <a:pt x="1024381" y="680072"/>
                    <a:pt x="1202921" y="720769"/>
                    <a:pt x="1213424" y="601304"/>
                  </a:cubicBezTo>
                  <a:cubicBezTo>
                    <a:pt x="1214736" y="588176"/>
                    <a:pt x="1213424" y="576362"/>
                    <a:pt x="1210798" y="564546"/>
                  </a:cubicBezTo>
                  <a:cubicBezTo>
                    <a:pt x="1217361" y="560607"/>
                    <a:pt x="1222613" y="556669"/>
                    <a:pt x="1227864" y="554044"/>
                  </a:cubicBezTo>
                  <a:cubicBezTo>
                    <a:pt x="1235740" y="550106"/>
                    <a:pt x="1243617" y="547479"/>
                    <a:pt x="1251494" y="543541"/>
                  </a:cubicBezTo>
                  <a:cubicBezTo>
                    <a:pt x="1258059" y="561920"/>
                    <a:pt x="1261996" y="582925"/>
                    <a:pt x="1259371" y="605242"/>
                  </a:cubicBezTo>
                  <a:cubicBezTo>
                    <a:pt x="1256745" y="623623"/>
                    <a:pt x="1251494" y="640688"/>
                    <a:pt x="1242305" y="655130"/>
                  </a:cubicBezTo>
                  <a:cubicBezTo>
                    <a:pt x="1179291" y="756214"/>
                    <a:pt x="1042761" y="728646"/>
                    <a:pt x="949552" y="706328"/>
                  </a:cubicBezTo>
                  <a:cubicBezTo>
                    <a:pt x="848467" y="682698"/>
                    <a:pt x="751320" y="651191"/>
                    <a:pt x="656799" y="611807"/>
                  </a:cubicBezTo>
                  <a:cubicBezTo>
                    <a:pt x="562278" y="572423"/>
                    <a:pt x="470383" y="526474"/>
                    <a:pt x="382425" y="471338"/>
                  </a:cubicBezTo>
                  <a:cubicBezTo>
                    <a:pt x="302345" y="421451"/>
                    <a:pt x="185506" y="345310"/>
                    <a:pt x="211762" y="227159"/>
                  </a:cubicBezTo>
                  <a:cubicBezTo>
                    <a:pt x="215701" y="208779"/>
                    <a:pt x="223577" y="193025"/>
                    <a:pt x="235392" y="179897"/>
                  </a:cubicBezTo>
                  <a:cubicBezTo>
                    <a:pt x="249833" y="162831"/>
                    <a:pt x="265587" y="151015"/>
                    <a:pt x="283966" y="141826"/>
                  </a:cubicBezTo>
                  <a:close/>
                  <a:moveTo>
                    <a:pt x="161875" y="49932"/>
                  </a:moveTo>
                  <a:cubicBezTo>
                    <a:pt x="176317" y="52556"/>
                    <a:pt x="184193" y="60434"/>
                    <a:pt x="185506" y="73562"/>
                  </a:cubicBezTo>
                  <a:cubicBezTo>
                    <a:pt x="186819" y="85376"/>
                    <a:pt x="184193" y="82751"/>
                    <a:pt x="173691" y="84064"/>
                  </a:cubicBezTo>
                  <a:cubicBezTo>
                    <a:pt x="167126" y="84064"/>
                    <a:pt x="160563" y="85376"/>
                    <a:pt x="155312" y="88002"/>
                  </a:cubicBezTo>
                  <a:cubicBezTo>
                    <a:pt x="135619" y="94565"/>
                    <a:pt x="139558" y="98504"/>
                    <a:pt x="146122" y="78812"/>
                  </a:cubicBezTo>
                  <a:cubicBezTo>
                    <a:pt x="147435" y="73562"/>
                    <a:pt x="148747" y="68309"/>
                    <a:pt x="150061" y="63059"/>
                  </a:cubicBezTo>
                  <a:cubicBezTo>
                    <a:pt x="152686" y="52556"/>
                    <a:pt x="148747" y="48618"/>
                    <a:pt x="161875" y="49932"/>
                  </a:cubicBezTo>
                  <a:close/>
                  <a:moveTo>
                    <a:pt x="155312" y="44"/>
                  </a:moveTo>
                  <a:cubicBezTo>
                    <a:pt x="201259" y="-1268"/>
                    <a:pt x="238017" y="36804"/>
                    <a:pt x="234080" y="84064"/>
                  </a:cubicBezTo>
                  <a:cubicBezTo>
                    <a:pt x="232766" y="95879"/>
                    <a:pt x="234080" y="97192"/>
                    <a:pt x="224889" y="91940"/>
                  </a:cubicBezTo>
                  <a:cubicBezTo>
                    <a:pt x="220952" y="90627"/>
                    <a:pt x="218326" y="89315"/>
                    <a:pt x="214387" y="88002"/>
                  </a:cubicBezTo>
                  <a:cubicBezTo>
                    <a:pt x="203885" y="82751"/>
                    <a:pt x="207824" y="84064"/>
                    <a:pt x="206510" y="73562"/>
                  </a:cubicBezTo>
                  <a:cubicBezTo>
                    <a:pt x="205198" y="48618"/>
                    <a:pt x="186819" y="30239"/>
                    <a:pt x="161875" y="27613"/>
                  </a:cubicBezTo>
                  <a:cubicBezTo>
                    <a:pt x="148747" y="26300"/>
                    <a:pt x="152686" y="28925"/>
                    <a:pt x="147435" y="15798"/>
                  </a:cubicBezTo>
                  <a:cubicBezTo>
                    <a:pt x="146122" y="14485"/>
                    <a:pt x="146122" y="11860"/>
                    <a:pt x="144810" y="10548"/>
                  </a:cubicBezTo>
                  <a:cubicBezTo>
                    <a:pt x="138245" y="-1268"/>
                    <a:pt x="140871" y="44"/>
                    <a:pt x="155312" y="44"/>
                  </a:cubicBezTo>
                  <a:close/>
                </a:path>
              </a:pathLst>
            </a:custGeom>
            <a:blipFill dpi="0" rotWithShape="0">
              <a:blip r:embed="rId30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3" name="Freeform 152"/>
            <p:cNvSpPr/>
            <p:nvPr>
              <p:custDataLst>
                <p:tags r:id="rId31"/>
              </p:custDataLst>
            </p:nvPr>
          </p:nvSpPr>
          <p:spPr>
            <a:xfrm>
              <a:off x="1858724" y="3150612"/>
              <a:ext cx="463105" cy="834224"/>
            </a:xfrm>
            <a:custGeom>
              <a:avLst/>
              <a:gdLst>
                <a:gd name="connsiteX0" fmla="*/ 315184 w 584306"/>
                <a:gd name="connsiteY0" fmla="*/ 675599 h 1052552"/>
                <a:gd name="connsiteX1" fmla="*/ 317809 w 584306"/>
                <a:gd name="connsiteY1" fmla="*/ 713670 h 1052552"/>
                <a:gd name="connsiteX2" fmla="*/ 357193 w 584306"/>
                <a:gd name="connsiteY2" fmla="*/ 709732 h 1052552"/>
                <a:gd name="connsiteX3" fmla="*/ 370321 w 584306"/>
                <a:gd name="connsiteY3" fmla="*/ 734676 h 1052552"/>
                <a:gd name="connsiteX4" fmla="*/ 328312 w 584306"/>
                <a:gd name="connsiteY4" fmla="*/ 760932 h 1052552"/>
                <a:gd name="connsiteX5" fmla="*/ 286302 w 584306"/>
                <a:gd name="connsiteY5" fmla="*/ 726798 h 1052552"/>
                <a:gd name="connsiteX6" fmla="*/ 279738 w 584306"/>
                <a:gd name="connsiteY6" fmla="*/ 686102 h 1052552"/>
                <a:gd name="connsiteX7" fmla="*/ 315184 w 584306"/>
                <a:gd name="connsiteY7" fmla="*/ 675599 h 1052552"/>
                <a:gd name="connsiteX8" fmla="*/ 349317 w 584306"/>
                <a:gd name="connsiteY8" fmla="*/ 649344 h 1052552"/>
                <a:gd name="connsiteX9" fmla="*/ 370321 w 584306"/>
                <a:gd name="connsiteY9" fmla="*/ 674286 h 1052552"/>
                <a:gd name="connsiteX10" fmla="*/ 334875 w 584306"/>
                <a:gd name="connsiteY10" fmla="*/ 688727 h 1052552"/>
                <a:gd name="connsiteX11" fmla="*/ 323061 w 584306"/>
                <a:gd name="connsiteY11" fmla="*/ 671662 h 1052552"/>
                <a:gd name="connsiteX12" fmla="*/ 342752 w 584306"/>
                <a:gd name="connsiteY12" fmla="*/ 655908 h 1052552"/>
                <a:gd name="connsiteX13" fmla="*/ 349317 w 584306"/>
                <a:gd name="connsiteY13" fmla="*/ 649344 h 1052552"/>
                <a:gd name="connsiteX14" fmla="*/ 497662 w 584306"/>
                <a:gd name="connsiteY14" fmla="*/ 586329 h 1052552"/>
                <a:gd name="connsiteX15" fmla="*/ 502913 w 584306"/>
                <a:gd name="connsiteY15" fmla="*/ 613899 h 1052552"/>
                <a:gd name="connsiteX16" fmla="*/ 470094 w 584306"/>
                <a:gd name="connsiteY16" fmla="*/ 628339 h 1052552"/>
                <a:gd name="connsiteX17" fmla="*/ 467468 w 584306"/>
                <a:gd name="connsiteY17" fmla="*/ 613899 h 1052552"/>
                <a:gd name="connsiteX18" fmla="*/ 460903 w 584306"/>
                <a:gd name="connsiteY18" fmla="*/ 595518 h 1052552"/>
                <a:gd name="connsiteX19" fmla="*/ 497662 w 584306"/>
                <a:gd name="connsiteY19" fmla="*/ 586329 h 1052552"/>
                <a:gd name="connsiteX20" fmla="*/ 349131 w 584306"/>
                <a:gd name="connsiteY20" fmla="*/ 568730 h 1052552"/>
                <a:gd name="connsiteX21" fmla="*/ 358505 w 584306"/>
                <a:gd name="connsiteY21" fmla="*/ 581078 h 1052552"/>
                <a:gd name="connsiteX22" fmla="*/ 337501 w 584306"/>
                <a:gd name="connsiteY22" fmla="*/ 650657 h 1052552"/>
                <a:gd name="connsiteX23" fmla="*/ 261359 w 584306"/>
                <a:gd name="connsiteY23" fmla="*/ 679539 h 1052552"/>
                <a:gd name="connsiteX24" fmla="*/ 249544 w 584306"/>
                <a:gd name="connsiteY24" fmla="*/ 654595 h 1052552"/>
                <a:gd name="connsiteX25" fmla="*/ 269235 w 584306"/>
                <a:gd name="connsiteY25" fmla="*/ 583704 h 1052552"/>
                <a:gd name="connsiteX26" fmla="*/ 304682 w 584306"/>
                <a:gd name="connsiteY26" fmla="*/ 587643 h 1052552"/>
                <a:gd name="connsiteX27" fmla="*/ 292866 w 584306"/>
                <a:gd name="connsiteY27" fmla="*/ 625713 h 1052552"/>
                <a:gd name="connsiteX28" fmla="*/ 311245 w 584306"/>
                <a:gd name="connsiteY28" fmla="*/ 612585 h 1052552"/>
                <a:gd name="connsiteX29" fmla="*/ 313870 w 584306"/>
                <a:gd name="connsiteY29" fmla="*/ 594206 h 1052552"/>
                <a:gd name="connsiteX30" fmla="*/ 349131 w 584306"/>
                <a:gd name="connsiteY30" fmla="*/ 568730 h 1052552"/>
                <a:gd name="connsiteX31" fmla="*/ 371633 w 584306"/>
                <a:gd name="connsiteY31" fmla="*/ 557448 h 1052552"/>
                <a:gd name="connsiteX32" fmla="*/ 376885 w 584306"/>
                <a:gd name="connsiteY32" fmla="*/ 565325 h 1052552"/>
                <a:gd name="connsiteX33" fmla="*/ 375572 w 584306"/>
                <a:gd name="connsiteY33" fmla="*/ 573201 h 1052552"/>
                <a:gd name="connsiteX34" fmla="*/ 412331 w 584306"/>
                <a:gd name="connsiteY34" fmla="*/ 645406 h 1052552"/>
                <a:gd name="connsiteX35" fmla="*/ 409705 w 584306"/>
                <a:gd name="connsiteY35" fmla="*/ 620462 h 1052552"/>
                <a:gd name="connsiteX36" fmla="*/ 383449 w 584306"/>
                <a:gd name="connsiteY36" fmla="*/ 581078 h 1052552"/>
                <a:gd name="connsiteX37" fmla="*/ 393952 w 584306"/>
                <a:gd name="connsiteY37" fmla="*/ 557448 h 1052552"/>
                <a:gd name="connsiteX38" fmla="*/ 403140 w 584306"/>
                <a:gd name="connsiteY38" fmla="*/ 574515 h 1052552"/>
                <a:gd name="connsiteX39" fmla="*/ 450401 w 584306"/>
                <a:gd name="connsiteY39" fmla="*/ 595518 h 1052552"/>
                <a:gd name="connsiteX40" fmla="*/ 458278 w 584306"/>
                <a:gd name="connsiteY40" fmla="*/ 616524 h 1052552"/>
                <a:gd name="connsiteX41" fmla="*/ 445150 w 584306"/>
                <a:gd name="connsiteY41" fmla="*/ 703169 h 1052552"/>
                <a:gd name="connsiteX42" fmla="*/ 413643 w 584306"/>
                <a:gd name="connsiteY42" fmla="*/ 699230 h 1052552"/>
                <a:gd name="connsiteX43" fmla="*/ 355880 w 584306"/>
                <a:gd name="connsiteY43" fmla="*/ 638841 h 1052552"/>
                <a:gd name="connsiteX44" fmla="*/ 367696 w 584306"/>
                <a:gd name="connsiteY44" fmla="*/ 575827 h 1052552"/>
                <a:gd name="connsiteX45" fmla="*/ 361131 w 584306"/>
                <a:gd name="connsiteY45" fmla="*/ 561387 h 1052552"/>
                <a:gd name="connsiteX46" fmla="*/ 371633 w 584306"/>
                <a:gd name="connsiteY46" fmla="*/ 557448 h 1052552"/>
                <a:gd name="connsiteX47" fmla="*/ 481908 w 584306"/>
                <a:gd name="connsiteY47" fmla="*/ 478680 h 1052552"/>
                <a:gd name="connsiteX48" fmla="*/ 560676 w 584306"/>
                <a:gd name="connsiteY48" fmla="*/ 519378 h 1052552"/>
                <a:gd name="connsiteX49" fmla="*/ 547548 w 584306"/>
                <a:gd name="connsiteY49" fmla="*/ 549571 h 1052552"/>
                <a:gd name="connsiteX50" fmla="*/ 407080 w 584306"/>
                <a:gd name="connsiteY50" fmla="*/ 570576 h 1052552"/>
                <a:gd name="connsiteX51" fmla="*/ 399203 w 584306"/>
                <a:gd name="connsiteY51" fmla="*/ 552197 h 1052552"/>
                <a:gd name="connsiteX52" fmla="*/ 401828 w 584306"/>
                <a:gd name="connsiteY52" fmla="*/ 550885 h 1052552"/>
                <a:gd name="connsiteX53" fmla="*/ 412331 w 584306"/>
                <a:gd name="connsiteY53" fmla="*/ 544320 h 1052552"/>
                <a:gd name="connsiteX54" fmla="*/ 413643 w 584306"/>
                <a:gd name="connsiteY54" fmla="*/ 545633 h 1052552"/>
                <a:gd name="connsiteX55" fmla="*/ 493724 w 584306"/>
                <a:gd name="connsiteY55" fmla="*/ 533818 h 1052552"/>
                <a:gd name="connsiteX56" fmla="*/ 470094 w 584306"/>
                <a:gd name="connsiteY56" fmla="*/ 528566 h 1052552"/>
                <a:gd name="connsiteX57" fmla="*/ 424145 w 584306"/>
                <a:gd name="connsiteY57" fmla="*/ 540382 h 1052552"/>
                <a:gd name="connsiteX58" fmla="*/ 418894 w 584306"/>
                <a:gd name="connsiteY58" fmla="*/ 539069 h 1052552"/>
                <a:gd name="connsiteX59" fmla="*/ 451715 w 584306"/>
                <a:gd name="connsiteY59" fmla="*/ 487870 h 1052552"/>
                <a:gd name="connsiteX60" fmla="*/ 454340 w 584306"/>
                <a:gd name="connsiteY60" fmla="*/ 481306 h 1052552"/>
                <a:gd name="connsiteX61" fmla="*/ 481908 w 584306"/>
                <a:gd name="connsiteY61" fmla="*/ 478680 h 1052552"/>
                <a:gd name="connsiteX62" fmla="*/ 302220 w 584306"/>
                <a:gd name="connsiteY62" fmla="*/ 477368 h 1052552"/>
                <a:gd name="connsiteX63" fmla="*/ 324373 w 584306"/>
                <a:gd name="connsiteY63" fmla="*/ 495747 h 1052552"/>
                <a:gd name="connsiteX64" fmla="*/ 319122 w 584306"/>
                <a:gd name="connsiteY64" fmla="*/ 525941 h 1052552"/>
                <a:gd name="connsiteX65" fmla="*/ 287615 w 584306"/>
                <a:gd name="connsiteY65" fmla="*/ 523315 h 1052552"/>
                <a:gd name="connsiteX66" fmla="*/ 273174 w 584306"/>
                <a:gd name="connsiteY66" fmla="*/ 533818 h 1052552"/>
                <a:gd name="connsiteX67" fmla="*/ 326998 w 584306"/>
                <a:gd name="connsiteY67" fmla="*/ 528566 h 1052552"/>
                <a:gd name="connsiteX68" fmla="*/ 330937 w 584306"/>
                <a:gd name="connsiteY68" fmla="*/ 523315 h 1052552"/>
                <a:gd name="connsiteX69" fmla="*/ 337501 w 584306"/>
                <a:gd name="connsiteY69" fmla="*/ 524629 h 1052552"/>
                <a:gd name="connsiteX70" fmla="*/ 336189 w 584306"/>
                <a:gd name="connsiteY70" fmla="*/ 552197 h 1052552"/>
                <a:gd name="connsiteX71" fmla="*/ 241667 w 584306"/>
                <a:gd name="connsiteY71" fmla="*/ 561387 h 1052552"/>
                <a:gd name="connsiteX72" fmla="*/ 228539 w 584306"/>
                <a:gd name="connsiteY72" fmla="*/ 535131 h 1052552"/>
                <a:gd name="connsiteX73" fmla="*/ 273174 w 584306"/>
                <a:gd name="connsiteY73" fmla="*/ 478680 h 1052552"/>
                <a:gd name="connsiteX74" fmla="*/ 302220 w 584306"/>
                <a:gd name="connsiteY74" fmla="*/ 477368 h 1052552"/>
                <a:gd name="connsiteX75" fmla="*/ 379346 w 584306"/>
                <a:gd name="connsiteY75" fmla="*/ 438640 h 1052552"/>
                <a:gd name="connsiteX76" fmla="*/ 432022 w 584306"/>
                <a:gd name="connsiteY76" fmla="*/ 457676 h 1052552"/>
                <a:gd name="connsiteX77" fmla="*/ 445150 w 584306"/>
                <a:gd name="connsiteY77" fmla="*/ 483931 h 1052552"/>
                <a:gd name="connsiteX78" fmla="*/ 400515 w 584306"/>
                <a:gd name="connsiteY78" fmla="*/ 540382 h 1052552"/>
                <a:gd name="connsiteX79" fmla="*/ 349317 w 584306"/>
                <a:gd name="connsiteY79" fmla="*/ 523315 h 1052552"/>
                <a:gd name="connsiteX80" fmla="*/ 354568 w 584306"/>
                <a:gd name="connsiteY80" fmla="*/ 493122 h 1052552"/>
                <a:gd name="connsiteX81" fmla="*/ 386075 w 584306"/>
                <a:gd name="connsiteY81" fmla="*/ 495747 h 1052552"/>
                <a:gd name="connsiteX82" fmla="*/ 400515 w 584306"/>
                <a:gd name="connsiteY82" fmla="*/ 485245 h 1052552"/>
                <a:gd name="connsiteX83" fmla="*/ 346691 w 584306"/>
                <a:gd name="connsiteY83" fmla="*/ 490495 h 1052552"/>
                <a:gd name="connsiteX84" fmla="*/ 342752 w 584306"/>
                <a:gd name="connsiteY84" fmla="*/ 495747 h 1052552"/>
                <a:gd name="connsiteX85" fmla="*/ 336189 w 584306"/>
                <a:gd name="connsiteY85" fmla="*/ 494434 h 1052552"/>
                <a:gd name="connsiteX86" fmla="*/ 337501 w 584306"/>
                <a:gd name="connsiteY86" fmla="*/ 466866 h 1052552"/>
                <a:gd name="connsiteX87" fmla="*/ 379346 w 584306"/>
                <a:gd name="connsiteY87" fmla="*/ 438640 h 1052552"/>
                <a:gd name="connsiteX88" fmla="*/ 508164 w 584306"/>
                <a:gd name="connsiteY88" fmla="*/ 418292 h 1052552"/>
                <a:gd name="connsiteX89" fmla="*/ 539671 w 584306"/>
                <a:gd name="connsiteY89" fmla="*/ 456363 h 1052552"/>
                <a:gd name="connsiteX90" fmla="*/ 518666 w 584306"/>
                <a:gd name="connsiteY90" fmla="*/ 476055 h 1052552"/>
                <a:gd name="connsiteX91" fmla="*/ 481908 w 584306"/>
                <a:gd name="connsiteY91" fmla="*/ 460301 h 1052552"/>
                <a:gd name="connsiteX92" fmla="*/ 475345 w 584306"/>
                <a:gd name="connsiteY92" fmla="*/ 469491 h 1052552"/>
                <a:gd name="connsiteX93" fmla="*/ 458278 w 584306"/>
                <a:gd name="connsiteY93" fmla="*/ 469491 h 1052552"/>
                <a:gd name="connsiteX94" fmla="*/ 450401 w 584306"/>
                <a:gd name="connsiteY94" fmla="*/ 456363 h 1052552"/>
                <a:gd name="connsiteX95" fmla="*/ 471406 w 584306"/>
                <a:gd name="connsiteY95" fmla="*/ 439296 h 1052552"/>
                <a:gd name="connsiteX96" fmla="*/ 484534 w 584306"/>
                <a:gd name="connsiteY96" fmla="*/ 419605 h 1052552"/>
                <a:gd name="connsiteX97" fmla="*/ 508164 w 584306"/>
                <a:gd name="connsiteY97" fmla="*/ 418292 h 1052552"/>
                <a:gd name="connsiteX98" fmla="*/ 239042 w 584306"/>
                <a:gd name="connsiteY98" fmla="*/ 406477 h 1052552"/>
                <a:gd name="connsiteX99" fmla="*/ 302056 w 584306"/>
                <a:gd name="connsiteY99" fmla="*/ 440610 h 1052552"/>
                <a:gd name="connsiteX100" fmla="*/ 262672 w 584306"/>
                <a:gd name="connsiteY100" fmla="*/ 464239 h 1052552"/>
                <a:gd name="connsiteX101" fmla="*/ 245605 w 584306"/>
                <a:gd name="connsiteY101" fmla="*/ 452424 h 1052552"/>
                <a:gd name="connsiteX102" fmla="*/ 223288 w 584306"/>
                <a:gd name="connsiteY102" fmla="*/ 455050 h 1052552"/>
                <a:gd name="connsiteX103" fmla="*/ 260047 w 584306"/>
                <a:gd name="connsiteY103" fmla="*/ 474741 h 1052552"/>
                <a:gd name="connsiteX104" fmla="*/ 235103 w 584306"/>
                <a:gd name="connsiteY104" fmla="*/ 502311 h 1052552"/>
                <a:gd name="connsiteX105" fmla="*/ 173402 w 584306"/>
                <a:gd name="connsiteY105" fmla="*/ 466866 h 1052552"/>
                <a:gd name="connsiteX106" fmla="*/ 164212 w 584306"/>
                <a:gd name="connsiteY106" fmla="*/ 439296 h 1052552"/>
                <a:gd name="connsiteX107" fmla="*/ 239042 w 584306"/>
                <a:gd name="connsiteY107" fmla="*/ 406477 h 1052552"/>
                <a:gd name="connsiteX108" fmla="*/ 222632 w 584306"/>
                <a:gd name="connsiteY108" fmla="*/ 362170 h 1052552"/>
                <a:gd name="connsiteX109" fmla="*/ 245605 w 584306"/>
                <a:gd name="connsiteY109" fmla="*/ 364468 h 1052552"/>
                <a:gd name="connsiteX110" fmla="*/ 248231 w 584306"/>
                <a:gd name="connsiteY110" fmla="*/ 397287 h 1052552"/>
                <a:gd name="connsiteX111" fmla="*/ 237728 w 584306"/>
                <a:gd name="connsiteY111" fmla="*/ 395973 h 1052552"/>
                <a:gd name="connsiteX112" fmla="*/ 212786 w 584306"/>
                <a:gd name="connsiteY112" fmla="*/ 401226 h 1052552"/>
                <a:gd name="connsiteX113" fmla="*/ 207535 w 584306"/>
                <a:gd name="connsiteY113" fmla="*/ 377596 h 1052552"/>
                <a:gd name="connsiteX114" fmla="*/ 222632 w 584306"/>
                <a:gd name="connsiteY114" fmla="*/ 362170 h 1052552"/>
                <a:gd name="connsiteX115" fmla="*/ 486996 w 584306"/>
                <a:gd name="connsiteY115" fmla="*/ 333616 h 1052552"/>
                <a:gd name="connsiteX116" fmla="*/ 491098 w 584306"/>
                <a:gd name="connsiteY116" fmla="*/ 350026 h 1052552"/>
                <a:gd name="connsiteX117" fmla="*/ 463529 w 584306"/>
                <a:gd name="connsiteY117" fmla="*/ 434045 h 1052552"/>
                <a:gd name="connsiteX118" fmla="*/ 439899 w 584306"/>
                <a:gd name="connsiteY118" fmla="*/ 452424 h 1052552"/>
                <a:gd name="connsiteX119" fmla="*/ 435961 w 584306"/>
                <a:gd name="connsiteY119" fmla="*/ 449799 h 1052552"/>
                <a:gd name="connsiteX120" fmla="*/ 379510 w 584306"/>
                <a:gd name="connsiteY120" fmla="*/ 430107 h 1052552"/>
                <a:gd name="connsiteX121" fmla="*/ 421520 w 584306"/>
                <a:gd name="connsiteY121" fmla="*/ 406477 h 1052552"/>
                <a:gd name="connsiteX122" fmla="*/ 434648 w 584306"/>
                <a:gd name="connsiteY122" fmla="*/ 385471 h 1052552"/>
                <a:gd name="connsiteX123" fmla="*/ 371633 w 584306"/>
                <a:gd name="connsiteY123" fmla="*/ 430107 h 1052552"/>
                <a:gd name="connsiteX124" fmla="*/ 351942 w 584306"/>
                <a:gd name="connsiteY124" fmla="*/ 435357 h 1052552"/>
                <a:gd name="connsiteX125" fmla="*/ 348003 w 584306"/>
                <a:gd name="connsiteY125" fmla="*/ 420917 h 1052552"/>
                <a:gd name="connsiteX126" fmla="*/ 462217 w 584306"/>
                <a:gd name="connsiteY126" fmla="*/ 336898 h 1052552"/>
                <a:gd name="connsiteX127" fmla="*/ 486996 w 584306"/>
                <a:gd name="connsiteY127" fmla="*/ 333616 h 1052552"/>
                <a:gd name="connsiteX128" fmla="*/ 382136 w 584306"/>
                <a:gd name="connsiteY128" fmla="*/ 321145 h 1052552"/>
                <a:gd name="connsiteX129" fmla="*/ 397889 w 584306"/>
                <a:gd name="connsiteY129" fmla="*/ 348714 h 1052552"/>
                <a:gd name="connsiteX130" fmla="*/ 366382 w 584306"/>
                <a:gd name="connsiteY130" fmla="*/ 367093 h 1052552"/>
                <a:gd name="connsiteX131" fmla="*/ 358505 w 584306"/>
                <a:gd name="connsiteY131" fmla="*/ 348714 h 1052552"/>
                <a:gd name="connsiteX132" fmla="*/ 348003 w 584306"/>
                <a:gd name="connsiteY132" fmla="*/ 334273 h 1052552"/>
                <a:gd name="connsiteX133" fmla="*/ 382136 w 584306"/>
                <a:gd name="connsiteY133" fmla="*/ 321145 h 1052552"/>
                <a:gd name="connsiteX134" fmla="*/ 179309 w 584306"/>
                <a:gd name="connsiteY134" fmla="*/ 316550 h 1052552"/>
                <a:gd name="connsiteX135" fmla="*/ 200970 w 584306"/>
                <a:gd name="connsiteY135" fmla="*/ 321145 h 1052552"/>
                <a:gd name="connsiteX136" fmla="*/ 208847 w 584306"/>
                <a:gd name="connsiteY136" fmla="*/ 348714 h 1052552"/>
                <a:gd name="connsiteX137" fmla="*/ 178653 w 584306"/>
                <a:gd name="connsiteY137" fmla="*/ 373657 h 1052552"/>
                <a:gd name="connsiteX138" fmla="*/ 206221 w 584306"/>
                <a:gd name="connsiteY138" fmla="*/ 403852 h 1052552"/>
                <a:gd name="connsiteX139" fmla="*/ 174714 w 584306"/>
                <a:gd name="connsiteY139" fmla="*/ 420917 h 1052552"/>
                <a:gd name="connsiteX140" fmla="*/ 148458 w 584306"/>
                <a:gd name="connsiteY140" fmla="*/ 385471 h 1052552"/>
                <a:gd name="connsiteX141" fmla="*/ 153709 w 584306"/>
                <a:gd name="connsiteY141" fmla="*/ 331647 h 1052552"/>
                <a:gd name="connsiteX142" fmla="*/ 179309 w 584306"/>
                <a:gd name="connsiteY142" fmla="*/ 316550 h 1052552"/>
                <a:gd name="connsiteX143" fmla="*/ 262672 w 584306"/>
                <a:gd name="connsiteY143" fmla="*/ 299319 h 1052552"/>
                <a:gd name="connsiteX144" fmla="*/ 278426 w 584306"/>
                <a:gd name="connsiteY144" fmla="*/ 300140 h 1052552"/>
                <a:gd name="connsiteX145" fmla="*/ 349317 w 584306"/>
                <a:gd name="connsiteY145" fmla="*/ 352652 h 1052552"/>
                <a:gd name="connsiteX146" fmla="*/ 358505 w 584306"/>
                <a:gd name="connsiteY146" fmla="*/ 373657 h 1052552"/>
                <a:gd name="connsiteX147" fmla="*/ 338814 w 584306"/>
                <a:gd name="connsiteY147" fmla="*/ 422229 h 1052552"/>
                <a:gd name="connsiteX148" fmla="*/ 344065 w 584306"/>
                <a:gd name="connsiteY148" fmla="*/ 440610 h 1052552"/>
                <a:gd name="connsiteX149" fmla="*/ 320435 w 584306"/>
                <a:gd name="connsiteY149" fmla="*/ 431420 h 1052552"/>
                <a:gd name="connsiteX150" fmla="*/ 311245 w 584306"/>
                <a:gd name="connsiteY150" fmla="*/ 384159 h 1052552"/>
                <a:gd name="connsiteX151" fmla="*/ 295491 w 584306"/>
                <a:gd name="connsiteY151" fmla="*/ 364468 h 1052552"/>
                <a:gd name="connsiteX152" fmla="*/ 320435 w 584306"/>
                <a:gd name="connsiteY152" fmla="*/ 440610 h 1052552"/>
                <a:gd name="connsiteX153" fmla="*/ 326998 w 584306"/>
                <a:gd name="connsiteY153" fmla="*/ 444548 h 1052552"/>
                <a:gd name="connsiteX154" fmla="*/ 328312 w 584306"/>
                <a:gd name="connsiteY154" fmla="*/ 453738 h 1052552"/>
                <a:gd name="connsiteX155" fmla="*/ 313870 w 584306"/>
                <a:gd name="connsiteY155" fmla="*/ 457676 h 1052552"/>
                <a:gd name="connsiteX156" fmla="*/ 309933 w 584306"/>
                <a:gd name="connsiteY156" fmla="*/ 435357 h 1052552"/>
                <a:gd name="connsiteX157" fmla="*/ 258733 w 584306"/>
                <a:gd name="connsiteY157" fmla="*/ 398599 h 1052552"/>
                <a:gd name="connsiteX158" fmla="*/ 258733 w 584306"/>
                <a:gd name="connsiteY158" fmla="*/ 321145 h 1052552"/>
                <a:gd name="connsiteX159" fmla="*/ 262672 w 584306"/>
                <a:gd name="connsiteY159" fmla="*/ 299319 h 1052552"/>
                <a:gd name="connsiteX160" fmla="*/ 128767 w 584306"/>
                <a:gd name="connsiteY160" fmla="*/ 59900 h 1052552"/>
                <a:gd name="connsiteX161" fmla="*/ 153710 w 584306"/>
                <a:gd name="connsiteY161" fmla="*/ 61212 h 1052552"/>
                <a:gd name="connsiteX162" fmla="*/ 139269 w 584306"/>
                <a:gd name="connsiteY162" fmla="*/ 74340 h 1052552"/>
                <a:gd name="connsiteX163" fmla="*/ 97260 w 584306"/>
                <a:gd name="connsiteY163" fmla="*/ 96656 h 1052552"/>
                <a:gd name="connsiteX164" fmla="*/ 81506 w 584306"/>
                <a:gd name="connsiteY164" fmla="*/ 153107 h 1052552"/>
                <a:gd name="connsiteX165" fmla="*/ 81506 w 584306"/>
                <a:gd name="connsiteY165" fmla="*/ 187240 h 1052552"/>
                <a:gd name="connsiteX166" fmla="*/ 99885 w 584306"/>
                <a:gd name="connsiteY166" fmla="*/ 293575 h 1052552"/>
                <a:gd name="connsiteX167" fmla="*/ 189155 w 584306"/>
                <a:gd name="connsiteY167" fmla="*/ 574515 h 1052552"/>
                <a:gd name="connsiteX168" fmla="*/ 323060 w 584306"/>
                <a:gd name="connsiteY168" fmla="*/ 835760 h 1052552"/>
                <a:gd name="connsiteX169" fmla="*/ 386074 w 584306"/>
                <a:gd name="connsiteY169" fmla="*/ 923716 h 1052552"/>
                <a:gd name="connsiteX170" fmla="*/ 409704 w 584306"/>
                <a:gd name="connsiteY170" fmla="*/ 947348 h 1052552"/>
                <a:gd name="connsiteX171" fmla="*/ 460904 w 584306"/>
                <a:gd name="connsiteY171" fmla="*/ 976228 h 1052552"/>
                <a:gd name="connsiteX172" fmla="*/ 506851 w 584306"/>
                <a:gd name="connsiteY172" fmla="*/ 963100 h 1052552"/>
                <a:gd name="connsiteX173" fmla="*/ 526544 w 584306"/>
                <a:gd name="connsiteY173" fmla="*/ 961788 h 1052552"/>
                <a:gd name="connsiteX174" fmla="*/ 509477 w 584306"/>
                <a:gd name="connsiteY174" fmla="*/ 980167 h 1052552"/>
                <a:gd name="connsiteX175" fmla="*/ 369008 w 584306"/>
                <a:gd name="connsiteY175" fmla="*/ 936844 h 1052552"/>
                <a:gd name="connsiteX176" fmla="*/ 304681 w 584306"/>
                <a:gd name="connsiteY176" fmla="*/ 846262 h 1052552"/>
                <a:gd name="connsiteX177" fmla="*/ 169464 w 584306"/>
                <a:gd name="connsiteY177" fmla="*/ 582390 h 1052552"/>
                <a:gd name="connsiteX178" fmla="*/ 77568 w 584306"/>
                <a:gd name="connsiteY178" fmla="*/ 300140 h 1052552"/>
                <a:gd name="connsiteX179" fmla="*/ 59189 w 584306"/>
                <a:gd name="connsiteY179" fmla="*/ 189865 h 1052552"/>
                <a:gd name="connsiteX180" fmla="*/ 128767 w 584306"/>
                <a:gd name="connsiteY180" fmla="*/ 59900 h 1052552"/>
                <a:gd name="connsiteX181" fmla="*/ 122202 w 584306"/>
                <a:gd name="connsiteY181" fmla="*/ 823 h 1052552"/>
                <a:gd name="connsiteX182" fmla="*/ 183903 w 584306"/>
                <a:gd name="connsiteY182" fmla="*/ 8700 h 1052552"/>
                <a:gd name="connsiteX183" fmla="*/ 173401 w 584306"/>
                <a:gd name="connsiteY183" fmla="*/ 32330 h 1052552"/>
                <a:gd name="connsiteX184" fmla="*/ 162898 w 584306"/>
                <a:gd name="connsiteY184" fmla="*/ 49396 h 1052552"/>
                <a:gd name="connsiteX185" fmla="*/ 126140 w 584306"/>
                <a:gd name="connsiteY185" fmla="*/ 46770 h 1052552"/>
                <a:gd name="connsiteX186" fmla="*/ 63126 w 584306"/>
                <a:gd name="connsiteY186" fmla="*/ 304078 h 1052552"/>
                <a:gd name="connsiteX187" fmla="*/ 155021 w 584306"/>
                <a:gd name="connsiteY187" fmla="*/ 588955 h 1052552"/>
                <a:gd name="connsiteX188" fmla="*/ 290240 w 584306"/>
                <a:gd name="connsiteY188" fmla="*/ 854139 h 1052552"/>
                <a:gd name="connsiteX189" fmla="*/ 517352 w 584306"/>
                <a:gd name="connsiteY189" fmla="*/ 990670 h 1052552"/>
                <a:gd name="connsiteX190" fmla="*/ 540983 w 584306"/>
                <a:gd name="connsiteY190" fmla="*/ 963101 h 1052552"/>
                <a:gd name="connsiteX191" fmla="*/ 560675 w 584306"/>
                <a:gd name="connsiteY191" fmla="*/ 967040 h 1052552"/>
                <a:gd name="connsiteX192" fmla="*/ 584306 w 584306"/>
                <a:gd name="connsiteY192" fmla="*/ 976229 h 1052552"/>
                <a:gd name="connsiteX193" fmla="*/ 546234 w 584306"/>
                <a:gd name="connsiteY193" fmla="*/ 1024803 h 1052552"/>
                <a:gd name="connsiteX194" fmla="*/ 498973 w 584306"/>
                <a:gd name="connsiteY194" fmla="*/ 1048433 h 1052552"/>
                <a:gd name="connsiteX195" fmla="*/ 256107 w 584306"/>
                <a:gd name="connsiteY195" fmla="*/ 877770 h 1052552"/>
                <a:gd name="connsiteX196" fmla="*/ 115638 w 584306"/>
                <a:gd name="connsiteY196" fmla="*/ 603395 h 1052552"/>
                <a:gd name="connsiteX197" fmla="*/ 21117 w 584306"/>
                <a:gd name="connsiteY197" fmla="*/ 310642 h 1052552"/>
                <a:gd name="connsiteX198" fmla="*/ 72316 w 584306"/>
                <a:gd name="connsiteY198" fmla="*/ 17889 h 1052552"/>
                <a:gd name="connsiteX199" fmla="*/ 122202 w 584306"/>
                <a:gd name="connsiteY199" fmla="*/ 823 h 1052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84306" h="1052552">
                  <a:moveTo>
                    <a:pt x="315184" y="675599"/>
                  </a:moveTo>
                  <a:cubicBezTo>
                    <a:pt x="312558" y="687414"/>
                    <a:pt x="312558" y="703169"/>
                    <a:pt x="317809" y="713670"/>
                  </a:cubicBezTo>
                  <a:cubicBezTo>
                    <a:pt x="329624" y="737302"/>
                    <a:pt x="338814" y="708420"/>
                    <a:pt x="357193" y="709732"/>
                  </a:cubicBezTo>
                  <a:cubicBezTo>
                    <a:pt x="367696" y="711046"/>
                    <a:pt x="372947" y="721548"/>
                    <a:pt x="370321" y="734676"/>
                  </a:cubicBezTo>
                  <a:cubicBezTo>
                    <a:pt x="367696" y="747804"/>
                    <a:pt x="354568" y="762244"/>
                    <a:pt x="328312" y="760932"/>
                  </a:cubicBezTo>
                  <a:cubicBezTo>
                    <a:pt x="308619" y="759618"/>
                    <a:pt x="294179" y="743865"/>
                    <a:pt x="286302" y="726798"/>
                  </a:cubicBezTo>
                  <a:cubicBezTo>
                    <a:pt x="281051" y="714983"/>
                    <a:pt x="278426" y="700542"/>
                    <a:pt x="279738" y="686102"/>
                  </a:cubicBezTo>
                  <a:cubicBezTo>
                    <a:pt x="292866" y="683476"/>
                    <a:pt x="304682" y="680851"/>
                    <a:pt x="315184" y="675599"/>
                  </a:cubicBezTo>
                  <a:close/>
                  <a:moveTo>
                    <a:pt x="349317" y="649344"/>
                  </a:moveTo>
                  <a:cubicBezTo>
                    <a:pt x="355880" y="657220"/>
                    <a:pt x="362445" y="666411"/>
                    <a:pt x="370321" y="674286"/>
                  </a:cubicBezTo>
                  <a:cubicBezTo>
                    <a:pt x="363757" y="687414"/>
                    <a:pt x="348003" y="697918"/>
                    <a:pt x="334875" y="688727"/>
                  </a:cubicBezTo>
                  <a:cubicBezTo>
                    <a:pt x="328312" y="684790"/>
                    <a:pt x="324373" y="678225"/>
                    <a:pt x="323061" y="671662"/>
                  </a:cubicBezTo>
                  <a:cubicBezTo>
                    <a:pt x="330937" y="667723"/>
                    <a:pt x="338814" y="662472"/>
                    <a:pt x="342752" y="655908"/>
                  </a:cubicBezTo>
                  <a:cubicBezTo>
                    <a:pt x="345377" y="654595"/>
                    <a:pt x="348003" y="651969"/>
                    <a:pt x="349317" y="649344"/>
                  </a:cubicBezTo>
                  <a:close/>
                  <a:moveTo>
                    <a:pt x="497662" y="586329"/>
                  </a:moveTo>
                  <a:cubicBezTo>
                    <a:pt x="505538" y="592894"/>
                    <a:pt x="509478" y="604709"/>
                    <a:pt x="502913" y="613899"/>
                  </a:cubicBezTo>
                  <a:cubicBezTo>
                    <a:pt x="495036" y="625713"/>
                    <a:pt x="484534" y="629652"/>
                    <a:pt x="470094" y="628339"/>
                  </a:cubicBezTo>
                  <a:cubicBezTo>
                    <a:pt x="468780" y="623088"/>
                    <a:pt x="468780" y="619150"/>
                    <a:pt x="467468" y="613899"/>
                  </a:cubicBezTo>
                  <a:cubicBezTo>
                    <a:pt x="466155" y="607334"/>
                    <a:pt x="463529" y="602083"/>
                    <a:pt x="460903" y="595518"/>
                  </a:cubicBezTo>
                  <a:cubicBezTo>
                    <a:pt x="472719" y="594206"/>
                    <a:pt x="485847" y="591581"/>
                    <a:pt x="497662" y="586329"/>
                  </a:cubicBezTo>
                  <a:close/>
                  <a:moveTo>
                    <a:pt x="349131" y="568730"/>
                  </a:moveTo>
                  <a:cubicBezTo>
                    <a:pt x="353172" y="570083"/>
                    <a:pt x="356536" y="573858"/>
                    <a:pt x="358505" y="581078"/>
                  </a:cubicBezTo>
                  <a:cubicBezTo>
                    <a:pt x="363757" y="603396"/>
                    <a:pt x="358505" y="629652"/>
                    <a:pt x="337501" y="650657"/>
                  </a:cubicBezTo>
                  <a:cubicBezTo>
                    <a:pt x="317809" y="670348"/>
                    <a:pt x="284989" y="678225"/>
                    <a:pt x="261359" y="679539"/>
                  </a:cubicBezTo>
                  <a:cubicBezTo>
                    <a:pt x="242980" y="680851"/>
                    <a:pt x="245605" y="678225"/>
                    <a:pt x="249544" y="654595"/>
                  </a:cubicBezTo>
                  <a:cubicBezTo>
                    <a:pt x="253482" y="632278"/>
                    <a:pt x="258733" y="606022"/>
                    <a:pt x="269235" y="583704"/>
                  </a:cubicBezTo>
                  <a:cubicBezTo>
                    <a:pt x="281051" y="586329"/>
                    <a:pt x="292866" y="588955"/>
                    <a:pt x="304682" y="587643"/>
                  </a:cubicBezTo>
                  <a:cubicBezTo>
                    <a:pt x="295491" y="599457"/>
                    <a:pt x="290240" y="613899"/>
                    <a:pt x="292866" y="625713"/>
                  </a:cubicBezTo>
                  <a:cubicBezTo>
                    <a:pt x="295491" y="637529"/>
                    <a:pt x="312558" y="628339"/>
                    <a:pt x="311245" y="612585"/>
                  </a:cubicBezTo>
                  <a:cubicBezTo>
                    <a:pt x="311245" y="608646"/>
                    <a:pt x="311245" y="602083"/>
                    <a:pt x="313870" y="594206"/>
                  </a:cubicBezTo>
                  <a:cubicBezTo>
                    <a:pt x="318794" y="582391"/>
                    <a:pt x="337009" y="564668"/>
                    <a:pt x="349131" y="568730"/>
                  </a:cubicBezTo>
                  <a:close/>
                  <a:moveTo>
                    <a:pt x="371633" y="557448"/>
                  </a:moveTo>
                  <a:cubicBezTo>
                    <a:pt x="379510" y="556134"/>
                    <a:pt x="378198" y="558761"/>
                    <a:pt x="376885" y="565325"/>
                  </a:cubicBezTo>
                  <a:cubicBezTo>
                    <a:pt x="376885" y="567950"/>
                    <a:pt x="375572" y="570576"/>
                    <a:pt x="375572" y="573201"/>
                  </a:cubicBezTo>
                  <a:cubicBezTo>
                    <a:pt x="372947" y="599457"/>
                    <a:pt x="388700" y="638841"/>
                    <a:pt x="412331" y="645406"/>
                  </a:cubicBezTo>
                  <a:cubicBezTo>
                    <a:pt x="425459" y="648030"/>
                    <a:pt x="425459" y="627027"/>
                    <a:pt x="409705" y="620462"/>
                  </a:cubicBezTo>
                  <a:cubicBezTo>
                    <a:pt x="401828" y="616524"/>
                    <a:pt x="387387" y="608646"/>
                    <a:pt x="383449" y="581078"/>
                  </a:cubicBezTo>
                  <a:cubicBezTo>
                    <a:pt x="380824" y="565325"/>
                    <a:pt x="386075" y="558761"/>
                    <a:pt x="393952" y="557448"/>
                  </a:cubicBezTo>
                  <a:cubicBezTo>
                    <a:pt x="395264" y="564013"/>
                    <a:pt x="399203" y="569262"/>
                    <a:pt x="403140" y="574515"/>
                  </a:cubicBezTo>
                  <a:cubicBezTo>
                    <a:pt x="416268" y="590268"/>
                    <a:pt x="432022" y="595518"/>
                    <a:pt x="450401" y="595518"/>
                  </a:cubicBezTo>
                  <a:cubicBezTo>
                    <a:pt x="453027" y="602083"/>
                    <a:pt x="455652" y="608646"/>
                    <a:pt x="458278" y="616524"/>
                  </a:cubicBezTo>
                  <a:cubicBezTo>
                    <a:pt x="466155" y="645406"/>
                    <a:pt x="455652" y="680851"/>
                    <a:pt x="445150" y="703169"/>
                  </a:cubicBezTo>
                  <a:cubicBezTo>
                    <a:pt x="435961" y="722860"/>
                    <a:pt x="434648" y="718922"/>
                    <a:pt x="413643" y="699230"/>
                  </a:cubicBezTo>
                  <a:cubicBezTo>
                    <a:pt x="393952" y="683476"/>
                    <a:pt x="370321" y="662472"/>
                    <a:pt x="355880" y="638841"/>
                  </a:cubicBezTo>
                  <a:cubicBezTo>
                    <a:pt x="369008" y="620462"/>
                    <a:pt x="372947" y="598145"/>
                    <a:pt x="367696" y="575827"/>
                  </a:cubicBezTo>
                  <a:cubicBezTo>
                    <a:pt x="366382" y="569262"/>
                    <a:pt x="363757" y="565325"/>
                    <a:pt x="361131" y="561387"/>
                  </a:cubicBezTo>
                  <a:cubicBezTo>
                    <a:pt x="363757" y="560074"/>
                    <a:pt x="367696" y="558761"/>
                    <a:pt x="371633" y="557448"/>
                  </a:cubicBezTo>
                  <a:close/>
                  <a:moveTo>
                    <a:pt x="481908" y="478680"/>
                  </a:moveTo>
                  <a:cubicBezTo>
                    <a:pt x="513415" y="479994"/>
                    <a:pt x="542297" y="502311"/>
                    <a:pt x="560676" y="519378"/>
                  </a:cubicBezTo>
                  <a:cubicBezTo>
                    <a:pt x="576429" y="533818"/>
                    <a:pt x="572492" y="533818"/>
                    <a:pt x="547548" y="549571"/>
                  </a:cubicBezTo>
                  <a:cubicBezTo>
                    <a:pt x="506852" y="575827"/>
                    <a:pt x="439899" y="609960"/>
                    <a:pt x="407080" y="570576"/>
                  </a:cubicBezTo>
                  <a:cubicBezTo>
                    <a:pt x="403140" y="565325"/>
                    <a:pt x="400515" y="558761"/>
                    <a:pt x="399203" y="552197"/>
                  </a:cubicBezTo>
                  <a:cubicBezTo>
                    <a:pt x="399203" y="552197"/>
                    <a:pt x="400515" y="550885"/>
                    <a:pt x="401828" y="550885"/>
                  </a:cubicBezTo>
                  <a:cubicBezTo>
                    <a:pt x="405766" y="549571"/>
                    <a:pt x="408392" y="546946"/>
                    <a:pt x="412331" y="544320"/>
                  </a:cubicBezTo>
                  <a:cubicBezTo>
                    <a:pt x="412331" y="545633"/>
                    <a:pt x="412331" y="545633"/>
                    <a:pt x="413643" y="545633"/>
                  </a:cubicBezTo>
                  <a:cubicBezTo>
                    <a:pt x="438587" y="556134"/>
                    <a:pt x="479283" y="554822"/>
                    <a:pt x="493724" y="533818"/>
                  </a:cubicBezTo>
                  <a:cubicBezTo>
                    <a:pt x="501601" y="523315"/>
                    <a:pt x="481908" y="516751"/>
                    <a:pt x="470094" y="528566"/>
                  </a:cubicBezTo>
                  <a:cubicBezTo>
                    <a:pt x="463529" y="535131"/>
                    <a:pt x="451715" y="545633"/>
                    <a:pt x="424145" y="540382"/>
                  </a:cubicBezTo>
                  <a:cubicBezTo>
                    <a:pt x="422833" y="540382"/>
                    <a:pt x="420207" y="539069"/>
                    <a:pt x="418894" y="539069"/>
                  </a:cubicBezTo>
                  <a:cubicBezTo>
                    <a:pt x="433335" y="524629"/>
                    <a:pt x="445150" y="503623"/>
                    <a:pt x="451715" y="487870"/>
                  </a:cubicBezTo>
                  <a:cubicBezTo>
                    <a:pt x="453027" y="485245"/>
                    <a:pt x="453027" y="482619"/>
                    <a:pt x="454340" y="481306"/>
                  </a:cubicBezTo>
                  <a:cubicBezTo>
                    <a:pt x="463529" y="478680"/>
                    <a:pt x="472719" y="478680"/>
                    <a:pt x="481908" y="478680"/>
                  </a:cubicBezTo>
                  <a:close/>
                  <a:moveTo>
                    <a:pt x="302220" y="477368"/>
                  </a:moveTo>
                  <a:cubicBezTo>
                    <a:pt x="310917" y="480650"/>
                    <a:pt x="318466" y="487214"/>
                    <a:pt x="324373" y="495747"/>
                  </a:cubicBezTo>
                  <a:cubicBezTo>
                    <a:pt x="332250" y="506250"/>
                    <a:pt x="333563" y="516751"/>
                    <a:pt x="319122" y="525941"/>
                  </a:cubicBezTo>
                  <a:cubicBezTo>
                    <a:pt x="302056" y="537757"/>
                    <a:pt x="292866" y="528566"/>
                    <a:pt x="287615" y="523315"/>
                  </a:cubicBezTo>
                  <a:cubicBezTo>
                    <a:pt x="278426" y="514126"/>
                    <a:pt x="266610" y="524629"/>
                    <a:pt x="273174" y="533818"/>
                  </a:cubicBezTo>
                  <a:cubicBezTo>
                    <a:pt x="284989" y="550885"/>
                    <a:pt x="312558" y="544320"/>
                    <a:pt x="326998" y="528566"/>
                  </a:cubicBezTo>
                  <a:cubicBezTo>
                    <a:pt x="328312" y="527254"/>
                    <a:pt x="329624" y="524629"/>
                    <a:pt x="330937" y="523315"/>
                  </a:cubicBezTo>
                  <a:cubicBezTo>
                    <a:pt x="334875" y="519378"/>
                    <a:pt x="334875" y="516751"/>
                    <a:pt x="337501" y="524629"/>
                  </a:cubicBezTo>
                  <a:cubicBezTo>
                    <a:pt x="340126" y="533818"/>
                    <a:pt x="338814" y="543006"/>
                    <a:pt x="336189" y="552197"/>
                  </a:cubicBezTo>
                  <a:cubicBezTo>
                    <a:pt x="320435" y="598145"/>
                    <a:pt x="271861" y="578453"/>
                    <a:pt x="241667" y="561387"/>
                  </a:cubicBezTo>
                  <a:cubicBezTo>
                    <a:pt x="223288" y="552197"/>
                    <a:pt x="220663" y="552197"/>
                    <a:pt x="228539" y="535131"/>
                  </a:cubicBezTo>
                  <a:cubicBezTo>
                    <a:pt x="237728" y="514126"/>
                    <a:pt x="253482" y="486557"/>
                    <a:pt x="273174" y="478680"/>
                  </a:cubicBezTo>
                  <a:cubicBezTo>
                    <a:pt x="283677" y="474086"/>
                    <a:pt x="293523" y="474086"/>
                    <a:pt x="302220" y="477368"/>
                  </a:cubicBezTo>
                  <a:close/>
                  <a:moveTo>
                    <a:pt x="379346" y="438640"/>
                  </a:moveTo>
                  <a:cubicBezTo>
                    <a:pt x="397233" y="439953"/>
                    <a:pt x="416925" y="449143"/>
                    <a:pt x="432022" y="457676"/>
                  </a:cubicBezTo>
                  <a:cubicBezTo>
                    <a:pt x="450401" y="466866"/>
                    <a:pt x="453027" y="466866"/>
                    <a:pt x="445150" y="483931"/>
                  </a:cubicBezTo>
                  <a:cubicBezTo>
                    <a:pt x="435961" y="504936"/>
                    <a:pt x="420207" y="532505"/>
                    <a:pt x="400515" y="540382"/>
                  </a:cubicBezTo>
                  <a:cubicBezTo>
                    <a:pt x="379510" y="549571"/>
                    <a:pt x="361131" y="540382"/>
                    <a:pt x="349317" y="523315"/>
                  </a:cubicBezTo>
                  <a:cubicBezTo>
                    <a:pt x="341440" y="512813"/>
                    <a:pt x="340126" y="502311"/>
                    <a:pt x="354568" y="493122"/>
                  </a:cubicBezTo>
                  <a:cubicBezTo>
                    <a:pt x="371633" y="481306"/>
                    <a:pt x="380824" y="490495"/>
                    <a:pt x="386075" y="495747"/>
                  </a:cubicBezTo>
                  <a:cubicBezTo>
                    <a:pt x="395264" y="504936"/>
                    <a:pt x="407080" y="494434"/>
                    <a:pt x="400515" y="485245"/>
                  </a:cubicBezTo>
                  <a:cubicBezTo>
                    <a:pt x="388700" y="468178"/>
                    <a:pt x="361131" y="474741"/>
                    <a:pt x="346691" y="490495"/>
                  </a:cubicBezTo>
                  <a:cubicBezTo>
                    <a:pt x="345377" y="491808"/>
                    <a:pt x="344065" y="494434"/>
                    <a:pt x="342752" y="495747"/>
                  </a:cubicBezTo>
                  <a:cubicBezTo>
                    <a:pt x="338814" y="499685"/>
                    <a:pt x="338814" y="502311"/>
                    <a:pt x="336189" y="494434"/>
                  </a:cubicBezTo>
                  <a:cubicBezTo>
                    <a:pt x="333563" y="485245"/>
                    <a:pt x="334875" y="476055"/>
                    <a:pt x="337501" y="466866"/>
                  </a:cubicBezTo>
                  <a:cubicBezTo>
                    <a:pt x="345378" y="443891"/>
                    <a:pt x="361459" y="437327"/>
                    <a:pt x="379346" y="438640"/>
                  </a:cubicBezTo>
                  <a:close/>
                  <a:moveTo>
                    <a:pt x="508164" y="418292"/>
                  </a:moveTo>
                  <a:cubicBezTo>
                    <a:pt x="533108" y="424855"/>
                    <a:pt x="542297" y="443235"/>
                    <a:pt x="539671" y="456363"/>
                  </a:cubicBezTo>
                  <a:cubicBezTo>
                    <a:pt x="538359" y="469491"/>
                    <a:pt x="527857" y="477367"/>
                    <a:pt x="518666" y="476055"/>
                  </a:cubicBezTo>
                  <a:cubicBezTo>
                    <a:pt x="500287" y="472117"/>
                    <a:pt x="500287" y="440610"/>
                    <a:pt x="481908" y="460301"/>
                  </a:cubicBezTo>
                  <a:cubicBezTo>
                    <a:pt x="479283" y="462927"/>
                    <a:pt x="476657" y="465552"/>
                    <a:pt x="475345" y="469491"/>
                  </a:cubicBezTo>
                  <a:cubicBezTo>
                    <a:pt x="470094" y="469491"/>
                    <a:pt x="463529" y="469491"/>
                    <a:pt x="458278" y="469491"/>
                  </a:cubicBezTo>
                  <a:cubicBezTo>
                    <a:pt x="458278" y="464239"/>
                    <a:pt x="455652" y="460301"/>
                    <a:pt x="450401" y="456363"/>
                  </a:cubicBezTo>
                  <a:cubicBezTo>
                    <a:pt x="458278" y="452424"/>
                    <a:pt x="464842" y="445861"/>
                    <a:pt x="471406" y="439296"/>
                  </a:cubicBezTo>
                  <a:cubicBezTo>
                    <a:pt x="476657" y="434045"/>
                    <a:pt x="480596" y="427482"/>
                    <a:pt x="484534" y="419605"/>
                  </a:cubicBezTo>
                  <a:cubicBezTo>
                    <a:pt x="492410" y="416980"/>
                    <a:pt x="500287" y="416980"/>
                    <a:pt x="508164" y="418292"/>
                  </a:cubicBezTo>
                  <a:close/>
                  <a:moveTo>
                    <a:pt x="239042" y="406477"/>
                  </a:moveTo>
                  <a:cubicBezTo>
                    <a:pt x="269235" y="406477"/>
                    <a:pt x="291554" y="422229"/>
                    <a:pt x="302056" y="440610"/>
                  </a:cubicBezTo>
                  <a:cubicBezTo>
                    <a:pt x="316496" y="466866"/>
                    <a:pt x="278426" y="469491"/>
                    <a:pt x="262672" y="464239"/>
                  </a:cubicBezTo>
                  <a:cubicBezTo>
                    <a:pt x="253482" y="461613"/>
                    <a:pt x="248231" y="456363"/>
                    <a:pt x="245605" y="452424"/>
                  </a:cubicBezTo>
                  <a:cubicBezTo>
                    <a:pt x="236416" y="440610"/>
                    <a:pt x="216724" y="445861"/>
                    <a:pt x="223288" y="455050"/>
                  </a:cubicBezTo>
                  <a:cubicBezTo>
                    <a:pt x="229852" y="466866"/>
                    <a:pt x="244293" y="472117"/>
                    <a:pt x="260047" y="474741"/>
                  </a:cubicBezTo>
                  <a:cubicBezTo>
                    <a:pt x="250856" y="481306"/>
                    <a:pt x="241667" y="491808"/>
                    <a:pt x="235103" y="502311"/>
                  </a:cubicBezTo>
                  <a:cubicBezTo>
                    <a:pt x="212786" y="494434"/>
                    <a:pt x="190468" y="479994"/>
                    <a:pt x="173402" y="466866"/>
                  </a:cubicBezTo>
                  <a:cubicBezTo>
                    <a:pt x="152397" y="452424"/>
                    <a:pt x="149772" y="452424"/>
                    <a:pt x="164212" y="439296"/>
                  </a:cubicBezTo>
                  <a:cubicBezTo>
                    <a:pt x="181279" y="424855"/>
                    <a:pt x="210160" y="406477"/>
                    <a:pt x="239042" y="406477"/>
                  </a:cubicBezTo>
                  <a:close/>
                  <a:moveTo>
                    <a:pt x="222632" y="362170"/>
                  </a:moveTo>
                  <a:cubicBezTo>
                    <a:pt x="230180" y="360201"/>
                    <a:pt x="239041" y="361185"/>
                    <a:pt x="245605" y="364468"/>
                  </a:cubicBezTo>
                  <a:cubicBezTo>
                    <a:pt x="245605" y="376282"/>
                    <a:pt x="246919" y="386785"/>
                    <a:pt x="248231" y="397287"/>
                  </a:cubicBezTo>
                  <a:cubicBezTo>
                    <a:pt x="244293" y="397287"/>
                    <a:pt x="241667" y="395973"/>
                    <a:pt x="237728" y="395973"/>
                  </a:cubicBezTo>
                  <a:cubicBezTo>
                    <a:pt x="229852" y="398599"/>
                    <a:pt x="221975" y="399913"/>
                    <a:pt x="212786" y="401226"/>
                  </a:cubicBezTo>
                  <a:cubicBezTo>
                    <a:pt x="207535" y="394661"/>
                    <a:pt x="206221" y="386785"/>
                    <a:pt x="207535" y="377596"/>
                  </a:cubicBezTo>
                  <a:cubicBezTo>
                    <a:pt x="208848" y="369062"/>
                    <a:pt x="215083" y="364139"/>
                    <a:pt x="222632" y="362170"/>
                  </a:cubicBezTo>
                  <a:close/>
                  <a:moveTo>
                    <a:pt x="486996" y="333616"/>
                  </a:moveTo>
                  <a:cubicBezTo>
                    <a:pt x="491098" y="334929"/>
                    <a:pt x="491754" y="339524"/>
                    <a:pt x="491098" y="350026"/>
                  </a:cubicBezTo>
                  <a:cubicBezTo>
                    <a:pt x="491098" y="374970"/>
                    <a:pt x="484534" y="411727"/>
                    <a:pt x="463529" y="434045"/>
                  </a:cubicBezTo>
                  <a:cubicBezTo>
                    <a:pt x="456966" y="441922"/>
                    <a:pt x="449089" y="448485"/>
                    <a:pt x="439899" y="452424"/>
                  </a:cubicBezTo>
                  <a:cubicBezTo>
                    <a:pt x="438587" y="451111"/>
                    <a:pt x="437273" y="451111"/>
                    <a:pt x="435961" y="449799"/>
                  </a:cubicBezTo>
                  <a:cubicBezTo>
                    <a:pt x="418894" y="440610"/>
                    <a:pt x="399203" y="431420"/>
                    <a:pt x="379510" y="430107"/>
                  </a:cubicBezTo>
                  <a:cubicBezTo>
                    <a:pt x="395264" y="406477"/>
                    <a:pt x="412331" y="406477"/>
                    <a:pt x="421520" y="406477"/>
                  </a:cubicBezTo>
                  <a:cubicBezTo>
                    <a:pt x="438587" y="407789"/>
                    <a:pt x="447775" y="388098"/>
                    <a:pt x="434648" y="385471"/>
                  </a:cubicBezTo>
                  <a:cubicBezTo>
                    <a:pt x="411017" y="380221"/>
                    <a:pt x="382136" y="406477"/>
                    <a:pt x="371633" y="430107"/>
                  </a:cubicBezTo>
                  <a:cubicBezTo>
                    <a:pt x="365070" y="430107"/>
                    <a:pt x="357193" y="431420"/>
                    <a:pt x="351942" y="435357"/>
                  </a:cubicBezTo>
                  <a:cubicBezTo>
                    <a:pt x="349317" y="431420"/>
                    <a:pt x="348003" y="426168"/>
                    <a:pt x="348003" y="420917"/>
                  </a:cubicBezTo>
                  <a:cubicBezTo>
                    <a:pt x="344065" y="369718"/>
                    <a:pt x="414956" y="347401"/>
                    <a:pt x="462217" y="336898"/>
                  </a:cubicBezTo>
                  <a:cubicBezTo>
                    <a:pt x="475345" y="334273"/>
                    <a:pt x="482893" y="332304"/>
                    <a:pt x="486996" y="333616"/>
                  </a:cubicBezTo>
                  <a:close/>
                  <a:moveTo>
                    <a:pt x="382136" y="321145"/>
                  </a:moveTo>
                  <a:cubicBezTo>
                    <a:pt x="395264" y="323770"/>
                    <a:pt x="399203" y="336898"/>
                    <a:pt x="397889" y="348714"/>
                  </a:cubicBezTo>
                  <a:cubicBezTo>
                    <a:pt x="386075" y="353965"/>
                    <a:pt x="375572" y="359215"/>
                    <a:pt x="366382" y="367093"/>
                  </a:cubicBezTo>
                  <a:cubicBezTo>
                    <a:pt x="363757" y="360529"/>
                    <a:pt x="361131" y="353965"/>
                    <a:pt x="358505" y="348714"/>
                  </a:cubicBezTo>
                  <a:cubicBezTo>
                    <a:pt x="355880" y="343462"/>
                    <a:pt x="351942" y="338212"/>
                    <a:pt x="348003" y="334273"/>
                  </a:cubicBezTo>
                  <a:cubicBezTo>
                    <a:pt x="357193" y="323770"/>
                    <a:pt x="367696" y="318519"/>
                    <a:pt x="382136" y="321145"/>
                  </a:cubicBezTo>
                  <a:close/>
                  <a:moveTo>
                    <a:pt x="179309" y="316550"/>
                  </a:moveTo>
                  <a:cubicBezTo>
                    <a:pt x="187842" y="315237"/>
                    <a:pt x="195719" y="317207"/>
                    <a:pt x="200970" y="321145"/>
                  </a:cubicBezTo>
                  <a:cubicBezTo>
                    <a:pt x="211472" y="329022"/>
                    <a:pt x="215412" y="340837"/>
                    <a:pt x="208847" y="348714"/>
                  </a:cubicBezTo>
                  <a:cubicBezTo>
                    <a:pt x="198345" y="363154"/>
                    <a:pt x="169463" y="348714"/>
                    <a:pt x="178653" y="373657"/>
                  </a:cubicBezTo>
                  <a:cubicBezTo>
                    <a:pt x="182591" y="384159"/>
                    <a:pt x="194407" y="398599"/>
                    <a:pt x="206221" y="403852"/>
                  </a:cubicBezTo>
                  <a:cubicBezTo>
                    <a:pt x="194407" y="407789"/>
                    <a:pt x="183904" y="414354"/>
                    <a:pt x="174714" y="420917"/>
                  </a:cubicBezTo>
                  <a:cubicBezTo>
                    <a:pt x="162900" y="410415"/>
                    <a:pt x="153709" y="398599"/>
                    <a:pt x="148458" y="385471"/>
                  </a:cubicBezTo>
                  <a:cubicBezTo>
                    <a:pt x="141895" y="368405"/>
                    <a:pt x="141895" y="346087"/>
                    <a:pt x="153709" y="331647"/>
                  </a:cubicBezTo>
                  <a:cubicBezTo>
                    <a:pt x="161586" y="322458"/>
                    <a:pt x="170776" y="317863"/>
                    <a:pt x="179309" y="316550"/>
                  </a:cubicBezTo>
                  <a:close/>
                  <a:moveTo>
                    <a:pt x="262672" y="299319"/>
                  </a:moveTo>
                  <a:cubicBezTo>
                    <a:pt x="264970" y="296201"/>
                    <a:pt x="269236" y="296858"/>
                    <a:pt x="278426" y="300140"/>
                  </a:cubicBezTo>
                  <a:cubicBezTo>
                    <a:pt x="302056" y="308017"/>
                    <a:pt x="334875" y="326396"/>
                    <a:pt x="349317" y="352652"/>
                  </a:cubicBezTo>
                  <a:cubicBezTo>
                    <a:pt x="353254" y="359215"/>
                    <a:pt x="355880" y="367093"/>
                    <a:pt x="358505" y="373657"/>
                  </a:cubicBezTo>
                  <a:cubicBezTo>
                    <a:pt x="345377" y="386785"/>
                    <a:pt x="337501" y="402538"/>
                    <a:pt x="338814" y="422229"/>
                  </a:cubicBezTo>
                  <a:cubicBezTo>
                    <a:pt x="338814" y="428794"/>
                    <a:pt x="341440" y="435357"/>
                    <a:pt x="344065" y="440610"/>
                  </a:cubicBezTo>
                  <a:cubicBezTo>
                    <a:pt x="337501" y="445861"/>
                    <a:pt x="329624" y="444548"/>
                    <a:pt x="320435" y="431420"/>
                  </a:cubicBezTo>
                  <a:cubicBezTo>
                    <a:pt x="303368" y="409101"/>
                    <a:pt x="308619" y="393349"/>
                    <a:pt x="311245" y="384159"/>
                  </a:cubicBezTo>
                  <a:cubicBezTo>
                    <a:pt x="317809" y="368405"/>
                    <a:pt x="302056" y="353965"/>
                    <a:pt x="295491" y="364468"/>
                  </a:cubicBezTo>
                  <a:cubicBezTo>
                    <a:pt x="282363" y="386785"/>
                    <a:pt x="299430" y="424855"/>
                    <a:pt x="320435" y="440610"/>
                  </a:cubicBezTo>
                  <a:cubicBezTo>
                    <a:pt x="323061" y="441922"/>
                    <a:pt x="324373" y="443235"/>
                    <a:pt x="326998" y="444548"/>
                  </a:cubicBezTo>
                  <a:cubicBezTo>
                    <a:pt x="332250" y="448485"/>
                    <a:pt x="334875" y="449799"/>
                    <a:pt x="328312" y="453738"/>
                  </a:cubicBezTo>
                  <a:cubicBezTo>
                    <a:pt x="324373" y="456363"/>
                    <a:pt x="319122" y="457676"/>
                    <a:pt x="313870" y="457676"/>
                  </a:cubicBezTo>
                  <a:cubicBezTo>
                    <a:pt x="315184" y="451111"/>
                    <a:pt x="315184" y="444548"/>
                    <a:pt x="309933" y="435357"/>
                  </a:cubicBezTo>
                  <a:cubicBezTo>
                    <a:pt x="298117" y="415666"/>
                    <a:pt x="279738" y="403852"/>
                    <a:pt x="258733" y="398599"/>
                  </a:cubicBezTo>
                  <a:cubicBezTo>
                    <a:pt x="254795" y="373657"/>
                    <a:pt x="256107" y="344775"/>
                    <a:pt x="258733" y="321145"/>
                  </a:cubicBezTo>
                  <a:cubicBezTo>
                    <a:pt x="260046" y="309330"/>
                    <a:pt x="260374" y="302437"/>
                    <a:pt x="262672" y="299319"/>
                  </a:cubicBezTo>
                  <a:close/>
                  <a:moveTo>
                    <a:pt x="128767" y="59900"/>
                  </a:moveTo>
                  <a:cubicBezTo>
                    <a:pt x="137957" y="58586"/>
                    <a:pt x="145834" y="59900"/>
                    <a:pt x="153710" y="61212"/>
                  </a:cubicBezTo>
                  <a:cubicBezTo>
                    <a:pt x="148459" y="66463"/>
                    <a:pt x="144520" y="71714"/>
                    <a:pt x="139269" y="74340"/>
                  </a:cubicBezTo>
                  <a:cubicBezTo>
                    <a:pt x="126141" y="83528"/>
                    <a:pt x="107762" y="83528"/>
                    <a:pt x="97260" y="96656"/>
                  </a:cubicBezTo>
                  <a:cubicBezTo>
                    <a:pt x="85445" y="112411"/>
                    <a:pt x="81506" y="134728"/>
                    <a:pt x="81506" y="153107"/>
                  </a:cubicBezTo>
                  <a:cubicBezTo>
                    <a:pt x="81506" y="164923"/>
                    <a:pt x="81506" y="175424"/>
                    <a:pt x="81506" y="187240"/>
                  </a:cubicBezTo>
                  <a:cubicBezTo>
                    <a:pt x="84132" y="222686"/>
                    <a:pt x="90696" y="258131"/>
                    <a:pt x="99885" y="293575"/>
                  </a:cubicBezTo>
                  <a:cubicBezTo>
                    <a:pt x="122203" y="390724"/>
                    <a:pt x="152397" y="483931"/>
                    <a:pt x="189155" y="574515"/>
                  </a:cubicBezTo>
                  <a:cubicBezTo>
                    <a:pt x="225913" y="665097"/>
                    <a:pt x="270548" y="751741"/>
                    <a:pt x="323060" y="835760"/>
                  </a:cubicBezTo>
                  <a:cubicBezTo>
                    <a:pt x="341439" y="865955"/>
                    <a:pt x="362444" y="896148"/>
                    <a:pt x="386074" y="923716"/>
                  </a:cubicBezTo>
                  <a:cubicBezTo>
                    <a:pt x="393951" y="931595"/>
                    <a:pt x="401828" y="940783"/>
                    <a:pt x="409704" y="947348"/>
                  </a:cubicBezTo>
                  <a:cubicBezTo>
                    <a:pt x="424146" y="960476"/>
                    <a:pt x="441211" y="973604"/>
                    <a:pt x="460904" y="976228"/>
                  </a:cubicBezTo>
                  <a:cubicBezTo>
                    <a:pt x="477970" y="978855"/>
                    <a:pt x="489785" y="965727"/>
                    <a:pt x="506851" y="963100"/>
                  </a:cubicBezTo>
                  <a:cubicBezTo>
                    <a:pt x="513416" y="961788"/>
                    <a:pt x="519979" y="961788"/>
                    <a:pt x="526544" y="961788"/>
                  </a:cubicBezTo>
                  <a:cubicBezTo>
                    <a:pt x="521292" y="968353"/>
                    <a:pt x="516041" y="974916"/>
                    <a:pt x="509477" y="980167"/>
                  </a:cubicBezTo>
                  <a:cubicBezTo>
                    <a:pt x="456965" y="1023490"/>
                    <a:pt x="404453" y="977542"/>
                    <a:pt x="369008" y="936844"/>
                  </a:cubicBezTo>
                  <a:cubicBezTo>
                    <a:pt x="344065" y="909276"/>
                    <a:pt x="324373" y="877769"/>
                    <a:pt x="304681" y="846262"/>
                  </a:cubicBezTo>
                  <a:cubicBezTo>
                    <a:pt x="252169" y="762244"/>
                    <a:pt x="207534" y="674286"/>
                    <a:pt x="169464" y="582390"/>
                  </a:cubicBezTo>
                  <a:cubicBezTo>
                    <a:pt x="131392" y="490494"/>
                    <a:pt x="101199" y="395973"/>
                    <a:pt x="77568" y="300140"/>
                  </a:cubicBezTo>
                  <a:cubicBezTo>
                    <a:pt x="68378" y="263382"/>
                    <a:pt x="61815" y="227936"/>
                    <a:pt x="59189" y="189865"/>
                  </a:cubicBezTo>
                  <a:cubicBezTo>
                    <a:pt x="55250" y="136040"/>
                    <a:pt x="61815" y="66463"/>
                    <a:pt x="128767" y="59900"/>
                  </a:cubicBezTo>
                  <a:close/>
                  <a:moveTo>
                    <a:pt x="122202" y="823"/>
                  </a:moveTo>
                  <a:cubicBezTo>
                    <a:pt x="144519" y="-1803"/>
                    <a:pt x="165524" y="2135"/>
                    <a:pt x="183903" y="8700"/>
                  </a:cubicBezTo>
                  <a:cubicBezTo>
                    <a:pt x="179965" y="16576"/>
                    <a:pt x="177340" y="24453"/>
                    <a:pt x="173401" y="32330"/>
                  </a:cubicBezTo>
                  <a:cubicBezTo>
                    <a:pt x="170775" y="37581"/>
                    <a:pt x="166837" y="42832"/>
                    <a:pt x="162898" y="49396"/>
                  </a:cubicBezTo>
                  <a:cubicBezTo>
                    <a:pt x="151084" y="46770"/>
                    <a:pt x="139268" y="45458"/>
                    <a:pt x="126140" y="46770"/>
                  </a:cubicBezTo>
                  <a:cubicBezTo>
                    <a:pt x="6677" y="57272"/>
                    <a:pt x="47372" y="235812"/>
                    <a:pt x="63126" y="304078"/>
                  </a:cubicBezTo>
                  <a:cubicBezTo>
                    <a:pt x="86756" y="402538"/>
                    <a:pt x="116951" y="497059"/>
                    <a:pt x="155021" y="588955"/>
                  </a:cubicBezTo>
                  <a:cubicBezTo>
                    <a:pt x="193093" y="679537"/>
                    <a:pt x="237728" y="768807"/>
                    <a:pt x="290240" y="854139"/>
                  </a:cubicBezTo>
                  <a:cubicBezTo>
                    <a:pt x="326998" y="913214"/>
                    <a:pt x="425457" y="1068124"/>
                    <a:pt x="517352" y="990670"/>
                  </a:cubicBezTo>
                  <a:cubicBezTo>
                    <a:pt x="527855" y="982793"/>
                    <a:pt x="535732" y="973603"/>
                    <a:pt x="540983" y="963101"/>
                  </a:cubicBezTo>
                  <a:cubicBezTo>
                    <a:pt x="548859" y="964414"/>
                    <a:pt x="555424" y="965726"/>
                    <a:pt x="560675" y="967040"/>
                  </a:cubicBezTo>
                  <a:cubicBezTo>
                    <a:pt x="568552" y="969665"/>
                    <a:pt x="576429" y="972291"/>
                    <a:pt x="584306" y="976229"/>
                  </a:cubicBezTo>
                  <a:cubicBezTo>
                    <a:pt x="575115" y="994608"/>
                    <a:pt x="563301" y="1010361"/>
                    <a:pt x="546234" y="1024803"/>
                  </a:cubicBezTo>
                  <a:cubicBezTo>
                    <a:pt x="533106" y="1036617"/>
                    <a:pt x="517352" y="1044494"/>
                    <a:pt x="498973" y="1048433"/>
                  </a:cubicBezTo>
                  <a:cubicBezTo>
                    <a:pt x="383448" y="1076001"/>
                    <a:pt x="307306" y="959163"/>
                    <a:pt x="256107" y="877770"/>
                  </a:cubicBezTo>
                  <a:cubicBezTo>
                    <a:pt x="200970" y="789812"/>
                    <a:pt x="155021" y="697916"/>
                    <a:pt x="115638" y="603395"/>
                  </a:cubicBezTo>
                  <a:cubicBezTo>
                    <a:pt x="76254" y="508874"/>
                    <a:pt x="44747" y="411727"/>
                    <a:pt x="21117" y="310642"/>
                  </a:cubicBezTo>
                  <a:cubicBezTo>
                    <a:pt x="-1200" y="217433"/>
                    <a:pt x="-28770" y="80903"/>
                    <a:pt x="72316" y="17889"/>
                  </a:cubicBezTo>
                  <a:cubicBezTo>
                    <a:pt x="86756" y="8700"/>
                    <a:pt x="103823" y="3449"/>
                    <a:pt x="122202" y="823"/>
                  </a:cubicBezTo>
                  <a:close/>
                </a:path>
              </a:pathLst>
            </a:custGeom>
            <a:blipFill dpi="0" rotWithShape="0">
              <a:blip r:embed="rId32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5" name="Freeform 150"/>
            <p:cNvSpPr/>
            <p:nvPr>
              <p:custDataLst>
                <p:tags r:id="rId33"/>
              </p:custDataLst>
            </p:nvPr>
          </p:nvSpPr>
          <p:spPr>
            <a:xfrm>
              <a:off x="1819275" y="1951267"/>
              <a:ext cx="617043" cy="1151875"/>
            </a:xfrm>
            <a:custGeom>
              <a:avLst/>
              <a:gdLst>
                <a:gd name="connsiteX0" fmla="*/ 205946 w 778531"/>
                <a:gd name="connsiteY0" fmla="*/ 1365215 h 1453336"/>
                <a:gd name="connsiteX1" fmla="*/ 213986 w 778531"/>
                <a:gd name="connsiteY1" fmla="*/ 1370959 h 1453336"/>
                <a:gd name="connsiteX2" fmla="*/ 213986 w 778531"/>
                <a:gd name="connsiteY2" fmla="*/ 1403778 h 1453336"/>
                <a:gd name="connsiteX3" fmla="*/ 198233 w 778531"/>
                <a:gd name="connsiteY3" fmla="*/ 1402466 h 1453336"/>
                <a:gd name="connsiteX4" fmla="*/ 182479 w 778531"/>
                <a:gd name="connsiteY4" fmla="*/ 1393276 h 1453336"/>
                <a:gd name="connsiteX5" fmla="*/ 182479 w 778531"/>
                <a:gd name="connsiteY5" fmla="*/ 1380148 h 1453336"/>
                <a:gd name="connsiteX6" fmla="*/ 196919 w 778531"/>
                <a:gd name="connsiteY6" fmla="*/ 1372271 h 1453336"/>
                <a:gd name="connsiteX7" fmla="*/ 205946 w 778531"/>
                <a:gd name="connsiteY7" fmla="*/ 1365215 h 1453336"/>
                <a:gd name="connsiteX8" fmla="*/ 24287 w 778531"/>
                <a:gd name="connsiteY8" fmla="*/ 1333380 h 1453336"/>
                <a:gd name="connsiteX9" fmla="*/ 32821 w 778531"/>
                <a:gd name="connsiteY9" fmla="*/ 1343391 h 1453336"/>
                <a:gd name="connsiteX10" fmla="*/ 65640 w 778531"/>
                <a:gd name="connsiteY10" fmla="*/ 1373584 h 1453336"/>
                <a:gd name="connsiteX11" fmla="*/ 66953 w 778531"/>
                <a:gd name="connsiteY11" fmla="*/ 1401152 h 1453336"/>
                <a:gd name="connsiteX12" fmla="*/ 31507 w 778531"/>
                <a:gd name="connsiteY12" fmla="*/ 1433973 h 1453336"/>
                <a:gd name="connsiteX13" fmla="*/ 15754 w 778531"/>
                <a:gd name="connsiteY13" fmla="*/ 1433973 h 1453336"/>
                <a:gd name="connsiteX14" fmla="*/ 15754 w 778531"/>
                <a:gd name="connsiteY14" fmla="*/ 1342077 h 1453336"/>
                <a:gd name="connsiteX15" fmla="*/ 24287 w 778531"/>
                <a:gd name="connsiteY15" fmla="*/ 1333380 h 1453336"/>
                <a:gd name="connsiteX16" fmla="*/ 233842 w 778531"/>
                <a:gd name="connsiteY16" fmla="*/ 1322714 h 1453336"/>
                <a:gd name="connsiteX17" fmla="*/ 244180 w 778531"/>
                <a:gd name="connsiteY17" fmla="*/ 1331575 h 1453336"/>
                <a:gd name="connsiteX18" fmla="*/ 241554 w 778531"/>
                <a:gd name="connsiteY18" fmla="*/ 1447101 h 1453336"/>
                <a:gd name="connsiteX19" fmla="*/ 229740 w 778531"/>
                <a:gd name="connsiteY19" fmla="*/ 1445787 h 1453336"/>
                <a:gd name="connsiteX20" fmla="*/ 225801 w 778531"/>
                <a:gd name="connsiteY20" fmla="*/ 1435286 h 1453336"/>
                <a:gd name="connsiteX21" fmla="*/ 228426 w 778531"/>
                <a:gd name="connsiteY21" fmla="*/ 1419532 h 1453336"/>
                <a:gd name="connsiteX22" fmla="*/ 228426 w 778531"/>
                <a:gd name="connsiteY22" fmla="*/ 1355205 h 1453336"/>
                <a:gd name="connsiteX23" fmla="*/ 225801 w 778531"/>
                <a:gd name="connsiteY23" fmla="*/ 1336826 h 1453336"/>
                <a:gd name="connsiteX24" fmla="*/ 228426 w 778531"/>
                <a:gd name="connsiteY24" fmla="*/ 1331575 h 1453336"/>
                <a:gd name="connsiteX25" fmla="*/ 233842 w 778531"/>
                <a:gd name="connsiteY25" fmla="*/ 1322714 h 1453336"/>
                <a:gd name="connsiteX26" fmla="*/ 414842 w 778531"/>
                <a:gd name="connsiteY26" fmla="*/ 893103 h 1453336"/>
                <a:gd name="connsiteX27" fmla="*/ 447662 w 778531"/>
                <a:gd name="connsiteY27" fmla="*/ 912795 h 1453336"/>
                <a:gd name="connsiteX28" fmla="*/ 431909 w 778531"/>
                <a:gd name="connsiteY28" fmla="*/ 936425 h 1453336"/>
                <a:gd name="connsiteX29" fmla="*/ 399088 w 778531"/>
                <a:gd name="connsiteY29" fmla="*/ 923297 h 1453336"/>
                <a:gd name="connsiteX30" fmla="*/ 406965 w 778531"/>
                <a:gd name="connsiteY30" fmla="*/ 911482 h 1453336"/>
                <a:gd name="connsiteX31" fmla="*/ 414842 w 778531"/>
                <a:gd name="connsiteY31" fmla="*/ 893103 h 1453336"/>
                <a:gd name="connsiteX32" fmla="*/ 265183 w 778531"/>
                <a:gd name="connsiteY32" fmla="*/ 849780 h 1453336"/>
                <a:gd name="connsiteX33" fmla="*/ 291439 w 778531"/>
                <a:gd name="connsiteY33" fmla="*/ 852406 h 1453336"/>
                <a:gd name="connsiteX34" fmla="*/ 300630 w 778531"/>
                <a:gd name="connsiteY34" fmla="*/ 852406 h 1453336"/>
                <a:gd name="connsiteX35" fmla="*/ 296690 w 778531"/>
                <a:gd name="connsiteY35" fmla="*/ 885227 h 1453336"/>
                <a:gd name="connsiteX36" fmla="*/ 261246 w 778531"/>
                <a:gd name="connsiteY36" fmla="*/ 870785 h 1453336"/>
                <a:gd name="connsiteX37" fmla="*/ 265183 w 778531"/>
                <a:gd name="connsiteY37" fmla="*/ 849780 h 1453336"/>
                <a:gd name="connsiteX38" fmla="*/ 225800 w 778531"/>
                <a:gd name="connsiteY38" fmla="*/ 830089 h 1453336"/>
                <a:gd name="connsiteX39" fmla="*/ 257307 w 778531"/>
                <a:gd name="connsiteY39" fmla="*/ 847155 h 1453336"/>
                <a:gd name="connsiteX40" fmla="*/ 232364 w 778531"/>
                <a:gd name="connsiteY40" fmla="*/ 876036 h 1453336"/>
                <a:gd name="connsiteX41" fmla="*/ 262558 w 778531"/>
                <a:gd name="connsiteY41" fmla="*/ 902292 h 1453336"/>
                <a:gd name="connsiteX42" fmla="*/ 254681 w 778531"/>
                <a:gd name="connsiteY42" fmla="*/ 929862 h 1453336"/>
                <a:gd name="connsiteX43" fmla="*/ 207420 w 778531"/>
                <a:gd name="connsiteY43" fmla="*/ 918046 h 1453336"/>
                <a:gd name="connsiteX44" fmla="*/ 202169 w 778531"/>
                <a:gd name="connsiteY44" fmla="*/ 864222 h 1453336"/>
                <a:gd name="connsiteX45" fmla="*/ 225800 w 778531"/>
                <a:gd name="connsiteY45" fmla="*/ 830089 h 1453336"/>
                <a:gd name="connsiteX46" fmla="*/ 493609 w 778531"/>
                <a:gd name="connsiteY46" fmla="*/ 809084 h 1453336"/>
                <a:gd name="connsiteX47" fmla="*/ 514614 w 778531"/>
                <a:gd name="connsiteY47" fmla="*/ 826150 h 1453336"/>
                <a:gd name="connsiteX48" fmla="*/ 540870 w 778531"/>
                <a:gd name="connsiteY48" fmla="*/ 910169 h 1453336"/>
                <a:gd name="connsiteX49" fmla="*/ 511989 w 778531"/>
                <a:gd name="connsiteY49" fmla="*/ 924610 h 1453336"/>
                <a:gd name="connsiteX50" fmla="*/ 397776 w 778531"/>
                <a:gd name="connsiteY50" fmla="*/ 840592 h 1453336"/>
                <a:gd name="connsiteX51" fmla="*/ 404339 w 778531"/>
                <a:gd name="connsiteY51" fmla="*/ 820899 h 1453336"/>
                <a:gd name="connsiteX52" fmla="*/ 406965 w 778531"/>
                <a:gd name="connsiteY52" fmla="*/ 822212 h 1453336"/>
                <a:gd name="connsiteX53" fmla="*/ 418781 w 778531"/>
                <a:gd name="connsiteY53" fmla="*/ 824838 h 1453336"/>
                <a:gd name="connsiteX54" fmla="*/ 420093 w 778531"/>
                <a:gd name="connsiteY54" fmla="*/ 827464 h 1453336"/>
                <a:gd name="connsiteX55" fmla="*/ 484421 w 778531"/>
                <a:gd name="connsiteY55" fmla="*/ 874724 h 1453336"/>
                <a:gd name="connsiteX56" fmla="*/ 471293 w 778531"/>
                <a:gd name="connsiteY56" fmla="*/ 853720 h 1453336"/>
                <a:gd name="connsiteX57" fmla="*/ 430595 w 778531"/>
                <a:gd name="connsiteY57" fmla="*/ 830089 h 1453336"/>
                <a:gd name="connsiteX58" fmla="*/ 427970 w 778531"/>
                <a:gd name="connsiteY58" fmla="*/ 824838 h 1453336"/>
                <a:gd name="connsiteX59" fmla="*/ 487046 w 778531"/>
                <a:gd name="connsiteY59" fmla="*/ 811710 h 1453336"/>
                <a:gd name="connsiteX60" fmla="*/ 493609 w 778531"/>
                <a:gd name="connsiteY60" fmla="*/ 809084 h 1453336"/>
                <a:gd name="connsiteX61" fmla="*/ 367581 w 778531"/>
                <a:gd name="connsiteY61" fmla="*/ 801208 h 1453336"/>
                <a:gd name="connsiteX62" fmla="*/ 378084 w 778531"/>
                <a:gd name="connsiteY62" fmla="*/ 805145 h 1453336"/>
                <a:gd name="connsiteX63" fmla="*/ 376772 w 778531"/>
                <a:gd name="connsiteY63" fmla="*/ 814336 h 1453336"/>
                <a:gd name="connsiteX64" fmla="*/ 370207 w 778531"/>
                <a:gd name="connsiteY64" fmla="*/ 818273 h 1453336"/>
                <a:gd name="connsiteX65" fmla="*/ 345264 w 778531"/>
                <a:gd name="connsiteY65" fmla="*/ 894415 h 1453336"/>
                <a:gd name="connsiteX66" fmla="*/ 361018 w 778531"/>
                <a:gd name="connsiteY66" fmla="*/ 874724 h 1453336"/>
                <a:gd name="connsiteX67" fmla="*/ 370207 w 778531"/>
                <a:gd name="connsiteY67" fmla="*/ 827464 h 1453336"/>
                <a:gd name="connsiteX68" fmla="*/ 395151 w 778531"/>
                <a:gd name="connsiteY68" fmla="*/ 818273 h 1453336"/>
                <a:gd name="connsiteX69" fmla="*/ 389899 w 778531"/>
                <a:gd name="connsiteY69" fmla="*/ 836652 h 1453336"/>
                <a:gd name="connsiteX70" fmla="*/ 408279 w 778531"/>
                <a:gd name="connsiteY70" fmla="*/ 885227 h 1453336"/>
                <a:gd name="connsiteX71" fmla="*/ 399088 w 778531"/>
                <a:gd name="connsiteY71" fmla="*/ 906231 h 1453336"/>
                <a:gd name="connsiteX72" fmla="*/ 328197 w 778531"/>
                <a:gd name="connsiteY72" fmla="*/ 958743 h 1453336"/>
                <a:gd name="connsiteX73" fmla="*/ 308506 w 778531"/>
                <a:gd name="connsiteY73" fmla="*/ 936425 h 1453336"/>
                <a:gd name="connsiteX74" fmla="*/ 309818 w 778531"/>
                <a:gd name="connsiteY74" fmla="*/ 853720 h 1453336"/>
                <a:gd name="connsiteX75" fmla="*/ 362330 w 778531"/>
                <a:gd name="connsiteY75" fmla="*/ 816961 h 1453336"/>
                <a:gd name="connsiteX76" fmla="*/ 367581 w 778531"/>
                <a:gd name="connsiteY76" fmla="*/ 801208 h 1453336"/>
                <a:gd name="connsiteX77" fmla="*/ 557937 w 778531"/>
                <a:gd name="connsiteY77" fmla="*/ 785454 h 1453336"/>
                <a:gd name="connsiteX78" fmla="*/ 575003 w 778531"/>
                <a:gd name="connsiteY78" fmla="*/ 801208 h 1453336"/>
                <a:gd name="connsiteX79" fmla="*/ 571065 w 778531"/>
                <a:gd name="connsiteY79" fmla="*/ 849780 h 1453336"/>
                <a:gd name="connsiteX80" fmla="*/ 542183 w 778531"/>
                <a:gd name="connsiteY80" fmla="*/ 848468 h 1453336"/>
                <a:gd name="connsiteX81" fmla="*/ 527742 w 778531"/>
                <a:gd name="connsiteY81" fmla="*/ 811710 h 1453336"/>
                <a:gd name="connsiteX82" fmla="*/ 515928 w 778531"/>
                <a:gd name="connsiteY82" fmla="*/ 814336 h 1453336"/>
                <a:gd name="connsiteX83" fmla="*/ 502800 w 778531"/>
                <a:gd name="connsiteY83" fmla="*/ 801208 h 1453336"/>
                <a:gd name="connsiteX84" fmla="*/ 506737 w 778531"/>
                <a:gd name="connsiteY84" fmla="*/ 786766 h 1453336"/>
                <a:gd name="connsiteX85" fmla="*/ 534307 w 778531"/>
                <a:gd name="connsiteY85" fmla="*/ 789392 h 1453336"/>
                <a:gd name="connsiteX86" fmla="*/ 557937 w 778531"/>
                <a:gd name="connsiteY86" fmla="*/ 785454 h 1453336"/>
                <a:gd name="connsiteX87" fmla="*/ 288814 w 778531"/>
                <a:gd name="connsiteY87" fmla="*/ 748696 h 1453336"/>
                <a:gd name="connsiteX88" fmla="*/ 311132 w 778531"/>
                <a:gd name="connsiteY88" fmla="*/ 777577 h 1453336"/>
                <a:gd name="connsiteX89" fmla="*/ 275686 w 778531"/>
                <a:gd name="connsiteY89" fmla="*/ 795957 h 1453336"/>
                <a:gd name="connsiteX90" fmla="*/ 298004 w 778531"/>
                <a:gd name="connsiteY90" fmla="*/ 799894 h 1453336"/>
                <a:gd name="connsiteX91" fmla="*/ 312444 w 778531"/>
                <a:gd name="connsiteY91" fmla="*/ 788080 h 1453336"/>
                <a:gd name="connsiteX92" fmla="*/ 354453 w 778531"/>
                <a:gd name="connsiteY92" fmla="*/ 810397 h 1453336"/>
                <a:gd name="connsiteX93" fmla="*/ 291439 w 778531"/>
                <a:gd name="connsiteY93" fmla="*/ 844529 h 1453336"/>
                <a:gd name="connsiteX94" fmla="*/ 216611 w 778531"/>
                <a:gd name="connsiteY94" fmla="*/ 811710 h 1453336"/>
                <a:gd name="connsiteX95" fmla="*/ 224487 w 778531"/>
                <a:gd name="connsiteY95" fmla="*/ 784141 h 1453336"/>
                <a:gd name="connsiteX96" fmla="*/ 288814 w 778531"/>
                <a:gd name="connsiteY96" fmla="*/ 748696 h 1453336"/>
                <a:gd name="connsiteX97" fmla="*/ 447067 w 778531"/>
                <a:gd name="connsiteY97" fmla="*/ 712963 h 1453336"/>
                <a:gd name="connsiteX98" fmla="*/ 492297 w 778531"/>
                <a:gd name="connsiteY98" fmla="*/ 777577 h 1453336"/>
                <a:gd name="connsiteX99" fmla="*/ 484421 w 778531"/>
                <a:gd name="connsiteY99" fmla="*/ 803833 h 1453336"/>
                <a:gd name="connsiteX100" fmla="*/ 412216 w 778531"/>
                <a:gd name="connsiteY100" fmla="*/ 813022 h 1453336"/>
                <a:gd name="connsiteX101" fmla="*/ 387274 w 778531"/>
                <a:gd name="connsiteY101" fmla="*/ 764449 h 1453336"/>
                <a:gd name="connsiteX102" fmla="*/ 412216 w 778531"/>
                <a:gd name="connsiteY102" fmla="*/ 746070 h 1453336"/>
                <a:gd name="connsiteX103" fmla="*/ 433221 w 778531"/>
                <a:gd name="connsiteY103" fmla="*/ 769701 h 1453336"/>
                <a:gd name="connsiteX104" fmla="*/ 451600 w 778531"/>
                <a:gd name="connsiteY104" fmla="*/ 773638 h 1453336"/>
                <a:gd name="connsiteX105" fmla="*/ 409591 w 778531"/>
                <a:gd name="connsiteY105" fmla="*/ 739506 h 1453336"/>
                <a:gd name="connsiteX106" fmla="*/ 403027 w 778531"/>
                <a:gd name="connsiteY106" fmla="*/ 740819 h 1453336"/>
                <a:gd name="connsiteX107" fmla="*/ 399088 w 778531"/>
                <a:gd name="connsiteY107" fmla="*/ 735568 h 1453336"/>
                <a:gd name="connsiteX108" fmla="*/ 418781 w 778531"/>
                <a:gd name="connsiteY108" fmla="*/ 717189 h 1453336"/>
                <a:gd name="connsiteX109" fmla="*/ 447067 w 778531"/>
                <a:gd name="connsiteY109" fmla="*/ 712963 h 1453336"/>
                <a:gd name="connsiteX110" fmla="*/ 490102 w 778531"/>
                <a:gd name="connsiteY110" fmla="*/ 675425 h 1453336"/>
                <a:gd name="connsiteX111" fmla="*/ 599946 w 778531"/>
                <a:gd name="connsiteY111" fmla="*/ 714563 h 1453336"/>
                <a:gd name="connsiteX112" fmla="*/ 611761 w 778531"/>
                <a:gd name="connsiteY112" fmla="*/ 740819 h 1453336"/>
                <a:gd name="connsiteX113" fmla="*/ 532993 w 778531"/>
                <a:gd name="connsiteY113" fmla="*/ 781515 h 1453336"/>
                <a:gd name="connsiteX114" fmla="*/ 504112 w 778531"/>
                <a:gd name="connsiteY114" fmla="*/ 778889 h 1453336"/>
                <a:gd name="connsiteX115" fmla="*/ 502800 w 778531"/>
                <a:gd name="connsiteY115" fmla="*/ 774952 h 1453336"/>
                <a:gd name="connsiteX116" fmla="*/ 476544 w 778531"/>
                <a:gd name="connsiteY116" fmla="*/ 721127 h 1453336"/>
                <a:gd name="connsiteX117" fmla="*/ 522491 w 778531"/>
                <a:gd name="connsiteY117" fmla="*/ 734254 h 1453336"/>
                <a:gd name="connsiteX118" fmla="*/ 546121 w 778531"/>
                <a:gd name="connsiteY118" fmla="*/ 729003 h 1453336"/>
                <a:gd name="connsiteX119" fmla="*/ 469979 w 778531"/>
                <a:gd name="connsiteY119" fmla="*/ 715875 h 1453336"/>
                <a:gd name="connsiteX120" fmla="*/ 451600 w 778531"/>
                <a:gd name="connsiteY120" fmla="*/ 705373 h 1453336"/>
                <a:gd name="connsiteX121" fmla="*/ 459477 w 778531"/>
                <a:gd name="connsiteY121" fmla="*/ 692245 h 1453336"/>
                <a:gd name="connsiteX122" fmla="*/ 490102 w 778531"/>
                <a:gd name="connsiteY122" fmla="*/ 675425 h 1453336"/>
                <a:gd name="connsiteX123" fmla="*/ 330659 w 778531"/>
                <a:gd name="connsiteY123" fmla="*/ 674686 h 1453336"/>
                <a:gd name="connsiteX124" fmla="*/ 366269 w 778531"/>
                <a:gd name="connsiteY124" fmla="*/ 676491 h 1453336"/>
                <a:gd name="connsiteX125" fmla="*/ 391212 w 778531"/>
                <a:gd name="connsiteY125" fmla="*/ 725066 h 1453336"/>
                <a:gd name="connsiteX126" fmla="*/ 366269 w 778531"/>
                <a:gd name="connsiteY126" fmla="*/ 743445 h 1453336"/>
                <a:gd name="connsiteX127" fmla="*/ 345264 w 778531"/>
                <a:gd name="connsiteY127" fmla="*/ 719814 h 1453336"/>
                <a:gd name="connsiteX128" fmla="*/ 326885 w 778531"/>
                <a:gd name="connsiteY128" fmla="*/ 715875 h 1453336"/>
                <a:gd name="connsiteX129" fmla="*/ 368895 w 778531"/>
                <a:gd name="connsiteY129" fmla="*/ 750008 h 1453336"/>
                <a:gd name="connsiteX130" fmla="*/ 375458 w 778531"/>
                <a:gd name="connsiteY130" fmla="*/ 748696 h 1453336"/>
                <a:gd name="connsiteX131" fmla="*/ 379397 w 778531"/>
                <a:gd name="connsiteY131" fmla="*/ 753947 h 1453336"/>
                <a:gd name="connsiteX132" fmla="*/ 359705 w 778531"/>
                <a:gd name="connsiteY132" fmla="*/ 772326 h 1453336"/>
                <a:gd name="connsiteX133" fmla="*/ 286188 w 778531"/>
                <a:gd name="connsiteY133" fmla="*/ 711938 h 1453336"/>
                <a:gd name="connsiteX134" fmla="*/ 294065 w 778531"/>
                <a:gd name="connsiteY134" fmla="*/ 685682 h 1453336"/>
                <a:gd name="connsiteX135" fmla="*/ 330659 w 778531"/>
                <a:gd name="connsiteY135" fmla="*/ 674686 h 1453336"/>
                <a:gd name="connsiteX136" fmla="*/ 521179 w 778531"/>
                <a:gd name="connsiteY136" fmla="*/ 629231 h 1453336"/>
                <a:gd name="connsiteX137" fmla="*/ 553998 w 778531"/>
                <a:gd name="connsiteY137" fmla="*/ 643672 h 1453336"/>
                <a:gd name="connsiteX138" fmla="*/ 544809 w 778531"/>
                <a:gd name="connsiteY138" fmla="*/ 673866 h 1453336"/>
                <a:gd name="connsiteX139" fmla="*/ 509363 w 778531"/>
                <a:gd name="connsiteY139" fmla="*/ 664677 h 1453336"/>
                <a:gd name="connsiteX140" fmla="*/ 517240 w 778531"/>
                <a:gd name="connsiteY140" fmla="*/ 646298 h 1453336"/>
                <a:gd name="connsiteX141" fmla="*/ 521179 w 778531"/>
                <a:gd name="connsiteY141" fmla="*/ 629231 h 1453336"/>
                <a:gd name="connsiteX142" fmla="*/ 316383 w 778531"/>
                <a:gd name="connsiteY142" fmla="*/ 572781 h 1453336"/>
                <a:gd name="connsiteX143" fmla="*/ 392525 w 778531"/>
                <a:gd name="connsiteY143" fmla="*/ 602975 h 1453336"/>
                <a:gd name="connsiteX144" fmla="*/ 413530 w 778531"/>
                <a:gd name="connsiteY144" fmla="*/ 672554 h 1453336"/>
                <a:gd name="connsiteX145" fmla="*/ 368895 w 778531"/>
                <a:gd name="connsiteY145" fmla="*/ 660738 h 1453336"/>
                <a:gd name="connsiteX146" fmla="*/ 366269 w 778531"/>
                <a:gd name="connsiteY146" fmla="*/ 639733 h 1453336"/>
                <a:gd name="connsiteX147" fmla="*/ 347890 w 778531"/>
                <a:gd name="connsiteY147" fmla="*/ 626605 h 1453336"/>
                <a:gd name="connsiteX148" fmla="*/ 361018 w 778531"/>
                <a:gd name="connsiteY148" fmla="*/ 665989 h 1453336"/>
                <a:gd name="connsiteX149" fmla="*/ 324260 w 778531"/>
                <a:gd name="connsiteY149" fmla="*/ 667303 h 1453336"/>
                <a:gd name="connsiteX150" fmla="*/ 305881 w 778531"/>
                <a:gd name="connsiteY150" fmla="*/ 597724 h 1453336"/>
                <a:gd name="connsiteX151" fmla="*/ 316383 w 778531"/>
                <a:gd name="connsiteY151" fmla="*/ 572781 h 1453336"/>
                <a:gd name="connsiteX152" fmla="*/ 402309 w 778531"/>
                <a:gd name="connsiteY152" fmla="*/ 558505 h 1453336"/>
                <a:gd name="connsiteX153" fmla="*/ 427970 w 778531"/>
                <a:gd name="connsiteY153" fmla="*/ 580658 h 1453336"/>
                <a:gd name="connsiteX154" fmla="*/ 405653 w 778531"/>
                <a:gd name="connsiteY154" fmla="*/ 605601 h 1453336"/>
                <a:gd name="connsiteX155" fmla="*/ 399088 w 778531"/>
                <a:gd name="connsiteY155" fmla="*/ 597724 h 1453336"/>
                <a:gd name="connsiteX156" fmla="*/ 378084 w 778531"/>
                <a:gd name="connsiteY156" fmla="*/ 581970 h 1453336"/>
                <a:gd name="connsiteX157" fmla="*/ 391212 w 778531"/>
                <a:gd name="connsiteY157" fmla="*/ 562279 h 1453336"/>
                <a:gd name="connsiteX158" fmla="*/ 402309 w 778531"/>
                <a:gd name="connsiteY158" fmla="*/ 558505 h 1453336"/>
                <a:gd name="connsiteX159" fmla="*/ 485077 w 778531"/>
                <a:gd name="connsiteY159" fmla="*/ 543900 h 1453336"/>
                <a:gd name="connsiteX160" fmla="*/ 496235 w 778531"/>
                <a:gd name="connsiteY160" fmla="*/ 555714 h 1453336"/>
                <a:gd name="connsiteX161" fmla="*/ 509363 w 778531"/>
                <a:gd name="connsiteY161" fmla="*/ 643672 h 1453336"/>
                <a:gd name="connsiteX162" fmla="*/ 500174 w 778531"/>
                <a:gd name="connsiteY162" fmla="*/ 664677 h 1453336"/>
                <a:gd name="connsiteX163" fmla="*/ 452914 w 778531"/>
                <a:gd name="connsiteY163" fmla="*/ 685682 h 1453336"/>
                <a:gd name="connsiteX164" fmla="*/ 443723 w 778531"/>
                <a:gd name="connsiteY164" fmla="*/ 702747 h 1453336"/>
                <a:gd name="connsiteX165" fmla="*/ 433221 w 778531"/>
                <a:gd name="connsiteY165" fmla="*/ 679117 h 1453336"/>
                <a:gd name="connsiteX166" fmla="*/ 459477 w 778531"/>
                <a:gd name="connsiteY166" fmla="*/ 639733 h 1453336"/>
                <a:gd name="connsiteX167" fmla="*/ 462102 w 778531"/>
                <a:gd name="connsiteY167" fmla="*/ 614791 h 1453336"/>
                <a:gd name="connsiteX168" fmla="*/ 425344 w 778531"/>
                <a:gd name="connsiteY168" fmla="*/ 685682 h 1453336"/>
                <a:gd name="connsiteX169" fmla="*/ 426658 w 778531"/>
                <a:gd name="connsiteY169" fmla="*/ 693558 h 1453336"/>
                <a:gd name="connsiteX170" fmla="*/ 421406 w 778531"/>
                <a:gd name="connsiteY170" fmla="*/ 701435 h 1453336"/>
                <a:gd name="connsiteX171" fmla="*/ 408279 w 778531"/>
                <a:gd name="connsiteY171" fmla="*/ 694871 h 1453336"/>
                <a:gd name="connsiteX172" fmla="*/ 421406 w 778531"/>
                <a:gd name="connsiteY172" fmla="*/ 676491 h 1453336"/>
                <a:gd name="connsiteX173" fmla="*/ 410904 w 778531"/>
                <a:gd name="connsiteY173" fmla="*/ 614791 h 1453336"/>
                <a:gd name="connsiteX174" fmla="*/ 466041 w 778531"/>
                <a:gd name="connsiteY174" fmla="*/ 559653 h 1453336"/>
                <a:gd name="connsiteX175" fmla="*/ 485077 w 778531"/>
                <a:gd name="connsiteY175" fmla="*/ 543900 h 1453336"/>
                <a:gd name="connsiteX176" fmla="*/ 384648 w 778531"/>
                <a:gd name="connsiteY176" fmla="*/ 490075 h 1453336"/>
                <a:gd name="connsiteX177" fmla="*/ 426658 w 778531"/>
                <a:gd name="connsiteY177" fmla="*/ 516330 h 1453336"/>
                <a:gd name="connsiteX178" fmla="*/ 412216 w 778531"/>
                <a:gd name="connsiteY178" fmla="*/ 541274 h 1453336"/>
                <a:gd name="connsiteX179" fmla="*/ 372832 w 778531"/>
                <a:gd name="connsiteY179" fmla="*/ 537335 h 1453336"/>
                <a:gd name="connsiteX180" fmla="*/ 371520 w 778531"/>
                <a:gd name="connsiteY180" fmla="*/ 578033 h 1453336"/>
                <a:gd name="connsiteX181" fmla="*/ 336074 w 778531"/>
                <a:gd name="connsiteY181" fmla="*/ 567530 h 1453336"/>
                <a:gd name="connsiteX182" fmla="*/ 342639 w 778531"/>
                <a:gd name="connsiteY182" fmla="*/ 524207 h 1453336"/>
                <a:gd name="connsiteX183" fmla="*/ 384648 w 778531"/>
                <a:gd name="connsiteY183" fmla="*/ 490075 h 1453336"/>
                <a:gd name="connsiteX184" fmla="*/ 519374 w 778531"/>
                <a:gd name="connsiteY184" fmla="*/ 262797 h 1453336"/>
                <a:gd name="connsiteX185" fmla="*/ 557938 w 778531"/>
                <a:gd name="connsiteY185" fmla="*/ 280027 h 1453336"/>
                <a:gd name="connsiteX186" fmla="*/ 575004 w 778531"/>
                <a:gd name="connsiteY186" fmla="*/ 298407 h 1453336"/>
                <a:gd name="connsiteX187" fmla="*/ 555312 w 778531"/>
                <a:gd name="connsiteY187" fmla="*/ 297093 h 1453336"/>
                <a:gd name="connsiteX188" fmla="*/ 509364 w 778531"/>
                <a:gd name="connsiteY188" fmla="*/ 283965 h 1453336"/>
                <a:gd name="connsiteX189" fmla="*/ 458164 w 778531"/>
                <a:gd name="connsiteY189" fmla="*/ 312847 h 1453336"/>
                <a:gd name="connsiteX190" fmla="*/ 434534 w 778531"/>
                <a:gd name="connsiteY190" fmla="*/ 336477 h 1453336"/>
                <a:gd name="connsiteX191" fmla="*/ 371521 w 778531"/>
                <a:gd name="connsiteY191" fmla="*/ 424435 h 1453336"/>
                <a:gd name="connsiteX192" fmla="*/ 250743 w 778531"/>
                <a:gd name="connsiteY192" fmla="*/ 660738 h 1453336"/>
                <a:gd name="connsiteX193" fmla="*/ 231052 w 778531"/>
                <a:gd name="connsiteY193" fmla="*/ 706685 h 1453336"/>
                <a:gd name="connsiteX194" fmla="*/ 149659 w 778531"/>
                <a:gd name="connsiteY194" fmla="*/ 965306 h 1453336"/>
                <a:gd name="connsiteX195" fmla="*/ 131280 w 778531"/>
                <a:gd name="connsiteY195" fmla="*/ 1071642 h 1453336"/>
                <a:gd name="connsiteX196" fmla="*/ 131280 w 778531"/>
                <a:gd name="connsiteY196" fmla="*/ 1105774 h 1453336"/>
                <a:gd name="connsiteX197" fmla="*/ 147033 w 778531"/>
                <a:gd name="connsiteY197" fmla="*/ 1162225 h 1453336"/>
                <a:gd name="connsiteX198" fmla="*/ 189043 w 778531"/>
                <a:gd name="connsiteY198" fmla="*/ 1184542 h 1453336"/>
                <a:gd name="connsiteX199" fmla="*/ 203483 w 778531"/>
                <a:gd name="connsiteY199" fmla="*/ 1197670 h 1453336"/>
                <a:gd name="connsiteX200" fmla="*/ 178540 w 778531"/>
                <a:gd name="connsiteY200" fmla="*/ 1198984 h 1453336"/>
                <a:gd name="connsiteX201" fmla="*/ 108962 w 778531"/>
                <a:gd name="connsiteY201" fmla="*/ 1069016 h 1453336"/>
                <a:gd name="connsiteX202" fmla="*/ 127341 w 778531"/>
                <a:gd name="connsiteY202" fmla="*/ 958741 h 1453336"/>
                <a:gd name="connsiteX203" fmla="*/ 210047 w 778531"/>
                <a:gd name="connsiteY203" fmla="*/ 697496 h 1453336"/>
                <a:gd name="connsiteX204" fmla="*/ 229738 w 778531"/>
                <a:gd name="connsiteY204" fmla="*/ 651548 h 1453336"/>
                <a:gd name="connsiteX205" fmla="*/ 353141 w 778531"/>
                <a:gd name="connsiteY205" fmla="*/ 413933 h 1453336"/>
                <a:gd name="connsiteX206" fmla="*/ 417469 w 778531"/>
                <a:gd name="connsiteY206" fmla="*/ 323349 h 1453336"/>
                <a:gd name="connsiteX207" fmla="*/ 519374 w 778531"/>
                <a:gd name="connsiteY207" fmla="*/ 262797 h 1453336"/>
                <a:gd name="connsiteX208" fmla="*/ 508123 w 778531"/>
                <a:gd name="connsiteY208" fmla="*/ 208272 h 1453336"/>
                <a:gd name="connsiteX209" fmla="*/ 550061 w 778531"/>
                <a:gd name="connsiteY209" fmla="*/ 211762 h 1453336"/>
                <a:gd name="connsiteX210" fmla="*/ 597322 w 778531"/>
                <a:gd name="connsiteY210" fmla="*/ 235392 h 1453336"/>
                <a:gd name="connsiteX211" fmla="*/ 635392 w 778531"/>
                <a:gd name="connsiteY211" fmla="*/ 283966 h 1453336"/>
                <a:gd name="connsiteX212" fmla="*/ 611762 w 778531"/>
                <a:gd name="connsiteY212" fmla="*/ 293155 h 1453336"/>
                <a:gd name="connsiteX213" fmla="*/ 592071 w 778531"/>
                <a:gd name="connsiteY213" fmla="*/ 297094 h 1453336"/>
                <a:gd name="connsiteX214" fmla="*/ 568440 w 778531"/>
                <a:gd name="connsiteY214" fmla="*/ 269524 h 1453336"/>
                <a:gd name="connsiteX215" fmla="*/ 341326 w 778531"/>
                <a:gd name="connsiteY215" fmla="*/ 406055 h 1453336"/>
                <a:gd name="connsiteX216" fmla="*/ 204796 w 778531"/>
                <a:gd name="connsiteY216" fmla="*/ 672553 h 1453336"/>
                <a:gd name="connsiteX217" fmla="*/ 112900 w 778531"/>
                <a:gd name="connsiteY217" fmla="*/ 956116 h 1453336"/>
                <a:gd name="connsiteX218" fmla="*/ 175914 w 778531"/>
                <a:gd name="connsiteY218" fmla="*/ 1213424 h 1453336"/>
                <a:gd name="connsiteX219" fmla="*/ 212672 w 778531"/>
                <a:gd name="connsiteY219" fmla="*/ 1210798 h 1453336"/>
                <a:gd name="connsiteX220" fmla="*/ 223175 w 778531"/>
                <a:gd name="connsiteY220" fmla="*/ 1227864 h 1453336"/>
                <a:gd name="connsiteX221" fmla="*/ 233677 w 778531"/>
                <a:gd name="connsiteY221" fmla="*/ 1251494 h 1453336"/>
                <a:gd name="connsiteX222" fmla="*/ 171976 w 778531"/>
                <a:gd name="connsiteY222" fmla="*/ 1259371 h 1453336"/>
                <a:gd name="connsiteX223" fmla="*/ 122090 w 778531"/>
                <a:gd name="connsiteY223" fmla="*/ 1242305 h 1453336"/>
                <a:gd name="connsiteX224" fmla="*/ 70891 w 778531"/>
                <a:gd name="connsiteY224" fmla="*/ 949551 h 1453336"/>
                <a:gd name="connsiteX225" fmla="*/ 165412 w 778531"/>
                <a:gd name="connsiteY225" fmla="*/ 656799 h 1453336"/>
                <a:gd name="connsiteX226" fmla="*/ 305882 w 778531"/>
                <a:gd name="connsiteY226" fmla="*/ 382425 h 1453336"/>
                <a:gd name="connsiteX227" fmla="*/ 508123 w 778531"/>
                <a:gd name="connsiteY227" fmla="*/ 208272 h 1453336"/>
                <a:gd name="connsiteX228" fmla="*/ 777667 w 778531"/>
                <a:gd name="connsiteY228" fmla="*/ 142183 h 1453336"/>
                <a:gd name="connsiteX229" fmla="*/ 778488 w 778531"/>
                <a:gd name="connsiteY229" fmla="*/ 155312 h 1453336"/>
                <a:gd name="connsiteX230" fmla="*/ 694469 w 778531"/>
                <a:gd name="connsiteY230" fmla="*/ 234079 h 1453336"/>
                <a:gd name="connsiteX231" fmla="*/ 686592 w 778531"/>
                <a:gd name="connsiteY231" fmla="*/ 224889 h 1453336"/>
                <a:gd name="connsiteX232" fmla="*/ 690530 w 778531"/>
                <a:gd name="connsiteY232" fmla="*/ 214387 h 1453336"/>
                <a:gd name="connsiteX233" fmla="*/ 704971 w 778531"/>
                <a:gd name="connsiteY233" fmla="*/ 206510 h 1453336"/>
                <a:gd name="connsiteX234" fmla="*/ 750919 w 778531"/>
                <a:gd name="connsiteY234" fmla="*/ 161875 h 1453336"/>
                <a:gd name="connsiteX235" fmla="*/ 762734 w 778531"/>
                <a:gd name="connsiteY235" fmla="*/ 147435 h 1453336"/>
                <a:gd name="connsiteX236" fmla="*/ 767986 w 778531"/>
                <a:gd name="connsiteY236" fmla="*/ 144810 h 1453336"/>
                <a:gd name="connsiteX237" fmla="*/ 777667 w 778531"/>
                <a:gd name="connsiteY237" fmla="*/ 142183 h 1453336"/>
                <a:gd name="connsiteX238" fmla="*/ 685279 w 778531"/>
                <a:gd name="connsiteY238" fmla="*/ 140871 h 1453336"/>
                <a:gd name="connsiteX239" fmla="*/ 699720 w 778531"/>
                <a:gd name="connsiteY239" fmla="*/ 146122 h 1453336"/>
                <a:gd name="connsiteX240" fmla="*/ 715474 w 778531"/>
                <a:gd name="connsiteY240" fmla="*/ 150061 h 1453336"/>
                <a:gd name="connsiteX241" fmla="*/ 728602 w 778531"/>
                <a:gd name="connsiteY241" fmla="*/ 161875 h 1453336"/>
                <a:gd name="connsiteX242" fmla="*/ 704971 w 778531"/>
                <a:gd name="connsiteY242" fmla="*/ 185505 h 1453336"/>
                <a:gd name="connsiteX243" fmla="*/ 694469 w 778531"/>
                <a:gd name="connsiteY243" fmla="*/ 173691 h 1453336"/>
                <a:gd name="connsiteX244" fmla="*/ 690530 w 778531"/>
                <a:gd name="connsiteY244" fmla="*/ 155312 h 1453336"/>
                <a:gd name="connsiteX245" fmla="*/ 685279 w 778531"/>
                <a:gd name="connsiteY245" fmla="*/ 140871 h 1453336"/>
                <a:gd name="connsiteX246" fmla="*/ 609137 w 778531"/>
                <a:gd name="connsiteY246" fmla="*/ 402 h 1453336"/>
                <a:gd name="connsiteX247" fmla="*/ 620953 w 778531"/>
                <a:gd name="connsiteY247" fmla="*/ 13530 h 1453336"/>
                <a:gd name="connsiteX248" fmla="*/ 623578 w 778531"/>
                <a:gd name="connsiteY248" fmla="*/ 58165 h 1453336"/>
                <a:gd name="connsiteX249" fmla="*/ 605199 w 778531"/>
                <a:gd name="connsiteY249" fmla="*/ 77856 h 1453336"/>
                <a:gd name="connsiteX250" fmla="*/ 556625 w 778531"/>
                <a:gd name="connsiteY250" fmla="*/ 75231 h 1453336"/>
                <a:gd name="connsiteX251" fmla="*/ 544811 w 778531"/>
                <a:gd name="connsiteY251" fmla="*/ 64728 h 1453336"/>
                <a:gd name="connsiteX252" fmla="*/ 609137 w 778531"/>
                <a:gd name="connsiteY252" fmla="*/ 402 h 1453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</a:cxnLst>
              <a:rect l="l" t="t" r="r" b="b"/>
              <a:pathLst>
                <a:path w="778531" h="1453336">
                  <a:moveTo>
                    <a:pt x="205946" y="1365215"/>
                  </a:moveTo>
                  <a:cubicBezTo>
                    <a:pt x="208079" y="1364395"/>
                    <a:pt x="210048" y="1365708"/>
                    <a:pt x="213986" y="1370959"/>
                  </a:cubicBezTo>
                  <a:cubicBezTo>
                    <a:pt x="221863" y="1381461"/>
                    <a:pt x="221863" y="1393276"/>
                    <a:pt x="213986" y="1403778"/>
                  </a:cubicBezTo>
                  <a:cubicBezTo>
                    <a:pt x="206110" y="1412968"/>
                    <a:pt x="206110" y="1409031"/>
                    <a:pt x="198233" y="1402466"/>
                  </a:cubicBezTo>
                  <a:cubicBezTo>
                    <a:pt x="192982" y="1399840"/>
                    <a:pt x="187731" y="1395903"/>
                    <a:pt x="182479" y="1393276"/>
                  </a:cubicBezTo>
                  <a:cubicBezTo>
                    <a:pt x="164100" y="1384087"/>
                    <a:pt x="162787" y="1389338"/>
                    <a:pt x="182479" y="1380148"/>
                  </a:cubicBezTo>
                  <a:cubicBezTo>
                    <a:pt x="187731" y="1378836"/>
                    <a:pt x="192982" y="1374897"/>
                    <a:pt x="196919" y="1372271"/>
                  </a:cubicBezTo>
                  <a:cubicBezTo>
                    <a:pt x="201515" y="1368989"/>
                    <a:pt x="203812" y="1366036"/>
                    <a:pt x="205946" y="1365215"/>
                  </a:cubicBezTo>
                  <a:close/>
                  <a:moveTo>
                    <a:pt x="24287" y="1333380"/>
                  </a:moveTo>
                  <a:cubicBezTo>
                    <a:pt x="26256" y="1334200"/>
                    <a:pt x="28226" y="1338139"/>
                    <a:pt x="32821" y="1343391"/>
                  </a:cubicBezTo>
                  <a:cubicBezTo>
                    <a:pt x="42010" y="1355205"/>
                    <a:pt x="53825" y="1365708"/>
                    <a:pt x="65640" y="1373584"/>
                  </a:cubicBezTo>
                  <a:cubicBezTo>
                    <a:pt x="94521" y="1391964"/>
                    <a:pt x="95835" y="1382775"/>
                    <a:pt x="66953" y="1401152"/>
                  </a:cubicBezTo>
                  <a:cubicBezTo>
                    <a:pt x="53825" y="1410343"/>
                    <a:pt x="42010" y="1420845"/>
                    <a:pt x="31507" y="1433973"/>
                  </a:cubicBezTo>
                  <a:cubicBezTo>
                    <a:pt x="23630" y="1444475"/>
                    <a:pt x="24944" y="1445787"/>
                    <a:pt x="15754" y="1433973"/>
                  </a:cubicBezTo>
                  <a:cubicBezTo>
                    <a:pt x="-5251" y="1406404"/>
                    <a:pt x="-5251" y="1369647"/>
                    <a:pt x="15754" y="1342077"/>
                  </a:cubicBezTo>
                  <a:cubicBezTo>
                    <a:pt x="20349" y="1334857"/>
                    <a:pt x="22318" y="1332559"/>
                    <a:pt x="24287" y="1333380"/>
                  </a:cubicBezTo>
                  <a:close/>
                  <a:moveTo>
                    <a:pt x="233842" y="1322714"/>
                  </a:moveTo>
                  <a:cubicBezTo>
                    <a:pt x="235975" y="1323042"/>
                    <a:pt x="238929" y="1326324"/>
                    <a:pt x="244180" y="1331575"/>
                  </a:cubicBezTo>
                  <a:cubicBezTo>
                    <a:pt x="278313" y="1363082"/>
                    <a:pt x="277001" y="1415594"/>
                    <a:pt x="241554" y="1447101"/>
                  </a:cubicBezTo>
                  <a:cubicBezTo>
                    <a:pt x="232366" y="1454978"/>
                    <a:pt x="232366" y="1456290"/>
                    <a:pt x="229740" y="1445787"/>
                  </a:cubicBezTo>
                  <a:cubicBezTo>
                    <a:pt x="228426" y="1441850"/>
                    <a:pt x="227114" y="1439224"/>
                    <a:pt x="225801" y="1435286"/>
                  </a:cubicBezTo>
                  <a:cubicBezTo>
                    <a:pt x="220550" y="1424783"/>
                    <a:pt x="221863" y="1427408"/>
                    <a:pt x="228426" y="1419532"/>
                  </a:cubicBezTo>
                  <a:cubicBezTo>
                    <a:pt x="244180" y="1401152"/>
                    <a:pt x="245493" y="1374897"/>
                    <a:pt x="228426" y="1355205"/>
                  </a:cubicBezTo>
                  <a:cubicBezTo>
                    <a:pt x="219238" y="1344703"/>
                    <a:pt x="220550" y="1349954"/>
                    <a:pt x="225801" y="1336826"/>
                  </a:cubicBezTo>
                  <a:cubicBezTo>
                    <a:pt x="227114" y="1335513"/>
                    <a:pt x="227114" y="1332887"/>
                    <a:pt x="228426" y="1331575"/>
                  </a:cubicBezTo>
                  <a:cubicBezTo>
                    <a:pt x="230396" y="1325011"/>
                    <a:pt x="231709" y="1322385"/>
                    <a:pt x="233842" y="1322714"/>
                  </a:cubicBezTo>
                  <a:close/>
                  <a:moveTo>
                    <a:pt x="414842" y="893103"/>
                  </a:moveTo>
                  <a:cubicBezTo>
                    <a:pt x="424032" y="900980"/>
                    <a:pt x="435847" y="907543"/>
                    <a:pt x="447662" y="912795"/>
                  </a:cubicBezTo>
                  <a:cubicBezTo>
                    <a:pt x="447662" y="923297"/>
                    <a:pt x="443723" y="933799"/>
                    <a:pt x="431909" y="936425"/>
                  </a:cubicBezTo>
                  <a:cubicBezTo>
                    <a:pt x="418781" y="939050"/>
                    <a:pt x="408279" y="933799"/>
                    <a:pt x="399088" y="923297"/>
                  </a:cubicBezTo>
                  <a:cubicBezTo>
                    <a:pt x="403027" y="919359"/>
                    <a:pt x="405653" y="915420"/>
                    <a:pt x="406965" y="911482"/>
                  </a:cubicBezTo>
                  <a:cubicBezTo>
                    <a:pt x="409591" y="906231"/>
                    <a:pt x="412216" y="899667"/>
                    <a:pt x="414842" y="893103"/>
                  </a:cubicBezTo>
                  <a:close/>
                  <a:moveTo>
                    <a:pt x="265183" y="849780"/>
                  </a:moveTo>
                  <a:cubicBezTo>
                    <a:pt x="274374" y="852406"/>
                    <a:pt x="282250" y="853720"/>
                    <a:pt x="291439" y="852406"/>
                  </a:cubicBezTo>
                  <a:cubicBezTo>
                    <a:pt x="294065" y="852406"/>
                    <a:pt x="298004" y="852406"/>
                    <a:pt x="300630" y="852406"/>
                  </a:cubicBezTo>
                  <a:cubicBezTo>
                    <a:pt x="298004" y="862908"/>
                    <a:pt x="296690" y="874724"/>
                    <a:pt x="296690" y="885227"/>
                  </a:cubicBezTo>
                  <a:cubicBezTo>
                    <a:pt x="282250" y="890478"/>
                    <a:pt x="263871" y="886539"/>
                    <a:pt x="261246" y="870785"/>
                  </a:cubicBezTo>
                  <a:cubicBezTo>
                    <a:pt x="259932" y="862908"/>
                    <a:pt x="261246" y="856345"/>
                    <a:pt x="265183" y="849780"/>
                  </a:cubicBezTo>
                  <a:close/>
                  <a:moveTo>
                    <a:pt x="225800" y="830089"/>
                  </a:moveTo>
                  <a:cubicBezTo>
                    <a:pt x="234990" y="836652"/>
                    <a:pt x="245492" y="843217"/>
                    <a:pt x="257307" y="847155"/>
                  </a:cubicBezTo>
                  <a:cubicBezTo>
                    <a:pt x="246804" y="853720"/>
                    <a:pt x="236302" y="865534"/>
                    <a:pt x="232364" y="876036"/>
                  </a:cubicBezTo>
                  <a:cubicBezTo>
                    <a:pt x="223174" y="900980"/>
                    <a:pt x="252055" y="886539"/>
                    <a:pt x="262558" y="902292"/>
                  </a:cubicBezTo>
                  <a:cubicBezTo>
                    <a:pt x="269122" y="910169"/>
                    <a:pt x="265183" y="921985"/>
                    <a:pt x="254681" y="929862"/>
                  </a:cubicBezTo>
                  <a:cubicBezTo>
                    <a:pt x="242867" y="937738"/>
                    <a:pt x="223174" y="937738"/>
                    <a:pt x="207420" y="918046"/>
                  </a:cubicBezTo>
                  <a:cubicBezTo>
                    <a:pt x="195606" y="902292"/>
                    <a:pt x="195606" y="881288"/>
                    <a:pt x="202169" y="864222"/>
                  </a:cubicBezTo>
                  <a:cubicBezTo>
                    <a:pt x="207420" y="852406"/>
                    <a:pt x="215297" y="840592"/>
                    <a:pt x="225800" y="830089"/>
                  </a:cubicBezTo>
                  <a:close/>
                  <a:moveTo>
                    <a:pt x="493609" y="809084"/>
                  </a:moveTo>
                  <a:cubicBezTo>
                    <a:pt x="501486" y="813022"/>
                    <a:pt x="508051" y="818273"/>
                    <a:pt x="514614" y="826150"/>
                  </a:cubicBezTo>
                  <a:cubicBezTo>
                    <a:pt x="534307" y="848468"/>
                    <a:pt x="540870" y="885227"/>
                    <a:pt x="540870" y="910169"/>
                  </a:cubicBezTo>
                  <a:cubicBezTo>
                    <a:pt x="540870" y="931174"/>
                    <a:pt x="538244" y="928548"/>
                    <a:pt x="511989" y="924610"/>
                  </a:cubicBezTo>
                  <a:cubicBezTo>
                    <a:pt x="464728" y="914108"/>
                    <a:pt x="393837" y="891790"/>
                    <a:pt x="397776" y="840592"/>
                  </a:cubicBezTo>
                  <a:cubicBezTo>
                    <a:pt x="397776" y="832715"/>
                    <a:pt x="400402" y="826150"/>
                    <a:pt x="404339" y="820899"/>
                  </a:cubicBezTo>
                  <a:cubicBezTo>
                    <a:pt x="404339" y="820899"/>
                    <a:pt x="405653" y="822212"/>
                    <a:pt x="406965" y="822212"/>
                  </a:cubicBezTo>
                  <a:cubicBezTo>
                    <a:pt x="410904" y="823525"/>
                    <a:pt x="414842" y="824838"/>
                    <a:pt x="418781" y="824838"/>
                  </a:cubicBezTo>
                  <a:cubicBezTo>
                    <a:pt x="420093" y="826150"/>
                    <a:pt x="420093" y="826150"/>
                    <a:pt x="420093" y="827464"/>
                  </a:cubicBezTo>
                  <a:cubicBezTo>
                    <a:pt x="429283" y="851094"/>
                    <a:pt x="459477" y="879975"/>
                    <a:pt x="484421" y="874724"/>
                  </a:cubicBezTo>
                  <a:cubicBezTo>
                    <a:pt x="497549" y="872099"/>
                    <a:pt x="488358" y="852406"/>
                    <a:pt x="471293" y="853720"/>
                  </a:cubicBezTo>
                  <a:cubicBezTo>
                    <a:pt x="462102" y="853720"/>
                    <a:pt x="446349" y="853720"/>
                    <a:pt x="430595" y="830089"/>
                  </a:cubicBezTo>
                  <a:cubicBezTo>
                    <a:pt x="429283" y="827464"/>
                    <a:pt x="429283" y="826150"/>
                    <a:pt x="427970" y="824838"/>
                  </a:cubicBezTo>
                  <a:cubicBezTo>
                    <a:pt x="447662" y="824838"/>
                    <a:pt x="469979" y="818273"/>
                    <a:pt x="487046" y="811710"/>
                  </a:cubicBezTo>
                  <a:cubicBezTo>
                    <a:pt x="489672" y="810397"/>
                    <a:pt x="492297" y="810397"/>
                    <a:pt x="493609" y="809084"/>
                  </a:cubicBezTo>
                  <a:close/>
                  <a:moveTo>
                    <a:pt x="367581" y="801208"/>
                  </a:moveTo>
                  <a:cubicBezTo>
                    <a:pt x="371520" y="801208"/>
                    <a:pt x="375458" y="802520"/>
                    <a:pt x="378084" y="805145"/>
                  </a:cubicBezTo>
                  <a:cubicBezTo>
                    <a:pt x="384648" y="809084"/>
                    <a:pt x="382023" y="810397"/>
                    <a:pt x="376772" y="814336"/>
                  </a:cubicBezTo>
                  <a:cubicBezTo>
                    <a:pt x="374146" y="815648"/>
                    <a:pt x="372832" y="816961"/>
                    <a:pt x="370207" y="818273"/>
                  </a:cubicBezTo>
                  <a:cubicBezTo>
                    <a:pt x="350516" y="834027"/>
                    <a:pt x="333449" y="872099"/>
                    <a:pt x="345264" y="894415"/>
                  </a:cubicBezTo>
                  <a:cubicBezTo>
                    <a:pt x="351828" y="904918"/>
                    <a:pt x="367581" y="890478"/>
                    <a:pt x="361018" y="874724"/>
                  </a:cubicBezTo>
                  <a:cubicBezTo>
                    <a:pt x="357079" y="865534"/>
                    <a:pt x="353141" y="849780"/>
                    <a:pt x="370207" y="827464"/>
                  </a:cubicBezTo>
                  <a:cubicBezTo>
                    <a:pt x="380709" y="814336"/>
                    <a:pt x="388586" y="813022"/>
                    <a:pt x="395151" y="818273"/>
                  </a:cubicBezTo>
                  <a:cubicBezTo>
                    <a:pt x="392525" y="823525"/>
                    <a:pt x="389899" y="830089"/>
                    <a:pt x="389899" y="836652"/>
                  </a:cubicBezTo>
                  <a:cubicBezTo>
                    <a:pt x="388586" y="856345"/>
                    <a:pt x="395151" y="872099"/>
                    <a:pt x="408279" y="885227"/>
                  </a:cubicBezTo>
                  <a:cubicBezTo>
                    <a:pt x="405653" y="891790"/>
                    <a:pt x="403027" y="899667"/>
                    <a:pt x="399088" y="906231"/>
                  </a:cubicBezTo>
                  <a:cubicBezTo>
                    <a:pt x="384648" y="933799"/>
                    <a:pt x="351828" y="950866"/>
                    <a:pt x="328197" y="958743"/>
                  </a:cubicBezTo>
                  <a:cubicBezTo>
                    <a:pt x="308506" y="965306"/>
                    <a:pt x="309818" y="961369"/>
                    <a:pt x="308506" y="936425"/>
                  </a:cubicBezTo>
                  <a:cubicBezTo>
                    <a:pt x="305881" y="911482"/>
                    <a:pt x="304567" y="879975"/>
                    <a:pt x="309818" y="853720"/>
                  </a:cubicBezTo>
                  <a:cubicBezTo>
                    <a:pt x="330823" y="849780"/>
                    <a:pt x="350516" y="836652"/>
                    <a:pt x="362330" y="816961"/>
                  </a:cubicBezTo>
                  <a:cubicBezTo>
                    <a:pt x="366269" y="810397"/>
                    <a:pt x="367581" y="806459"/>
                    <a:pt x="367581" y="801208"/>
                  </a:cubicBezTo>
                  <a:close/>
                  <a:moveTo>
                    <a:pt x="557937" y="785454"/>
                  </a:moveTo>
                  <a:cubicBezTo>
                    <a:pt x="564500" y="789392"/>
                    <a:pt x="571065" y="794643"/>
                    <a:pt x="575003" y="801208"/>
                  </a:cubicBezTo>
                  <a:cubicBezTo>
                    <a:pt x="589444" y="822212"/>
                    <a:pt x="581567" y="841904"/>
                    <a:pt x="571065" y="849780"/>
                  </a:cubicBezTo>
                  <a:cubicBezTo>
                    <a:pt x="560563" y="857657"/>
                    <a:pt x="547435" y="856345"/>
                    <a:pt x="542183" y="848468"/>
                  </a:cubicBezTo>
                  <a:cubicBezTo>
                    <a:pt x="531681" y="832715"/>
                    <a:pt x="553998" y="811710"/>
                    <a:pt x="527742" y="811710"/>
                  </a:cubicBezTo>
                  <a:cubicBezTo>
                    <a:pt x="523804" y="813022"/>
                    <a:pt x="519865" y="813022"/>
                    <a:pt x="515928" y="814336"/>
                  </a:cubicBezTo>
                  <a:cubicBezTo>
                    <a:pt x="511989" y="810397"/>
                    <a:pt x="506737" y="806459"/>
                    <a:pt x="502800" y="801208"/>
                  </a:cubicBezTo>
                  <a:cubicBezTo>
                    <a:pt x="506737" y="797269"/>
                    <a:pt x="508051" y="793331"/>
                    <a:pt x="506737" y="786766"/>
                  </a:cubicBezTo>
                  <a:cubicBezTo>
                    <a:pt x="515928" y="789392"/>
                    <a:pt x="525116" y="789392"/>
                    <a:pt x="534307" y="789392"/>
                  </a:cubicBezTo>
                  <a:cubicBezTo>
                    <a:pt x="542183" y="789392"/>
                    <a:pt x="550060" y="788080"/>
                    <a:pt x="557937" y="785454"/>
                  </a:cubicBezTo>
                  <a:close/>
                  <a:moveTo>
                    <a:pt x="288814" y="748696"/>
                  </a:moveTo>
                  <a:cubicBezTo>
                    <a:pt x="295378" y="760510"/>
                    <a:pt x="301942" y="771013"/>
                    <a:pt x="311132" y="777577"/>
                  </a:cubicBezTo>
                  <a:cubicBezTo>
                    <a:pt x="296690" y="778889"/>
                    <a:pt x="282250" y="785454"/>
                    <a:pt x="275686" y="795957"/>
                  </a:cubicBezTo>
                  <a:cubicBezTo>
                    <a:pt x="269122" y="806459"/>
                    <a:pt x="288814" y="811710"/>
                    <a:pt x="298004" y="799894"/>
                  </a:cubicBezTo>
                  <a:cubicBezTo>
                    <a:pt x="300630" y="795957"/>
                    <a:pt x="304567" y="790705"/>
                    <a:pt x="312444" y="788080"/>
                  </a:cubicBezTo>
                  <a:cubicBezTo>
                    <a:pt x="328197" y="781515"/>
                    <a:pt x="370207" y="784141"/>
                    <a:pt x="354453" y="810397"/>
                  </a:cubicBezTo>
                  <a:cubicBezTo>
                    <a:pt x="343951" y="828776"/>
                    <a:pt x="321634" y="844529"/>
                    <a:pt x="291439" y="844529"/>
                  </a:cubicBezTo>
                  <a:cubicBezTo>
                    <a:pt x="262558" y="844529"/>
                    <a:pt x="233676" y="826150"/>
                    <a:pt x="216611" y="811710"/>
                  </a:cubicBezTo>
                  <a:cubicBezTo>
                    <a:pt x="202169" y="799894"/>
                    <a:pt x="206108" y="798582"/>
                    <a:pt x="224487" y="784141"/>
                  </a:cubicBezTo>
                  <a:cubicBezTo>
                    <a:pt x="242867" y="771013"/>
                    <a:pt x="266497" y="756573"/>
                    <a:pt x="288814" y="748696"/>
                  </a:cubicBezTo>
                  <a:close/>
                  <a:moveTo>
                    <a:pt x="447067" y="712963"/>
                  </a:moveTo>
                  <a:cubicBezTo>
                    <a:pt x="471374" y="718994"/>
                    <a:pt x="484421" y="751978"/>
                    <a:pt x="492297" y="777577"/>
                  </a:cubicBezTo>
                  <a:cubicBezTo>
                    <a:pt x="498861" y="794643"/>
                    <a:pt x="501486" y="795957"/>
                    <a:pt x="484421" y="803833"/>
                  </a:cubicBezTo>
                  <a:cubicBezTo>
                    <a:pt x="463416" y="813022"/>
                    <a:pt x="431909" y="820899"/>
                    <a:pt x="412216" y="813022"/>
                  </a:cubicBezTo>
                  <a:cubicBezTo>
                    <a:pt x="391212" y="803833"/>
                    <a:pt x="384648" y="784141"/>
                    <a:pt x="387274" y="764449"/>
                  </a:cubicBezTo>
                  <a:cubicBezTo>
                    <a:pt x="389899" y="752634"/>
                    <a:pt x="396463" y="743445"/>
                    <a:pt x="412216" y="746070"/>
                  </a:cubicBezTo>
                  <a:cubicBezTo>
                    <a:pt x="431909" y="750008"/>
                    <a:pt x="433221" y="763136"/>
                    <a:pt x="433221" y="769701"/>
                  </a:cubicBezTo>
                  <a:cubicBezTo>
                    <a:pt x="433221" y="782829"/>
                    <a:pt x="448974" y="784141"/>
                    <a:pt x="451600" y="773638"/>
                  </a:cubicBezTo>
                  <a:cubicBezTo>
                    <a:pt x="455539" y="752634"/>
                    <a:pt x="430595" y="738194"/>
                    <a:pt x="409591" y="739506"/>
                  </a:cubicBezTo>
                  <a:cubicBezTo>
                    <a:pt x="406965" y="739506"/>
                    <a:pt x="405653" y="739506"/>
                    <a:pt x="403027" y="740819"/>
                  </a:cubicBezTo>
                  <a:cubicBezTo>
                    <a:pt x="397776" y="742131"/>
                    <a:pt x="395151" y="742131"/>
                    <a:pt x="399088" y="735568"/>
                  </a:cubicBezTo>
                  <a:cubicBezTo>
                    <a:pt x="404339" y="727691"/>
                    <a:pt x="410904" y="721127"/>
                    <a:pt x="418781" y="717189"/>
                  </a:cubicBezTo>
                  <a:cubicBezTo>
                    <a:pt x="429611" y="711938"/>
                    <a:pt x="438965" y="710953"/>
                    <a:pt x="447067" y="712963"/>
                  </a:cubicBezTo>
                  <a:close/>
                  <a:moveTo>
                    <a:pt x="490102" y="675425"/>
                  </a:moveTo>
                  <a:cubicBezTo>
                    <a:pt x="524870" y="670010"/>
                    <a:pt x="569424" y="694871"/>
                    <a:pt x="599946" y="714563"/>
                  </a:cubicBezTo>
                  <a:cubicBezTo>
                    <a:pt x="622263" y="726378"/>
                    <a:pt x="626202" y="727691"/>
                    <a:pt x="611761" y="740819"/>
                  </a:cubicBezTo>
                  <a:cubicBezTo>
                    <a:pt x="593382" y="757885"/>
                    <a:pt x="563188" y="778889"/>
                    <a:pt x="532993" y="781515"/>
                  </a:cubicBezTo>
                  <a:cubicBezTo>
                    <a:pt x="522491" y="781515"/>
                    <a:pt x="511989" y="780203"/>
                    <a:pt x="504112" y="778889"/>
                  </a:cubicBezTo>
                  <a:cubicBezTo>
                    <a:pt x="504112" y="777577"/>
                    <a:pt x="502800" y="776264"/>
                    <a:pt x="502800" y="774952"/>
                  </a:cubicBezTo>
                  <a:cubicBezTo>
                    <a:pt x="497549" y="756573"/>
                    <a:pt x="489672" y="735568"/>
                    <a:pt x="476544" y="721127"/>
                  </a:cubicBezTo>
                  <a:cubicBezTo>
                    <a:pt x="504112" y="715875"/>
                    <a:pt x="515928" y="727691"/>
                    <a:pt x="522491" y="734254"/>
                  </a:cubicBezTo>
                  <a:cubicBezTo>
                    <a:pt x="532993" y="746070"/>
                    <a:pt x="553998" y="739506"/>
                    <a:pt x="546121" y="729003"/>
                  </a:cubicBezTo>
                  <a:cubicBezTo>
                    <a:pt x="532993" y="709312"/>
                    <a:pt x="493609" y="706686"/>
                    <a:pt x="469979" y="715875"/>
                  </a:cubicBezTo>
                  <a:cubicBezTo>
                    <a:pt x="464728" y="710624"/>
                    <a:pt x="459477" y="707999"/>
                    <a:pt x="451600" y="705373"/>
                  </a:cubicBezTo>
                  <a:cubicBezTo>
                    <a:pt x="452914" y="700122"/>
                    <a:pt x="455539" y="696184"/>
                    <a:pt x="459477" y="692245"/>
                  </a:cubicBezTo>
                  <a:cubicBezTo>
                    <a:pt x="468010" y="682399"/>
                    <a:pt x="478512" y="677230"/>
                    <a:pt x="490102" y="675425"/>
                  </a:cubicBezTo>
                  <a:close/>
                  <a:moveTo>
                    <a:pt x="330659" y="674686"/>
                  </a:moveTo>
                  <a:cubicBezTo>
                    <a:pt x="343623" y="672553"/>
                    <a:pt x="356423" y="672553"/>
                    <a:pt x="366269" y="676491"/>
                  </a:cubicBezTo>
                  <a:cubicBezTo>
                    <a:pt x="387274" y="684368"/>
                    <a:pt x="393837" y="705373"/>
                    <a:pt x="391212" y="725066"/>
                  </a:cubicBezTo>
                  <a:cubicBezTo>
                    <a:pt x="388586" y="736880"/>
                    <a:pt x="382023" y="746070"/>
                    <a:pt x="366269" y="743445"/>
                  </a:cubicBezTo>
                  <a:cubicBezTo>
                    <a:pt x="346577" y="739506"/>
                    <a:pt x="345264" y="726378"/>
                    <a:pt x="345264" y="719814"/>
                  </a:cubicBezTo>
                  <a:cubicBezTo>
                    <a:pt x="345264" y="706686"/>
                    <a:pt x="329511" y="705373"/>
                    <a:pt x="326885" y="715875"/>
                  </a:cubicBezTo>
                  <a:cubicBezTo>
                    <a:pt x="322946" y="736880"/>
                    <a:pt x="347890" y="751321"/>
                    <a:pt x="368895" y="750008"/>
                  </a:cubicBezTo>
                  <a:cubicBezTo>
                    <a:pt x="371520" y="750008"/>
                    <a:pt x="372832" y="750008"/>
                    <a:pt x="375458" y="748696"/>
                  </a:cubicBezTo>
                  <a:cubicBezTo>
                    <a:pt x="380709" y="747382"/>
                    <a:pt x="383335" y="747382"/>
                    <a:pt x="379397" y="753947"/>
                  </a:cubicBezTo>
                  <a:cubicBezTo>
                    <a:pt x="374146" y="761824"/>
                    <a:pt x="367581" y="768387"/>
                    <a:pt x="359705" y="772326"/>
                  </a:cubicBezTo>
                  <a:cubicBezTo>
                    <a:pt x="316383" y="793331"/>
                    <a:pt x="296690" y="746070"/>
                    <a:pt x="286188" y="711938"/>
                  </a:cubicBezTo>
                  <a:cubicBezTo>
                    <a:pt x="279625" y="694871"/>
                    <a:pt x="276999" y="693558"/>
                    <a:pt x="294065" y="685682"/>
                  </a:cubicBezTo>
                  <a:cubicBezTo>
                    <a:pt x="304567" y="681087"/>
                    <a:pt x="317695" y="676820"/>
                    <a:pt x="330659" y="674686"/>
                  </a:cubicBezTo>
                  <a:close/>
                  <a:moveTo>
                    <a:pt x="521179" y="629231"/>
                  </a:moveTo>
                  <a:cubicBezTo>
                    <a:pt x="535619" y="627919"/>
                    <a:pt x="547435" y="631856"/>
                    <a:pt x="553998" y="643672"/>
                  </a:cubicBezTo>
                  <a:cubicBezTo>
                    <a:pt x="560563" y="654175"/>
                    <a:pt x="555311" y="667303"/>
                    <a:pt x="544809" y="673866"/>
                  </a:cubicBezTo>
                  <a:cubicBezTo>
                    <a:pt x="532993" y="669928"/>
                    <a:pt x="521179" y="665989"/>
                    <a:pt x="509363" y="664677"/>
                  </a:cubicBezTo>
                  <a:cubicBezTo>
                    <a:pt x="511989" y="658112"/>
                    <a:pt x="514614" y="652861"/>
                    <a:pt x="517240" y="646298"/>
                  </a:cubicBezTo>
                  <a:cubicBezTo>
                    <a:pt x="519865" y="641047"/>
                    <a:pt x="521179" y="634482"/>
                    <a:pt x="521179" y="629231"/>
                  </a:cubicBezTo>
                  <a:close/>
                  <a:moveTo>
                    <a:pt x="316383" y="572781"/>
                  </a:moveTo>
                  <a:cubicBezTo>
                    <a:pt x="340013" y="574093"/>
                    <a:pt x="372832" y="581970"/>
                    <a:pt x="392525" y="602975"/>
                  </a:cubicBezTo>
                  <a:cubicBezTo>
                    <a:pt x="413530" y="625293"/>
                    <a:pt x="418781" y="651549"/>
                    <a:pt x="413530" y="672554"/>
                  </a:cubicBezTo>
                  <a:cubicBezTo>
                    <a:pt x="405653" y="701435"/>
                    <a:pt x="376772" y="676491"/>
                    <a:pt x="368895" y="660738"/>
                  </a:cubicBezTo>
                  <a:cubicBezTo>
                    <a:pt x="364956" y="652861"/>
                    <a:pt x="364956" y="644984"/>
                    <a:pt x="366269" y="639733"/>
                  </a:cubicBezTo>
                  <a:cubicBezTo>
                    <a:pt x="367581" y="623980"/>
                    <a:pt x="350516" y="614791"/>
                    <a:pt x="347890" y="626605"/>
                  </a:cubicBezTo>
                  <a:cubicBezTo>
                    <a:pt x="343951" y="638421"/>
                    <a:pt x="350516" y="654175"/>
                    <a:pt x="361018" y="665989"/>
                  </a:cubicBezTo>
                  <a:cubicBezTo>
                    <a:pt x="349202" y="663364"/>
                    <a:pt x="336074" y="664677"/>
                    <a:pt x="324260" y="667303"/>
                  </a:cubicBezTo>
                  <a:cubicBezTo>
                    <a:pt x="313757" y="646298"/>
                    <a:pt x="308506" y="618728"/>
                    <a:pt x="305881" y="597724"/>
                  </a:cubicBezTo>
                  <a:cubicBezTo>
                    <a:pt x="299316" y="575407"/>
                    <a:pt x="296690" y="571468"/>
                    <a:pt x="316383" y="572781"/>
                  </a:cubicBezTo>
                  <a:close/>
                  <a:moveTo>
                    <a:pt x="402309" y="558505"/>
                  </a:moveTo>
                  <a:cubicBezTo>
                    <a:pt x="413447" y="558505"/>
                    <a:pt x="424032" y="568843"/>
                    <a:pt x="427970" y="580658"/>
                  </a:cubicBezTo>
                  <a:cubicBezTo>
                    <a:pt x="420093" y="588535"/>
                    <a:pt x="412216" y="596412"/>
                    <a:pt x="405653" y="605601"/>
                  </a:cubicBezTo>
                  <a:cubicBezTo>
                    <a:pt x="403027" y="602975"/>
                    <a:pt x="401714" y="600349"/>
                    <a:pt x="399088" y="597724"/>
                  </a:cubicBezTo>
                  <a:cubicBezTo>
                    <a:pt x="392525" y="591160"/>
                    <a:pt x="385960" y="585909"/>
                    <a:pt x="378084" y="581970"/>
                  </a:cubicBezTo>
                  <a:cubicBezTo>
                    <a:pt x="379397" y="574093"/>
                    <a:pt x="383335" y="567530"/>
                    <a:pt x="391212" y="562279"/>
                  </a:cubicBezTo>
                  <a:cubicBezTo>
                    <a:pt x="394822" y="559653"/>
                    <a:pt x="398596" y="558505"/>
                    <a:pt x="402309" y="558505"/>
                  </a:cubicBezTo>
                  <a:close/>
                  <a:moveTo>
                    <a:pt x="485077" y="543900"/>
                  </a:moveTo>
                  <a:cubicBezTo>
                    <a:pt x="489015" y="542915"/>
                    <a:pt x="491641" y="546525"/>
                    <a:pt x="496235" y="555714"/>
                  </a:cubicBezTo>
                  <a:cubicBezTo>
                    <a:pt x="506737" y="578033"/>
                    <a:pt x="517240" y="613477"/>
                    <a:pt x="509363" y="643672"/>
                  </a:cubicBezTo>
                  <a:cubicBezTo>
                    <a:pt x="506737" y="651549"/>
                    <a:pt x="504112" y="658112"/>
                    <a:pt x="500174" y="664677"/>
                  </a:cubicBezTo>
                  <a:cubicBezTo>
                    <a:pt x="481795" y="664677"/>
                    <a:pt x="466041" y="669928"/>
                    <a:pt x="452914" y="685682"/>
                  </a:cubicBezTo>
                  <a:cubicBezTo>
                    <a:pt x="448974" y="690933"/>
                    <a:pt x="445037" y="696184"/>
                    <a:pt x="443723" y="702747"/>
                  </a:cubicBezTo>
                  <a:cubicBezTo>
                    <a:pt x="435847" y="701435"/>
                    <a:pt x="430595" y="694871"/>
                    <a:pt x="433221" y="679117"/>
                  </a:cubicBezTo>
                  <a:cubicBezTo>
                    <a:pt x="437160" y="651549"/>
                    <a:pt x="451600" y="643672"/>
                    <a:pt x="459477" y="639733"/>
                  </a:cubicBezTo>
                  <a:cubicBezTo>
                    <a:pt x="475230" y="633170"/>
                    <a:pt x="475230" y="612165"/>
                    <a:pt x="462102" y="614791"/>
                  </a:cubicBezTo>
                  <a:cubicBezTo>
                    <a:pt x="438472" y="621354"/>
                    <a:pt x="422719" y="660738"/>
                    <a:pt x="425344" y="685682"/>
                  </a:cubicBezTo>
                  <a:cubicBezTo>
                    <a:pt x="425344" y="688307"/>
                    <a:pt x="426658" y="690933"/>
                    <a:pt x="426658" y="693558"/>
                  </a:cubicBezTo>
                  <a:cubicBezTo>
                    <a:pt x="427970" y="700122"/>
                    <a:pt x="429283" y="702747"/>
                    <a:pt x="421406" y="701435"/>
                  </a:cubicBezTo>
                  <a:cubicBezTo>
                    <a:pt x="416155" y="700122"/>
                    <a:pt x="412216" y="697496"/>
                    <a:pt x="408279" y="694871"/>
                  </a:cubicBezTo>
                  <a:cubicBezTo>
                    <a:pt x="413530" y="692245"/>
                    <a:pt x="418781" y="685682"/>
                    <a:pt x="421406" y="676491"/>
                  </a:cubicBezTo>
                  <a:cubicBezTo>
                    <a:pt x="426658" y="654175"/>
                    <a:pt x="422719" y="633170"/>
                    <a:pt x="410904" y="614791"/>
                  </a:cubicBezTo>
                  <a:cubicBezTo>
                    <a:pt x="425344" y="593786"/>
                    <a:pt x="447662" y="574093"/>
                    <a:pt x="466041" y="559653"/>
                  </a:cubicBezTo>
                  <a:cubicBezTo>
                    <a:pt x="475887" y="550464"/>
                    <a:pt x="481138" y="544884"/>
                    <a:pt x="485077" y="543900"/>
                  </a:cubicBezTo>
                  <a:close/>
                  <a:moveTo>
                    <a:pt x="384648" y="490075"/>
                  </a:moveTo>
                  <a:cubicBezTo>
                    <a:pt x="410904" y="487449"/>
                    <a:pt x="424032" y="503203"/>
                    <a:pt x="426658" y="516330"/>
                  </a:cubicBezTo>
                  <a:cubicBezTo>
                    <a:pt x="427970" y="529458"/>
                    <a:pt x="422719" y="539961"/>
                    <a:pt x="412216" y="541274"/>
                  </a:cubicBezTo>
                  <a:cubicBezTo>
                    <a:pt x="393837" y="543900"/>
                    <a:pt x="384648" y="513705"/>
                    <a:pt x="372832" y="537335"/>
                  </a:cubicBezTo>
                  <a:cubicBezTo>
                    <a:pt x="367581" y="547838"/>
                    <a:pt x="367581" y="566217"/>
                    <a:pt x="371520" y="578033"/>
                  </a:cubicBezTo>
                  <a:cubicBezTo>
                    <a:pt x="361018" y="572781"/>
                    <a:pt x="347890" y="568842"/>
                    <a:pt x="336074" y="567530"/>
                  </a:cubicBezTo>
                  <a:cubicBezTo>
                    <a:pt x="334762" y="553089"/>
                    <a:pt x="337388" y="536023"/>
                    <a:pt x="342639" y="524207"/>
                  </a:cubicBezTo>
                  <a:cubicBezTo>
                    <a:pt x="350516" y="507142"/>
                    <a:pt x="364956" y="491388"/>
                    <a:pt x="384648" y="490075"/>
                  </a:cubicBezTo>
                  <a:close/>
                  <a:moveTo>
                    <a:pt x="519374" y="262797"/>
                  </a:moveTo>
                  <a:cubicBezTo>
                    <a:pt x="532174" y="263945"/>
                    <a:pt x="545138" y="269197"/>
                    <a:pt x="557938" y="280027"/>
                  </a:cubicBezTo>
                  <a:cubicBezTo>
                    <a:pt x="564501" y="285279"/>
                    <a:pt x="569752" y="291842"/>
                    <a:pt x="575004" y="298407"/>
                  </a:cubicBezTo>
                  <a:cubicBezTo>
                    <a:pt x="568440" y="298407"/>
                    <a:pt x="560562" y="298407"/>
                    <a:pt x="555312" y="297093"/>
                  </a:cubicBezTo>
                  <a:cubicBezTo>
                    <a:pt x="539559" y="294468"/>
                    <a:pt x="526431" y="281340"/>
                    <a:pt x="509364" y="283965"/>
                  </a:cubicBezTo>
                  <a:cubicBezTo>
                    <a:pt x="489673" y="286591"/>
                    <a:pt x="471292" y="299719"/>
                    <a:pt x="458164" y="312847"/>
                  </a:cubicBezTo>
                  <a:cubicBezTo>
                    <a:pt x="450289" y="320723"/>
                    <a:pt x="442411" y="328600"/>
                    <a:pt x="434534" y="336477"/>
                  </a:cubicBezTo>
                  <a:cubicBezTo>
                    <a:pt x="410905" y="364046"/>
                    <a:pt x="391213" y="394240"/>
                    <a:pt x="371521" y="424435"/>
                  </a:cubicBezTo>
                  <a:cubicBezTo>
                    <a:pt x="325573" y="501889"/>
                    <a:pt x="284876" y="580657"/>
                    <a:pt x="250743" y="660738"/>
                  </a:cubicBezTo>
                  <a:cubicBezTo>
                    <a:pt x="244180" y="676491"/>
                    <a:pt x="237615" y="690931"/>
                    <a:pt x="231052" y="706685"/>
                  </a:cubicBezTo>
                  <a:cubicBezTo>
                    <a:pt x="196919" y="790704"/>
                    <a:pt x="169350" y="877348"/>
                    <a:pt x="149659" y="965306"/>
                  </a:cubicBezTo>
                  <a:cubicBezTo>
                    <a:pt x="141782" y="1000751"/>
                    <a:pt x="133905" y="1036197"/>
                    <a:pt x="131280" y="1071642"/>
                  </a:cubicBezTo>
                  <a:cubicBezTo>
                    <a:pt x="129966" y="1083458"/>
                    <a:pt x="129966" y="1093960"/>
                    <a:pt x="131280" y="1105774"/>
                  </a:cubicBezTo>
                  <a:cubicBezTo>
                    <a:pt x="132592" y="1124154"/>
                    <a:pt x="135217" y="1146472"/>
                    <a:pt x="147033" y="1162225"/>
                  </a:cubicBezTo>
                  <a:cubicBezTo>
                    <a:pt x="157536" y="1175353"/>
                    <a:pt x="175915" y="1175353"/>
                    <a:pt x="189043" y="1184542"/>
                  </a:cubicBezTo>
                  <a:cubicBezTo>
                    <a:pt x="194294" y="1188481"/>
                    <a:pt x="199545" y="1193732"/>
                    <a:pt x="203483" y="1197670"/>
                  </a:cubicBezTo>
                  <a:cubicBezTo>
                    <a:pt x="195606" y="1198984"/>
                    <a:pt x="186417" y="1198984"/>
                    <a:pt x="178540" y="1198984"/>
                  </a:cubicBezTo>
                  <a:cubicBezTo>
                    <a:pt x="111587" y="1192419"/>
                    <a:pt x="106336" y="1122841"/>
                    <a:pt x="108962" y="1069016"/>
                  </a:cubicBezTo>
                  <a:cubicBezTo>
                    <a:pt x="111587" y="1032258"/>
                    <a:pt x="118152" y="995500"/>
                    <a:pt x="127341" y="958741"/>
                  </a:cubicBezTo>
                  <a:cubicBezTo>
                    <a:pt x="148345" y="869471"/>
                    <a:pt x="175915" y="781515"/>
                    <a:pt x="210047" y="697496"/>
                  </a:cubicBezTo>
                  <a:cubicBezTo>
                    <a:pt x="216611" y="681743"/>
                    <a:pt x="223175" y="665989"/>
                    <a:pt x="229738" y="651548"/>
                  </a:cubicBezTo>
                  <a:cubicBezTo>
                    <a:pt x="265185" y="568842"/>
                    <a:pt x="307194" y="490075"/>
                    <a:pt x="353141" y="413933"/>
                  </a:cubicBezTo>
                  <a:cubicBezTo>
                    <a:pt x="372834" y="382425"/>
                    <a:pt x="393838" y="350918"/>
                    <a:pt x="417469" y="323349"/>
                  </a:cubicBezTo>
                  <a:cubicBezTo>
                    <a:pt x="444053" y="292827"/>
                    <a:pt x="480975" y="259351"/>
                    <a:pt x="519374" y="262797"/>
                  </a:cubicBezTo>
                  <a:close/>
                  <a:moveTo>
                    <a:pt x="508123" y="208272"/>
                  </a:moveTo>
                  <a:cubicBezTo>
                    <a:pt x="521487" y="207434"/>
                    <a:pt x="535456" y="208480"/>
                    <a:pt x="550061" y="211762"/>
                  </a:cubicBezTo>
                  <a:cubicBezTo>
                    <a:pt x="568440" y="215701"/>
                    <a:pt x="584194" y="223577"/>
                    <a:pt x="597322" y="235392"/>
                  </a:cubicBezTo>
                  <a:cubicBezTo>
                    <a:pt x="614388" y="249833"/>
                    <a:pt x="626203" y="265587"/>
                    <a:pt x="635392" y="283966"/>
                  </a:cubicBezTo>
                  <a:cubicBezTo>
                    <a:pt x="627515" y="287904"/>
                    <a:pt x="619639" y="290529"/>
                    <a:pt x="611762" y="293155"/>
                  </a:cubicBezTo>
                  <a:cubicBezTo>
                    <a:pt x="606511" y="294468"/>
                    <a:pt x="599947" y="295780"/>
                    <a:pt x="592071" y="297094"/>
                  </a:cubicBezTo>
                  <a:cubicBezTo>
                    <a:pt x="586820" y="286591"/>
                    <a:pt x="578943" y="277401"/>
                    <a:pt x="568440" y="269524"/>
                  </a:cubicBezTo>
                  <a:cubicBezTo>
                    <a:pt x="475231" y="192070"/>
                    <a:pt x="378085" y="346980"/>
                    <a:pt x="341326" y="406055"/>
                  </a:cubicBezTo>
                  <a:cubicBezTo>
                    <a:pt x="287502" y="492699"/>
                    <a:pt x="242867" y="580657"/>
                    <a:pt x="204796" y="672553"/>
                  </a:cubicBezTo>
                  <a:cubicBezTo>
                    <a:pt x="166725" y="763135"/>
                    <a:pt x="136530" y="857656"/>
                    <a:pt x="112900" y="956116"/>
                  </a:cubicBezTo>
                  <a:cubicBezTo>
                    <a:pt x="97146" y="1024381"/>
                    <a:pt x="56451" y="1202921"/>
                    <a:pt x="175914" y="1213424"/>
                  </a:cubicBezTo>
                  <a:cubicBezTo>
                    <a:pt x="189042" y="1214736"/>
                    <a:pt x="200858" y="1213424"/>
                    <a:pt x="212672" y="1210798"/>
                  </a:cubicBezTo>
                  <a:cubicBezTo>
                    <a:pt x="216611" y="1217361"/>
                    <a:pt x="220549" y="1222612"/>
                    <a:pt x="223175" y="1227864"/>
                  </a:cubicBezTo>
                  <a:cubicBezTo>
                    <a:pt x="227114" y="1235740"/>
                    <a:pt x="229739" y="1243617"/>
                    <a:pt x="233677" y="1251494"/>
                  </a:cubicBezTo>
                  <a:cubicBezTo>
                    <a:pt x="215298" y="1258059"/>
                    <a:pt x="194293" y="1261996"/>
                    <a:pt x="171976" y="1259371"/>
                  </a:cubicBezTo>
                  <a:cubicBezTo>
                    <a:pt x="153597" y="1256745"/>
                    <a:pt x="136530" y="1251494"/>
                    <a:pt x="122090" y="1242305"/>
                  </a:cubicBezTo>
                  <a:cubicBezTo>
                    <a:pt x="21004" y="1179291"/>
                    <a:pt x="48574" y="1042760"/>
                    <a:pt x="70891" y="949551"/>
                  </a:cubicBezTo>
                  <a:cubicBezTo>
                    <a:pt x="94521" y="848467"/>
                    <a:pt x="126028" y="751320"/>
                    <a:pt x="165412" y="656799"/>
                  </a:cubicBezTo>
                  <a:cubicBezTo>
                    <a:pt x="204796" y="562278"/>
                    <a:pt x="250744" y="470383"/>
                    <a:pt x="305882" y="382425"/>
                  </a:cubicBezTo>
                  <a:cubicBezTo>
                    <a:pt x="350680" y="312355"/>
                    <a:pt x="414576" y="214141"/>
                    <a:pt x="508123" y="208272"/>
                  </a:cubicBezTo>
                  <a:close/>
                  <a:moveTo>
                    <a:pt x="777667" y="142183"/>
                  </a:moveTo>
                  <a:cubicBezTo>
                    <a:pt x="778816" y="143824"/>
                    <a:pt x="778488" y="148091"/>
                    <a:pt x="778488" y="155312"/>
                  </a:cubicBezTo>
                  <a:cubicBezTo>
                    <a:pt x="779800" y="201259"/>
                    <a:pt x="741730" y="238017"/>
                    <a:pt x="694469" y="234079"/>
                  </a:cubicBezTo>
                  <a:cubicBezTo>
                    <a:pt x="682653" y="232766"/>
                    <a:pt x="681341" y="234079"/>
                    <a:pt x="686592" y="224889"/>
                  </a:cubicBezTo>
                  <a:cubicBezTo>
                    <a:pt x="687904" y="220952"/>
                    <a:pt x="689218" y="218326"/>
                    <a:pt x="690530" y="214387"/>
                  </a:cubicBezTo>
                  <a:cubicBezTo>
                    <a:pt x="694469" y="203885"/>
                    <a:pt x="693156" y="207824"/>
                    <a:pt x="704971" y="206510"/>
                  </a:cubicBezTo>
                  <a:cubicBezTo>
                    <a:pt x="729914" y="205198"/>
                    <a:pt x="748293" y="186819"/>
                    <a:pt x="750919" y="161875"/>
                  </a:cubicBezTo>
                  <a:cubicBezTo>
                    <a:pt x="752232" y="148747"/>
                    <a:pt x="749606" y="152686"/>
                    <a:pt x="762734" y="147435"/>
                  </a:cubicBezTo>
                  <a:cubicBezTo>
                    <a:pt x="764046" y="146122"/>
                    <a:pt x="766672" y="146122"/>
                    <a:pt x="767986" y="144810"/>
                  </a:cubicBezTo>
                  <a:cubicBezTo>
                    <a:pt x="773893" y="141527"/>
                    <a:pt x="776519" y="140542"/>
                    <a:pt x="777667" y="142183"/>
                  </a:cubicBezTo>
                  <a:close/>
                  <a:moveTo>
                    <a:pt x="685279" y="140871"/>
                  </a:moveTo>
                  <a:cubicBezTo>
                    <a:pt x="685936" y="140214"/>
                    <a:pt x="689874" y="142840"/>
                    <a:pt x="699720" y="146122"/>
                  </a:cubicBezTo>
                  <a:cubicBezTo>
                    <a:pt x="704971" y="147435"/>
                    <a:pt x="710223" y="148747"/>
                    <a:pt x="715474" y="150061"/>
                  </a:cubicBezTo>
                  <a:cubicBezTo>
                    <a:pt x="725976" y="152686"/>
                    <a:pt x="729914" y="148747"/>
                    <a:pt x="728602" y="161875"/>
                  </a:cubicBezTo>
                  <a:cubicBezTo>
                    <a:pt x="725976" y="176317"/>
                    <a:pt x="718099" y="184193"/>
                    <a:pt x="704971" y="185505"/>
                  </a:cubicBezTo>
                  <a:cubicBezTo>
                    <a:pt x="693156" y="186819"/>
                    <a:pt x="695781" y="184193"/>
                    <a:pt x="694469" y="173691"/>
                  </a:cubicBezTo>
                  <a:cubicBezTo>
                    <a:pt x="694469" y="167126"/>
                    <a:pt x="693156" y="160563"/>
                    <a:pt x="690530" y="155312"/>
                  </a:cubicBezTo>
                  <a:cubicBezTo>
                    <a:pt x="687249" y="145466"/>
                    <a:pt x="684623" y="141527"/>
                    <a:pt x="685279" y="140871"/>
                  </a:cubicBezTo>
                  <a:close/>
                  <a:moveTo>
                    <a:pt x="609137" y="402"/>
                  </a:moveTo>
                  <a:cubicBezTo>
                    <a:pt x="624890" y="-911"/>
                    <a:pt x="620953" y="402"/>
                    <a:pt x="620953" y="13530"/>
                  </a:cubicBezTo>
                  <a:cubicBezTo>
                    <a:pt x="619639" y="29284"/>
                    <a:pt x="620953" y="43724"/>
                    <a:pt x="623578" y="58165"/>
                  </a:cubicBezTo>
                  <a:cubicBezTo>
                    <a:pt x="631455" y="90984"/>
                    <a:pt x="639332" y="85733"/>
                    <a:pt x="605199" y="77856"/>
                  </a:cubicBezTo>
                  <a:cubicBezTo>
                    <a:pt x="589446" y="73919"/>
                    <a:pt x="572378" y="73919"/>
                    <a:pt x="556625" y="75231"/>
                  </a:cubicBezTo>
                  <a:cubicBezTo>
                    <a:pt x="543497" y="76544"/>
                    <a:pt x="542185" y="79170"/>
                    <a:pt x="544811" y="64728"/>
                  </a:cubicBezTo>
                  <a:cubicBezTo>
                    <a:pt x="548748" y="31909"/>
                    <a:pt x="575004" y="5653"/>
                    <a:pt x="609137" y="402"/>
                  </a:cubicBezTo>
                  <a:close/>
                </a:path>
              </a:pathLst>
            </a:custGeom>
            <a:blipFill dpi="0" rotWithShape="0">
              <a:blip r:embed="rId34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7" name="Freeform 148"/>
            <p:cNvSpPr/>
            <p:nvPr>
              <p:custDataLst>
                <p:tags r:id="rId35"/>
              </p:custDataLst>
            </p:nvPr>
          </p:nvSpPr>
          <p:spPr>
            <a:xfrm>
              <a:off x="2413798" y="1560273"/>
              <a:ext cx="833672" cy="463105"/>
            </a:xfrm>
            <a:custGeom>
              <a:avLst/>
              <a:gdLst>
                <a:gd name="connsiteX0" fmla="*/ 458965 w 1051855"/>
                <a:gd name="connsiteY0" fmla="*/ 460904 h 584306"/>
                <a:gd name="connsiteX1" fmla="*/ 468155 w 1051855"/>
                <a:gd name="connsiteY1" fmla="*/ 497663 h 584306"/>
                <a:gd name="connsiteX2" fmla="*/ 440586 w 1051855"/>
                <a:gd name="connsiteY2" fmla="*/ 502914 h 584306"/>
                <a:gd name="connsiteX3" fmla="*/ 426146 w 1051855"/>
                <a:gd name="connsiteY3" fmla="*/ 470095 h 584306"/>
                <a:gd name="connsiteX4" fmla="*/ 440586 w 1051855"/>
                <a:gd name="connsiteY4" fmla="*/ 468781 h 584306"/>
                <a:gd name="connsiteX5" fmla="*/ 458965 w 1051855"/>
                <a:gd name="connsiteY5" fmla="*/ 460904 h 584306"/>
                <a:gd name="connsiteX6" fmla="*/ 598121 w 1051855"/>
                <a:gd name="connsiteY6" fmla="*/ 450402 h 584306"/>
                <a:gd name="connsiteX7" fmla="*/ 615188 w 1051855"/>
                <a:gd name="connsiteY7" fmla="*/ 471407 h 584306"/>
                <a:gd name="connsiteX8" fmla="*/ 634880 w 1051855"/>
                <a:gd name="connsiteY8" fmla="*/ 484535 h 584306"/>
                <a:gd name="connsiteX9" fmla="*/ 636193 w 1051855"/>
                <a:gd name="connsiteY9" fmla="*/ 508165 h 584306"/>
                <a:gd name="connsiteX10" fmla="*/ 598121 w 1051855"/>
                <a:gd name="connsiteY10" fmla="*/ 539672 h 584306"/>
                <a:gd name="connsiteX11" fmla="*/ 578430 w 1051855"/>
                <a:gd name="connsiteY11" fmla="*/ 518667 h 584306"/>
                <a:gd name="connsiteX12" fmla="*/ 594184 w 1051855"/>
                <a:gd name="connsiteY12" fmla="*/ 481909 h 584306"/>
                <a:gd name="connsiteX13" fmla="*/ 584993 w 1051855"/>
                <a:gd name="connsiteY13" fmla="*/ 475346 h 584306"/>
                <a:gd name="connsiteX14" fmla="*/ 584993 w 1051855"/>
                <a:gd name="connsiteY14" fmla="*/ 458279 h 584306"/>
                <a:gd name="connsiteX15" fmla="*/ 598121 w 1051855"/>
                <a:gd name="connsiteY15" fmla="*/ 450402 h 584306"/>
                <a:gd name="connsiteX16" fmla="*/ 502288 w 1051855"/>
                <a:gd name="connsiteY16" fmla="*/ 399204 h 584306"/>
                <a:gd name="connsiteX17" fmla="*/ 503600 w 1051855"/>
                <a:gd name="connsiteY17" fmla="*/ 401829 h 584306"/>
                <a:gd name="connsiteX18" fmla="*/ 510165 w 1051855"/>
                <a:gd name="connsiteY18" fmla="*/ 412332 h 584306"/>
                <a:gd name="connsiteX19" fmla="*/ 508851 w 1051855"/>
                <a:gd name="connsiteY19" fmla="*/ 413644 h 584306"/>
                <a:gd name="connsiteX20" fmla="*/ 520667 w 1051855"/>
                <a:gd name="connsiteY20" fmla="*/ 493725 h 584306"/>
                <a:gd name="connsiteX21" fmla="*/ 525918 w 1051855"/>
                <a:gd name="connsiteY21" fmla="*/ 470095 h 584306"/>
                <a:gd name="connsiteX22" fmla="*/ 514102 w 1051855"/>
                <a:gd name="connsiteY22" fmla="*/ 424146 h 584306"/>
                <a:gd name="connsiteX23" fmla="*/ 515416 w 1051855"/>
                <a:gd name="connsiteY23" fmla="*/ 418895 h 584306"/>
                <a:gd name="connsiteX24" fmla="*/ 566614 w 1051855"/>
                <a:gd name="connsiteY24" fmla="*/ 451715 h 584306"/>
                <a:gd name="connsiteX25" fmla="*/ 573179 w 1051855"/>
                <a:gd name="connsiteY25" fmla="*/ 454341 h 584306"/>
                <a:gd name="connsiteX26" fmla="*/ 575805 w 1051855"/>
                <a:gd name="connsiteY26" fmla="*/ 481909 h 584306"/>
                <a:gd name="connsiteX27" fmla="*/ 535107 w 1051855"/>
                <a:gd name="connsiteY27" fmla="*/ 560677 h 584306"/>
                <a:gd name="connsiteX28" fmla="*/ 504914 w 1051855"/>
                <a:gd name="connsiteY28" fmla="*/ 547549 h 584306"/>
                <a:gd name="connsiteX29" fmla="*/ 483909 w 1051855"/>
                <a:gd name="connsiteY29" fmla="*/ 407080 h 584306"/>
                <a:gd name="connsiteX30" fmla="*/ 502288 w 1051855"/>
                <a:gd name="connsiteY30" fmla="*/ 399204 h 584306"/>
                <a:gd name="connsiteX31" fmla="*/ 414330 w 1051855"/>
                <a:gd name="connsiteY31" fmla="*/ 355881 h 584306"/>
                <a:gd name="connsiteX32" fmla="*/ 477344 w 1051855"/>
                <a:gd name="connsiteY32" fmla="*/ 367697 h 584306"/>
                <a:gd name="connsiteX33" fmla="*/ 491786 w 1051855"/>
                <a:gd name="connsiteY33" fmla="*/ 361132 h 584306"/>
                <a:gd name="connsiteX34" fmla="*/ 495723 w 1051855"/>
                <a:gd name="connsiteY34" fmla="*/ 371634 h 584306"/>
                <a:gd name="connsiteX35" fmla="*/ 487847 w 1051855"/>
                <a:gd name="connsiteY35" fmla="*/ 376885 h 584306"/>
                <a:gd name="connsiteX36" fmla="*/ 479970 w 1051855"/>
                <a:gd name="connsiteY36" fmla="*/ 375573 h 584306"/>
                <a:gd name="connsiteX37" fmla="*/ 407767 w 1051855"/>
                <a:gd name="connsiteY37" fmla="*/ 412332 h 584306"/>
                <a:gd name="connsiteX38" fmla="*/ 432709 w 1051855"/>
                <a:gd name="connsiteY38" fmla="*/ 409706 h 584306"/>
                <a:gd name="connsiteX39" fmla="*/ 472093 w 1051855"/>
                <a:gd name="connsiteY39" fmla="*/ 383450 h 584306"/>
                <a:gd name="connsiteX40" fmla="*/ 495723 w 1051855"/>
                <a:gd name="connsiteY40" fmla="*/ 393952 h 584306"/>
                <a:gd name="connsiteX41" fmla="*/ 478658 w 1051855"/>
                <a:gd name="connsiteY41" fmla="*/ 403141 h 584306"/>
                <a:gd name="connsiteX42" fmla="*/ 457653 w 1051855"/>
                <a:gd name="connsiteY42" fmla="*/ 450402 h 584306"/>
                <a:gd name="connsiteX43" fmla="*/ 436648 w 1051855"/>
                <a:gd name="connsiteY43" fmla="*/ 458279 h 584306"/>
                <a:gd name="connsiteX44" fmla="*/ 350004 w 1051855"/>
                <a:gd name="connsiteY44" fmla="*/ 445151 h 584306"/>
                <a:gd name="connsiteX45" fmla="*/ 353942 w 1051855"/>
                <a:gd name="connsiteY45" fmla="*/ 413644 h 584306"/>
                <a:gd name="connsiteX46" fmla="*/ 414330 w 1051855"/>
                <a:gd name="connsiteY46" fmla="*/ 355881 h 584306"/>
                <a:gd name="connsiteX47" fmla="*/ 720212 w 1051855"/>
                <a:gd name="connsiteY47" fmla="*/ 348004 h 584306"/>
                <a:gd name="connsiteX48" fmla="*/ 733340 w 1051855"/>
                <a:gd name="connsiteY48" fmla="*/ 382137 h 584306"/>
                <a:gd name="connsiteX49" fmla="*/ 705771 w 1051855"/>
                <a:gd name="connsiteY49" fmla="*/ 397890 h 584306"/>
                <a:gd name="connsiteX50" fmla="*/ 687391 w 1051855"/>
                <a:gd name="connsiteY50" fmla="*/ 366383 h 584306"/>
                <a:gd name="connsiteX51" fmla="*/ 705771 w 1051855"/>
                <a:gd name="connsiteY51" fmla="*/ 358506 h 584306"/>
                <a:gd name="connsiteX52" fmla="*/ 720212 w 1051855"/>
                <a:gd name="connsiteY52" fmla="*/ 348004 h 584306"/>
                <a:gd name="connsiteX53" fmla="*/ 633568 w 1051855"/>
                <a:gd name="connsiteY53" fmla="*/ 348004 h 584306"/>
                <a:gd name="connsiteX54" fmla="*/ 717586 w 1051855"/>
                <a:gd name="connsiteY54" fmla="*/ 462218 h 584306"/>
                <a:gd name="connsiteX55" fmla="*/ 704458 w 1051855"/>
                <a:gd name="connsiteY55" fmla="*/ 491099 h 584306"/>
                <a:gd name="connsiteX56" fmla="*/ 620440 w 1051855"/>
                <a:gd name="connsiteY56" fmla="*/ 463530 h 584306"/>
                <a:gd name="connsiteX57" fmla="*/ 602060 w 1051855"/>
                <a:gd name="connsiteY57" fmla="*/ 439900 h 584306"/>
                <a:gd name="connsiteX58" fmla="*/ 604686 w 1051855"/>
                <a:gd name="connsiteY58" fmla="*/ 435962 h 584306"/>
                <a:gd name="connsiteX59" fmla="*/ 624377 w 1051855"/>
                <a:gd name="connsiteY59" fmla="*/ 379511 h 584306"/>
                <a:gd name="connsiteX60" fmla="*/ 648008 w 1051855"/>
                <a:gd name="connsiteY60" fmla="*/ 421520 h 584306"/>
                <a:gd name="connsiteX61" fmla="*/ 669012 w 1051855"/>
                <a:gd name="connsiteY61" fmla="*/ 434648 h 584306"/>
                <a:gd name="connsiteX62" fmla="*/ 624377 w 1051855"/>
                <a:gd name="connsiteY62" fmla="*/ 371634 h 584306"/>
                <a:gd name="connsiteX63" fmla="*/ 619126 w 1051855"/>
                <a:gd name="connsiteY63" fmla="*/ 351943 h 584306"/>
                <a:gd name="connsiteX64" fmla="*/ 633568 w 1051855"/>
                <a:gd name="connsiteY64" fmla="*/ 348004 h 584306"/>
                <a:gd name="connsiteX65" fmla="*/ 560051 w 1051855"/>
                <a:gd name="connsiteY65" fmla="*/ 336189 h 584306"/>
                <a:gd name="connsiteX66" fmla="*/ 587619 w 1051855"/>
                <a:gd name="connsiteY66" fmla="*/ 337502 h 584306"/>
                <a:gd name="connsiteX67" fmla="*/ 596809 w 1051855"/>
                <a:gd name="connsiteY67" fmla="*/ 432023 h 584306"/>
                <a:gd name="connsiteX68" fmla="*/ 570553 w 1051855"/>
                <a:gd name="connsiteY68" fmla="*/ 445151 h 584306"/>
                <a:gd name="connsiteX69" fmla="*/ 514102 w 1051855"/>
                <a:gd name="connsiteY69" fmla="*/ 400516 h 584306"/>
                <a:gd name="connsiteX70" fmla="*/ 531170 w 1051855"/>
                <a:gd name="connsiteY70" fmla="*/ 349317 h 584306"/>
                <a:gd name="connsiteX71" fmla="*/ 561363 w 1051855"/>
                <a:gd name="connsiteY71" fmla="*/ 354569 h 584306"/>
                <a:gd name="connsiteX72" fmla="*/ 558738 w 1051855"/>
                <a:gd name="connsiteY72" fmla="*/ 386076 h 584306"/>
                <a:gd name="connsiteX73" fmla="*/ 569240 w 1051855"/>
                <a:gd name="connsiteY73" fmla="*/ 400516 h 584306"/>
                <a:gd name="connsiteX74" fmla="*/ 563989 w 1051855"/>
                <a:gd name="connsiteY74" fmla="*/ 346692 h 584306"/>
                <a:gd name="connsiteX75" fmla="*/ 558738 w 1051855"/>
                <a:gd name="connsiteY75" fmla="*/ 342753 h 584306"/>
                <a:gd name="connsiteX76" fmla="*/ 560051 w 1051855"/>
                <a:gd name="connsiteY76" fmla="*/ 336189 h 584306"/>
                <a:gd name="connsiteX77" fmla="*/ 382823 w 1051855"/>
                <a:gd name="connsiteY77" fmla="*/ 323062 h 584306"/>
                <a:gd name="connsiteX78" fmla="*/ 398577 w 1051855"/>
                <a:gd name="connsiteY78" fmla="*/ 342753 h 584306"/>
                <a:gd name="connsiteX79" fmla="*/ 405141 w 1051855"/>
                <a:gd name="connsiteY79" fmla="*/ 349317 h 584306"/>
                <a:gd name="connsiteX80" fmla="*/ 380197 w 1051855"/>
                <a:gd name="connsiteY80" fmla="*/ 370322 h 584306"/>
                <a:gd name="connsiteX81" fmla="*/ 365757 w 1051855"/>
                <a:gd name="connsiteY81" fmla="*/ 334876 h 584306"/>
                <a:gd name="connsiteX82" fmla="*/ 382823 w 1051855"/>
                <a:gd name="connsiteY82" fmla="*/ 323062 h 584306"/>
                <a:gd name="connsiteX83" fmla="*/ 368383 w 1051855"/>
                <a:gd name="connsiteY83" fmla="*/ 279739 h 584306"/>
                <a:gd name="connsiteX84" fmla="*/ 378885 w 1051855"/>
                <a:gd name="connsiteY84" fmla="*/ 315185 h 584306"/>
                <a:gd name="connsiteX85" fmla="*/ 340814 w 1051855"/>
                <a:gd name="connsiteY85" fmla="*/ 317810 h 584306"/>
                <a:gd name="connsiteX86" fmla="*/ 344753 w 1051855"/>
                <a:gd name="connsiteY86" fmla="*/ 357194 h 584306"/>
                <a:gd name="connsiteX87" fmla="*/ 319809 w 1051855"/>
                <a:gd name="connsiteY87" fmla="*/ 370322 h 584306"/>
                <a:gd name="connsiteX88" fmla="*/ 293553 w 1051855"/>
                <a:gd name="connsiteY88" fmla="*/ 328313 h 584306"/>
                <a:gd name="connsiteX89" fmla="*/ 327686 w 1051855"/>
                <a:gd name="connsiteY89" fmla="*/ 286303 h 584306"/>
                <a:gd name="connsiteX90" fmla="*/ 368383 w 1051855"/>
                <a:gd name="connsiteY90" fmla="*/ 279739 h 584306"/>
                <a:gd name="connsiteX91" fmla="*/ 695105 w 1051855"/>
                <a:gd name="connsiteY91" fmla="*/ 256273 h 584306"/>
                <a:gd name="connsiteX92" fmla="*/ 733340 w 1051855"/>
                <a:gd name="connsiteY92" fmla="*/ 258734 h 584306"/>
                <a:gd name="connsiteX93" fmla="*/ 754345 w 1051855"/>
                <a:gd name="connsiteY93" fmla="*/ 278426 h 584306"/>
                <a:gd name="connsiteX94" fmla="*/ 701833 w 1051855"/>
                <a:gd name="connsiteY94" fmla="*/ 349317 h 584306"/>
                <a:gd name="connsiteX95" fmla="*/ 680828 w 1051855"/>
                <a:gd name="connsiteY95" fmla="*/ 358506 h 584306"/>
                <a:gd name="connsiteX96" fmla="*/ 632254 w 1051855"/>
                <a:gd name="connsiteY96" fmla="*/ 338815 h 584306"/>
                <a:gd name="connsiteX97" fmla="*/ 613875 w 1051855"/>
                <a:gd name="connsiteY97" fmla="*/ 344066 h 584306"/>
                <a:gd name="connsiteX98" fmla="*/ 623065 w 1051855"/>
                <a:gd name="connsiteY98" fmla="*/ 320436 h 584306"/>
                <a:gd name="connsiteX99" fmla="*/ 670326 w 1051855"/>
                <a:gd name="connsiteY99" fmla="*/ 311246 h 584306"/>
                <a:gd name="connsiteX100" fmla="*/ 690017 w 1051855"/>
                <a:gd name="connsiteY100" fmla="*/ 295492 h 584306"/>
                <a:gd name="connsiteX101" fmla="*/ 613875 w 1051855"/>
                <a:gd name="connsiteY101" fmla="*/ 320436 h 584306"/>
                <a:gd name="connsiteX102" fmla="*/ 609937 w 1051855"/>
                <a:gd name="connsiteY102" fmla="*/ 326999 h 584306"/>
                <a:gd name="connsiteX103" fmla="*/ 600747 w 1051855"/>
                <a:gd name="connsiteY103" fmla="*/ 328313 h 584306"/>
                <a:gd name="connsiteX104" fmla="*/ 596809 w 1051855"/>
                <a:gd name="connsiteY104" fmla="*/ 313871 h 584306"/>
                <a:gd name="connsiteX105" fmla="*/ 619126 w 1051855"/>
                <a:gd name="connsiteY105" fmla="*/ 309934 h 584306"/>
                <a:gd name="connsiteX106" fmla="*/ 655884 w 1051855"/>
                <a:gd name="connsiteY106" fmla="*/ 258734 h 584306"/>
                <a:gd name="connsiteX107" fmla="*/ 695105 w 1051855"/>
                <a:gd name="connsiteY107" fmla="*/ 256273 h 584306"/>
                <a:gd name="connsiteX108" fmla="*/ 378065 w 1051855"/>
                <a:gd name="connsiteY108" fmla="*/ 247083 h 584306"/>
                <a:gd name="connsiteX109" fmla="*/ 399890 w 1051855"/>
                <a:gd name="connsiteY109" fmla="*/ 249545 h 584306"/>
                <a:gd name="connsiteX110" fmla="*/ 470781 w 1051855"/>
                <a:gd name="connsiteY110" fmla="*/ 269236 h 584306"/>
                <a:gd name="connsiteX111" fmla="*/ 466842 w 1051855"/>
                <a:gd name="connsiteY111" fmla="*/ 304682 h 584306"/>
                <a:gd name="connsiteX112" fmla="*/ 428772 w 1051855"/>
                <a:gd name="connsiteY112" fmla="*/ 292867 h 584306"/>
                <a:gd name="connsiteX113" fmla="*/ 441899 w 1051855"/>
                <a:gd name="connsiteY113" fmla="*/ 311246 h 584306"/>
                <a:gd name="connsiteX114" fmla="*/ 460279 w 1051855"/>
                <a:gd name="connsiteY114" fmla="*/ 313871 h 584306"/>
                <a:gd name="connsiteX115" fmla="*/ 473407 w 1051855"/>
                <a:gd name="connsiteY115" fmla="*/ 358506 h 584306"/>
                <a:gd name="connsiteX116" fmla="*/ 403828 w 1051855"/>
                <a:gd name="connsiteY116" fmla="*/ 337502 h 584306"/>
                <a:gd name="connsiteX117" fmla="*/ 374946 w 1051855"/>
                <a:gd name="connsiteY117" fmla="*/ 261359 h 584306"/>
                <a:gd name="connsiteX118" fmla="*/ 378065 w 1051855"/>
                <a:gd name="connsiteY118" fmla="*/ 247083 h 584306"/>
                <a:gd name="connsiteX119" fmla="*/ 503273 w 1051855"/>
                <a:gd name="connsiteY119" fmla="*/ 225258 h 584306"/>
                <a:gd name="connsiteX120" fmla="*/ 519354 w 1051855"/>
                <a:gd name="connsiteY120" fmla="*/ 228540 h 584306"/>
                <a:gd name="connsiteX121" fmla="*/ 575805 w 1051855"/>
                <a:gd name="connsiteY121" fmla="*/ 273175 h 584306"/>
                <a:gd name="connsiteX122" fmla="*/ 558738 w 1051855"/>
                <a:gd name="connsiteY122" fmla="*/ 324374 h 584306"/>
                <a:gd name="connsiteX123" fmla="*/ 528544 w 1051855"/>
                <a:gd name="connsiteY123" fmla="*/ 319122 h 584306"/>
                <a:gd name="connsiteX124" fmla="*/ 531170 w 1051855"/>
                <a:gd name="connsiteY124" fmla="*/ 287615 h 584306"/>
                <a:gd name="connsiteX125" fmla="*/ 520667 w 1051855"/>
                <a:gd name="connsiteY125" fmla="*/ 273175 h 584306"/>
                <a:gd name="connsiteX126" fmla="*/ 525918 w 1051855"/>
                <a:gd name="connsiteY126" fmla="*/ 326999 h 584306"/>
                <a:gd name="connsiteX127" fmla="*/ 531170 w 1051855"/>
                <a:gd name="connsiteY127" fmla="*/ 330938 h 584306"/>
                <a:gd name="connsiteX128" fmla="*/ 529856 w 1051855"/>
                <a:gd name="connsiteY128" fmla="*/ 337502 h 584306"/>
                <a:gd name="connsiteX129" fmla="*/ 502288 w 1051855"/>
                <a:gd name="connsiteY129" fmla="*/ 336189 h 584306"/>
                <a:gd name="connsiteX130" fmla="*/ 493098 w 1051855"/>
                <a:gd name="connsiteY130" fmla="*/ 241668 h 584306"/>
                <a:gd name="connsiteX131" fmla="*/ 503273 w 1051855"/>
                <a:gd name="connsiteY131" fmla="*/ 225258 h 584306"/>
                <a:gd name="connsiteX132" fmla="*/ 675577 w 1051855"/>
                <a:gd name="connsiteY132" fmla="*/ 207536 h 584306"/>
                <a:gd name="connsiteX133" fmla="*/ 688705 w 1051855"/>
                <a:gd name="connsiteY133" fmla="*/ 245606 h 584306"/>
                <a:gd name="connsiteX134" fmla="*/ 655884 w 1051855"/>
                <a:gd name="connsiteY134" fmla="*/ 248232 h 584306"/>
                <a:gd name="connsiteX135" fmla="*/ 657198 w 1051855"/>
                <a:gd name="connsiteY135" fmla="*/ 237729 h 584306"/>
                <a:gd name="connsiteX136" fmla="*/ 651947 w 1051855"/>
                <a:gd name="connsiteY136" fmla="*/ 212787 h 584306"/>
                <a:gd name="connsiteX137" fmla="*/ 675577 w 1051855"/>
                <a:gd name="connsiteY137" fmla="*/ 207536 h 584306"/>
                <a:gd name="connsiteX138" fmla="*/ 601568 w 1051855"/>
                <a:gd name="connsiteY138" fmla="*/ 155516 h 584306"/>
                <a:gd name="connsiteX139" fmla="*/ 613875 w 1051855"/>
                <a:gd name="connsiteY139" fmla="*/ 164213 h 584306"/>
                <a:gd name="connsiteX140" fmla="*/ 646695 w 1051855"/>
                <a:gd name="connsiteY140" fmla="*/ 239043 h 584306"/>
                <a:gd name="connsiteX141" fmla="*/ 612563 w 1051855"/>
                <a:gd name="connsiteY141" fmla="*/ 302057 h 584306"/>
                <a:gd name="connsiteX142" fmla="*/ 588932 w 1051855"/>
                <a:gd name="connsiteY142" fmla="*/ 262673 h 584306"/>
                <a:gd name="connsiteX143" fmla="*/ 600747 w 1051855"/>
                <a:gd name="connsiteY143" fmla="*/ 245606 h 584306"/>
                <a:gd name="connsiteX144" fmla="*/ 598121 w 1051855"/>
                <a:gd name="connsiteY144" fmla="*/ 223289 h 584306"/>
                <a:gd name="connsiteX145" fmla="*/ 578430 w 1051855"/>
                <a:gd name="connsiteY145" fmla="*/ 260047 h 584306"/>
                <a:gd name="connsiteX146" fmla="*/ 550861 w 1051855"/>
                <a:gd name="connsiteY146" fmla="*/ 235104 h 584306"/>
                <a:gd name="connsiteX147" fmla="*/ 586307 w 1051855"/>
                <a:gd name="connsiteY147" fmla="*/ 173403 h 584306"/>
                <a:gd name="connsiteX148" fmla="*/ 601568 w 1051855"/>
                <a:gd name="connsiteY148" fmla="*/ 155516 h 584306"/>
                <a:gd name="connsiteX149" fmla="*/ 696910 w 1051855"/>
                <a:gd name="connsiteY149" fmla="*/ 144193 h 584306"/>
                <a:gd name="connsiteX150" fmla="*/ 722838 w 1051855"/>
                <a:gd name="connsiteY150" fmla="*/ 153710 h 584306"/>
                <a:gd name="connsiteX151" fmla="*/ 733340 w 1051855"/>
                <a:gd name="connsiteY151" fmla="*/ 200971 h 584306"/>
                <a:gd name="connsiteX152" fmla="*/ 705771 w 1051855"/>
                <a:gd name="connsiteY152" fmla="*/ 208848 h 584306"/>
                <a:gd name="connsiteX153" fmla="*/ 680828 w 1051855"/>
                <a:gd name="connsiteY153" fmla="*/ 178654 h 584306"/>
                <a:gd name="connsiteX154" fmla="*/ 650633 w 1051855"/>
                <a:gd name="connsiteY154" fmla="*/ 206222 h 584306"/>
                <a:gd name="connsiteX155" fmla="*/ 633568 w 1051855"/>
                <a:gd name="connsiteY155" fmla="*/ 174715 h 584306"/>
                <a:gd name="connsiteX156" fmla="*/ 669012 w 1051855"/>
                <a:gd name="connsiteY156" fmla="*/ 148459 h 584306"/>
                <a:gd name="connsiteX157" fmla="*/ 696910 w 1051855"/>
                <a:gd name="connsiteY157" fmla="*/ 144193 h 584306"/>
                <a:gd name="connsiteX158" fmla="*/ 906709 w 1051855"/>
                <a:gd name="connsiteY158" fmla="*/ 58984 h 584306"/>
                <a:gd name="connsiteX159" fmla="*/ 994584 w 1051855"/>
                <a:gd name="connsiteY159" fmla="*/ 128766 h 584306"/>
                <a:gd name="connsiteX160" fmla="*/ 993272 w 1051855"/>
                <a:gd name="connsiteY160" fmla="*/ 153710 h 584306"/>
                <a:gd name="connsiteX161" fmla="*/ 980144 w 1051855"/>
                <a:gd name="connsiteY161" fmla="*/ 139269 h 584306"/>
                <a:gd name="connsiteX162" fmla="*/ 956514 w 1051855"/>
                <a:gd name="connsiteY162" fmla="*/ 97259 h 584306"/>
                <a:gd name="connsiteX163" fmla="*/ 900063 w 1051855"/>
                <a:gd name="connsiteY163" fmla="*/ 81506 h 584306"/>
                <a:gd name="connsiteX164" fmla="*/ 865930 w 1051855"/>
                <a:gd name="connsiteY164" fmla="*/ 81506 h 584306"/>
                <a:gd name="connsiteX165" fmla="*/ 759595 w 1051855"/>
                <a:gd name="connsiteY165" fmla="*/ 99885 h 584306"/>
                <a:gd name="connsiteX166" fmla="*/ 479969 w 1051855"/>
                <a:gd name="connsiteY166" fmla="*/ 189155 h 584306"/>
                <a:gd name="connsiteX167" fmla="*/ 218724 w 1051855"/>
                <a:gd name="connsiteY167" fmla="*/ 323060 h 584306"/>
                <a:gd name="connsiteX168" fmla="*/ 130766 w 1051855"/>
                <a:gd name="connsiteY168" fmla="*/ 386074 h 584306"/>
                <a:gd name="connsiteX169" fmla="*/ 107136 w 1051855"/>
                <a:gd name="connsiteY169" fmla="*/ 409704 h 584306"/>
                <a:gd name="connsiteX170" fmla="*/ 78254 w 1051855"/>
                <a:gd name="connsiteY170" fmla="*/ 460904 h 584306"/>
                <a:gd name="connsiteX171" fmla="*/ 91382 w 1051855"/>
                <a:gd name="connsiteY171" fmla="*/ 506851 h 584306"/>
                <a:gd name="connsiteX172" fmla="*/ 92696 w 1051855"/>
                <a:gd name="connsiteY172" fmla="*/ 526543 h 584306"/>
                <a:gd name="connsiteX173" fmla="*/ 74317 w 1051855"/>
                <a:gd name="connsiteY173" fmla="*/ 509476 h 584306"/>
                <a:gd name="connsiteX174" fmla="*/ 117638 w 1051855"/>
                <a:gd name="connsiteY174" fmla="*/ 369008 h 584306"/>
                <a:gd name="connsiteX175" fmla="*/ 208222 w 1051855"/>
                <a:gd name="connsiteY175" fmla="*/ 304681 h 584306"/>
                <a:gd name="connsiteX176" fmla="*/ 472092 w 1051855"/>
                <a:gd name="connsiteY176" fmla="*/ 169464 h 584306"/>
                <a:gd name="connsiteX177" fmla="*/ 754344 w 1051855"/>
                <a:gd name="connsiteY177" fmla="*/ 77568 h 584306"/>
                <a:gd name="connsiteX178" fmla="*/ 864618 w 1051855"/>
                <a:gd name="connsiteY178" fmla="*/ 59189 h 584306"/>
                <a:gd name="connsiteX179" fmla="*/ 906709 w 1051855"/>
                <a:gd name="connsiteY179" fmla="*/ 58984 h 584306"/>
                <a:gd name="connsiteX180" fmla="*/ 898914 w 1051855"/>
                <a:gd name="connsiteY180" fmla="*/ 441 h 584306"/>
                <a:gd name="connsiteX181" fmla="*/ 1033968 w 1051855"/>
                <a:gd name="connsiteY181" fmla="*/ 72317 h 584306"/>
                <a:gd name="connsiteX182" fmla="*/ 1051033 w 1051855"/>
                <a:gd name="connsiteY182" fmla="*/ 122203 h 584306"/>
                <a:gd name="connsiteX183" fmla="*/ 1043157 w 1051855"/>
                <a:gd name="connsiteY183" fmla="*/ 183904 h 584306"/>
                <a:gd name="connsiteX184" fmla="*/ 1019526 w 1051855"/>
                <a:gd name="connsiteY184" fmla="*/ 173401 h 584306"/>
                <a:gd name="connsiteX185" fmla="*/ 1002461 w 1051855"/>
                <a:gd name="connsiteY185" fmla="*/ 162899 h 584306"/>
                <a:gd name="connsiteX186" fmla="*/ 1005086 w 1051855"/>
                <a:gd name="connsiteY186" fmla="*/ 126141 h 584306"/>
                <a:gd name="connsiteX187" fmla="*/ 747779 w 1051855"/>
                <a:gd name="connsiteY187" fmla="*/ 63127 h 584306"/>
                <a:gd name="connsiteX188" fmla="*/ 462902 w 1051855"/>
                <a:gd name="connsiteY188" fmla="*/ 155022 h 584306"/>
                <a:gd name="connsiteX189" fmla="*/ 197717 w 1051855"/>
                <a:gd name="connsiteY189" fmla="*/ 290241 h 584306"/>
                <a:gd name="connsiteX190" fmla="*/ 61187 w 1051855"/>
                <a:gd name="connsiteY190" fmla="*/ 517353 h 584306"/>
                <a:gd name="connsiteX191" fmla="*/ 88756 w 1051855"/>
                <a:gd name="connsiteY191" fmla="*/ 540984 h 584306"/>
                <a:gd name="connsiteX192" fmla="*/ 84817 w 1051855"/>
                <a:gd name="connsiteY192" fmla="*/ 560676 h 584306"/>
                <a:gd name="connsiteX193" fmla="*/ 75628 w 1051855"/>
                <a:gd name="connsiteY193" fmla="*/ 584306 h 584306"/>
                <a:gd name="connsiteX194" fmla="*/ 27054 w 1051855"/>
                <a:gd name="connsiteY194" fmla="*/ 546235 h 584306"/>
                <a:gd name="connsiteX195" fmla="*/ 3424 w 1051855"/>
                <a:gd name="connsiteY195" fmla="*/ 498974 h 584306"/>
                <a:gd name="connsiteX196" fmla="*/ 175401 w 1051855"/>
                <a:gd name="connsiteY196" fmla="*/ 256108 h 584306"/>
                <a:gd name="connsiteX197" fmla="*/ 448462 w 1051855"/>
                <a:gd name="connsiteY197" fmla="*/ 115639 h 584306"/>
                <a:gd name="connsiteX198" fmla="*/ 741214 w 1051855"/>
                <a:gd name="connsiteY198" fmla="*/ 21117 h 584306"/>
                <a:gd name="connsiteX199" fmla="*/ 898914 w 1051855"/>
                <a:gd name="connsiteY199" fmla="*/ 441 h 58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1051855" h="584306">
                  <a:moveTo>
                    <a:pt x="458965" y="460904"/>
                  </a:moveTo>
                  <a:cubicBezTo>
                    <a:pt x="460279" y="472720"/>
                    <a:pt x="462904" y="485848"/>
                    <a:pt x="468155" y="497663"/>
                  </a:cubicBezTo>
                  <a:cubicBezTo>
                    <a:pt x="461591" y="505539"/>
                    <a:pt x="449776" y="509478"/>
                    <a:pt x="440586" y="502914"/>
                  </a:cubicBezTo>
                  <a:cubicBezTo>
                    <a:pt x="428772" y="495037"/>
                    <a:pt x="424832" y="484535"/>
                    <a:pt x="426146" y="470095"/>
                  </a:cubicBezTo>
                  <a:cubicBezTo>
                    <a:pt x="431397" y="468781"/>
                    <a:pt x="435335" y="468781"/>
                    <a:pt x="440586" y="468781"/>
                  </a:cubicBezTo>
                  <a:cubicBezTo>
                    <a:pt x="447151" y="466155"/>
                    <a:pt x="452402" y="463530"/>
                    <a:pt x="458965" y="460904"/>
                  </a:cubicBezTo>
                  <a:close/>
                  <a:moveTo>
                    <a:pt x="598121" y="450402"/>
                  </a:moveTo>
                  <a:cubicBezTo>
                    <a:pt x="602060" y="458279"/>
                    <a:pt x="608624" y="464843"/>
                    <a:pt x="615188" y="471407"/>
                  </a:cubicBezTo>
                  <a:cubicBezTo>
                    <a:pt x="620440" y="476658"/>
                    <a:pt x="627003" y="480597"/>
                    <a:pt x="634880" y="484535"/>
                  </a:cubicBezTo>
                  <a:cubicBezTo>
                    <a:pt x="637505" y="492411"/>
                    <a:pt x="637505" y="500288"/>
                    <a:pt x="636193" y="508165"/>
                  </a:cubicBezTo>
                  <a:cubicBezTo>
                    <a:pt x="629628" y="533109"/>
                    <a:pt x="611249" y="542298"/>
                    <a:pt x="598121" y="539672"/>
                  </a:cubicBezTo>
                  <a:cubicBezTo>
                    <a:pt x="584993" y="538360"/>
                    <a:pt x="577117" y="527857"/>
                    <a:pt x="578430" y="518667"/>
                  </a:cubicBezTo>
                  <a:cubicBezTo>
                    <a:pt x="582368" y="500288"/>
                    <a:pt x="613875" y="500288"/>
                    <a:pt x="594184" y="481909"/>
                  </a:cubicBezTo>
                  <a:cubicBezTo>
                    <a:pt x="591558" y="479283"/>
                    <a:pt x="588932" y="476658"/>
                    <a:pt x="584993" y="475346"/>
                  </a:cubicBezTo>
                  <a:cubicBezTo>
                    <a:pt x="584993" y="470095"/>
                    <a:pt x="583681" y="463530"/>
                    <a:pt x="584993" y="458279"/>
                  </a:cubicBezTo>
                  <a:cubicBezTo>
                    <a:pt x="590245" y="458279"/>
                    <a:pt x="594184" y="455653"/>
                    <a:pt x="598121" y="450402"/>
                  </a:cubicBezTo>
                  <a:close/>
                  <a:moveTo>
                    <a:pt x="502288" y="399204"/>
                  </a:moveTo>
                  <a:cubicBezTo>
                    <a:pt x="502288" y="399204"/>
                    <a:pt x="503600" y="400516"/>
                    <a:pt x="503600" y="401829"/>
                  </a:cubicBezTo>
                  <a:cubicBezTo>
                    <a:pt x="504914" y="405767"/>
                    <a:pt x="507539" y="408392"/>
                    <a:pt x="510165" y="412332"/>
                  </a:cubicBezTo>
                  <a:cubicBezTo>
                    <a:pt x="508851" y="412332"/>
                    <a:pt x="508851" y="412332"/>
                    <a:pt x="508851" y="413644"/>
                  </a:cubicBezTo>
                  <a:cubicBezTo>
                    <a:pt x="498349" y="438587"/>
                    <a:pt x="499662" y="479283"/>
                    <a:pt x="520667" y="493725"/>
                  </a:cubicBezTo>
                  <a:cubicBezTo>
                    <a:pt x="531170" y="501602"/>
                    <a:pt x="537733" y="481909"/>
                    <a:pt x="525918" y="470095"/>
                  </a:cubicBezTo>
                  <a:cubicBezTo>
                    <a:pt x="519354" y="463530"/>
                    <a:pt x="508851" y="451715"/>
                    <a:pt x="514102" y="424146"/>
                  </a:cubicBezTo>
                  <a:cubicBezTo>
                    <a:pt x="514102" y="422834"/>
                    <a:pt x="515416" y="420208"/>
                    <a:pt x="515416" y="418895"/>
                  </a:cubicBezTo>
                  <a:cubicBezTo>
                    <a:pt x="529856" y="433336"/>
                    <a:pt x="550861" y="445151"/>
                    <a:pt x="566614" y="451715"/>
                  </a:cubicBezTo>
                  <a:cubicBezTo>
                    <a:pt x="569240" y="453027"/>
                    <a:pt x="571865" y="453027"/>
                    <a:pt x="573179" y="454341"/>
                  </a:cubicBezTo>
                  <a:cubicBezTo>
                    <a:pt x="575805" y="463530"/>
                    <a:pt x="575805" y="472720"/>
                    <a:pt x="575805" y="481909"/>
                  </a:cubicBezTo>
                  <a:cubicBezTo>
                    <a:pt x="574491" y="513416"/>
                    <a:pt x="552174" y="542298"/>
                    <a:pt x="535107" y="560677"/>
                  </a:cubicBezTo>
                  <a:cubicBezTo>
                    <a:pt x="520667" y="576430"/>
                    <a:pt x="520667" y="572492"/>
                    <a:pt x="504914" y="547549"/>
                  </a:cubicBezTo>
                  <a:cubicBezTo>
                    <a:pt x="478658" y="506853"/>
                    <a:pt x="444525" y="439900"/>
                    <a:pt x="483909" y="407080"/>
                  </a:cubicBezTo>
                  <a:cubicBezTo>
                    <a:pt x="489160" y="403141"/>
                    <a:pt x="495723" y="400516"/>
                    <a:pt x="502288" y="399204"/>
                  </a:cubicBezTo>
                  <a:close/>
                  <a:moveTo>
                    <a:pt x="414330" y="355881"/>
                  </a:moveTo>
                  <a:cubicBezTo>
                    <a:pt x="432709" y="369009"/>
                    <a:pt x="455027" y="372948"/>
                    <a:pt x="477344" y="367697"/>
                  </a:cubicBezTo>
                  <a:cubicBezTo>
                    <a:pt x="483909" y="366383"/>
                    <a:pt x="487847" y="363757"/>
                    <a:pt x="491786" y="361132"/>
                  </a:cubicBezTo>
                  <a:cubicBezTo>
                    <a:pt x="493098" y="363757"/>
                    <a:pt x="494411" y="367697"/>
                    <a:pt x="495723" y="371634"/>
                  </a:cubicBezTo>
                  <a:cubicBezTo>
                    <a:pt x="497037" y="379511"/>
                    <a:pt x="494411" y="378199"/>
                    <a:pt x="487847" y="376885"/>
                  </a:cubicBezTo>
                  <a:cubicBezTo>
                    <a:pt x="485221" y="376885"/>
                    <a:pt x="482595" y="375573"/>
                    <a:pt x="479970" y="375573"/>
                  </a:cubicBezTo>
                  <a:cubicBezTo>
                    <a:pt x="453714" y="372948"/>
                    <a:pt x="414330" y="388701"/>
                    <a:pt x="407767" y="412332"/>
                  </a:cubicBezTo>
                  <a:cubicBezTo>
                    <a:pt x="405141" y="425459"/>
                    <a:pt x="426146" y="425459"/>
                    <a:pt x="432709" y="409706"/>
                  </a:cubicBezTo>
                  <a:cubicBezTo>
                    <a:pt x="436648" y="401829"/>
                    <a:pt x="444525" y="387388"/>
                    <a:pt x="472093" y="383450"/>
                  </a:cubicBezTo>
                  <a:cubicBezTo>
                    <a:pt x="487847" y="380824"/>
                    <a:pt x="494411" y="386076"/>
                    <a:pt x="495723" y="393952"/>
                  </a:cubicBezTo>
                  <a:cubicBezTo>
                    <a:pt x="489160" y="395265"/>
                    <a:pt x="483909" y="399204"/>
                    <a:pt x="478658" y="403141"/>
                  </a:cubicBezTo>
                  <a:cubicBezTo>
                    <a:pt x="462904" y="416269"/>
                    <a:pt x="457653" y="432023"/>
                    <a:pt x="457653" y="450402"/>
                  </a:cubicBezTo>
                  <a:cubicBezTo>
                    <a:pt x="451088" y="453027"/>
                    <a:pt x="444525" y="455653"/>
                    <a:pt x="436648" y="458279"/>
                  </a:cubicBezTo>
                  <a:cubicBezTo>
                    <a:pt x="407767" y="466155"/>
                    <a:pt x="372321" y="455653"/>
                    <a:pt x="350004" y="445151"/>
                  </a:cubicBezTo>
                  <a:cubicBezTo>
                    <a:pt x="331625" y="435962"/>
                    <a:pt x="335562" y="434648"/>
                    <a:pt x="353942" y="413644"/>
                  </a:cubicBezTo>
                  <a:cubicBezTo>
                    <a:pt x="369695" y="393952"/>
                    <a:pt x="390700" y="370322"/>
                    <a:pt x="414330" y="355881"/>
                  </a:cubicBezTo>
                  <a:close/>
                  <a:moveTo>
                    <a:pt x="720212" y="348004"/>
                  </a:moveTo>
                  <a:cubicBezTo>
                    <a:pt x="730714" y="357194"/>
                    <a:pt x="735966" y="367697"/>
                    <a:pt x="733340" y="382137"/>
                  </a:cubicBezTo>
                  <a:cubicBezTo>
                    <a:pt x="730714" y="395265"/>
                    <a:pt x="717586" y="399204"/>
                    <a:pt x="705771" y="397890"/>
                  </a:cubicBezTo>
                  <a:cubicBezTo>
                    <a:pt x="700519" y="386076"/>
                    <a:pt x="695268" y="375573"/>
                    <a:pt x="687391" y="366383"/>
                  </a:cubicBezTo>
                  <a:cubicBezTo>
                    <a:pt x="693956" y="363757"/>
                    <a:pt x="700519" y="361132"/>
                    <a:pt x="705771" y="358506"/>
                  </a:cubicBezTo>
                  <a:cubicBezTo>
                    <a:pt x="711022" y="355881"/>
                    <a:pt x="714961" y="351943"/>
                    <a:pt x="720212" y="348004"/>
                  </a:cubicBezTo>
                  <a:close/>
                  <a:moveTo>
                    <a:pt x="633568" y="348004"/>
                  </a:moveTo>
                  <a:cubicBezTo>
                    <a:pt x="684766" y="344066"/>
                    <a:pt x="707084" y="414957"/>
                    <a:pt x="717586" y="462218"/>
                  </a:cubicBezTo>
                  <a:cubicBezTo>
                    <a:pt x="722838" y="488474"/>
                    <a:pt x="725463" y="492411"/>
                    <a:pt x="704458" y="491099"/>
                  </a:cubicBezTo>
                  <a:cubicBezTo>
                    <a:pt x="679515" y="491099"/>
                    <a:pt x="642756" y="484535"/>
                    <a:pt x="620440" y="463530"/>
                  </a:cubicBezTo>
                  <a:cubicBezTo>
                    <a:pt x="612563" y="456967"/>
                    <a:pt x="605998" y="449090"/>
                    <a:pt x="602060" y="439900"/>
                  </a:cubicBezTo>
                  <a:cubicBezTo>
                    <a:pt x="603373" y="438587"/>
                    <a:pt x="603373" y="437274"/>
                    <a:pt x="604686" y="435962"/>
                  </a:cubicBezTo>
                  <a:cubicBezTo>
                    <a:pt x="613875" y="418895"/>
                    <a:pt x="623065" y="399204"/>
                    <a:pt x="624377" y="379511"/>
                  </a:cubicBezTo>
                  <a:cubicBezTo>
                    <a:pt x="648008" y="395265"/>
                    <a:pt x="648008" y="412332"/>
                    <a:pt x="648008" y="421520"/>
                  </a:cubicBezTo>
                  <a:cubicBezTo>
                    <a:pt x="646695" y="438587"/>
                    <a:pt x="666387" y="447776"/>
                    <a:pt x="669012" y="434648"/>
                  </a:cubicBezTo>
                  <a:cubicBezTo>
                    <a:pt x="674263" y="411018"/>
                    <a:pt x="648008" y="382137"/>
                    <a:pt x="624377" y="371634"/>
                  </a:cubicBezTo>
                  <a:cubicBezTo>
                    <a:pt x="624377" y="365071"/>
                    <a:pt x="623065" y="357194"/>
                    <a:pt x="619126" y="351943"/>
                  </a:cubicBezTo>
                  <a:cubicBezTo>
                    <a:pt x="623065" y="349317"/>
                    <a:pt x="628316" y="348004"/>
                    <a:pt x="633568" y="348004"/>
                  </a:cubicBezTo>
                  <a:close/>
                  <a:moveTo>
                    <a:pt x="560051" y="336189"/>
                  </a:moveTo>
                  <a:cubicBezTo>
                    <a:pt x="569240" y="333564"/>
                    <a:pt x="578430" y="334876"/>
                    <a:pt x="587619" y="337502"/>
                  </a:cubicBezTo>
                  <a:cubicBezTo>
                    <a:pt x="633568" y="353255"/>
                    <a:pt x="613875" y="401829"/>
                    <a:pt x="596809" y="432023"/>
                  </a:cubicBezTo>
                  <a:cubicBezTo>
                    <a:pt x="587619" y="450402"/>
                    <a:pt x="587619" y="453027"/>
                    <a:pt x="570553" y="445151"/>
                  </a:cubicBezTo>
                  <a:cubicBezTo>
                    <a:pt x="549549" y="435962"/>
                    <a:pt x="521979" y="420208"/>
                    <a:pt x="514102" y="400516"/>
                  </a:cubicBezTo>
                  <a:cubicBezTo>
                    <a:pt x="504914" y="379511"/>
                    <a:pt x="514102" y="361132"/>
                    <a:pt x="531170" y="349317"/>
                  </a:cubicBezTo>
                  <a:cubicBezTo>
                    <a:pt x="541672" y="341441"/>
                    <a:pt x="552174" y="340127"/>
                    <a:pt x="561363" y="354569"/>
                  </a:cubicBezTo>
                  <a:cubicBezTo>
                    <a:pt x="573179" y="371634"/>
                    <a:pt x="563989" y="380824"/>
                    <a:pt x="558738" y="386076"/>
                  </a:cubicBezTo>
                  <a:cubicBezTo>
                    <a:pt x="549549" y="395265"/>
                    <a:pt x="560051" y="407080"/>
                    <a:pt x="569240" y="400516"/>
                  </a:cubicBezTo>
                  <a:cubicBezTo>
                    <a:pt x="586307" y="388701"/>
                    <a:pt x="579742" y="361132"/>
                    <a:pt x="563989" y="346692"/>
                  </a:cubicBezTo>
                  <a:cubicBezTo>
                    <a:pt x="562677" y="345378"/>
                    <a:pt x="560051" y="344066"/>
                    <a:pt x="558738" y="342753"/>
                  </a:cubicBezTo>
                  <a:cubicBezTo>
                    <a:pt x="554800" y="338815"/>
                    <a:pt x="552174" y="338815"/>
                    <a:pt x="560051" y="336189"/>
                  </a:cubicBezTo>
                  <a:close/>
                  <a:moveTo>
                    <a:pt x="382823" y="323062"/>
                  </a:moveTo>
                  <a:cubicBezTo>
                    <a:pt x="386762" y="330938"/>
                    <a:pt x="392013" y="338815"/>
                    <a:pt x="398577" y="342753"/>
                  </a:cubicBezTo>
                  <a:cubicBezTo>
                    <a:pt x="399890" y="345378"/>
                    <a:pt x="402516" y="348004"/>
                    <a:pt x="405141" y="349317"/>
                  </a:cubicBezTo>
                  <a:cubicBezTo>
                    <a:pt x="397264" y="355881"/>
                    <a:pt x="388074" y="362445"/>
                    <a:pt x="380197" y="370322"/>
                  </a:cubicBezTo>
                  <a:cubicBezTo>
                    <a:pt x="367069" y="363757"/>
                    <a:pt x="356567" y="348004"/>
                    <a:pt x="365757" y="334876"/>
                  </a:cubicBezTo>
                  <a:cubicBezTo>
                    <a:pt x="369695" y="328313"/>
                    <a:pt x="376260" y="324374"/>
                    <a:pt x="382823" y="323062"/>
                  </a:cubicBezTo>
                  <a:close/>
                  <a:moveTo>
                    <a:pt x="368383" y="279739"/>
                  </a:moveTo>
                  <a:cubicBezTo>
                    <a:pt x="369695" y="292867"/>
                    <a:pt x="373634" y="304682"/>
                    <a:pt x="378885" y="315185"/>
                  </a:cubicBezTo>
                  <a:cubicBezTo>
                    <a:pt x="367069" y="312559"/>
                    <a:pt x="351316" y="312559"/>
                    <a:pt x="340814" y="317810"/>
                  </a:cubicBezTo>
                  <a:cubicBezTo>
                    <a:pt x="317183" y="329625"/>
                    <a:pt x="346065" y="338815"/>
                    <a:pt x="344753" y="357194"/>
                  </a:cubicBezTo>
                  <a:cubicBezTo>
                    <a:pt x="343439" y="367697"/>
                    <a:pt x="332937" y="372948"/>
                    <a:pt x="319809" y="370322"/>
                  </a:cubicBezTo>
                  <a:cubicBezTo>
                    <a:pt x="306681" y="367697"/>
                    <a:pt x="292241" y="354569"/>
                    <a:pt x="293553" y="328313"/>
                  </a:cubicBezTo>
                  <a:cubicBezTo>
                    <a:pt x="294866" y="308620"/>
                    <a:pt x="310620" y="294180"/>
                    <a:pt x="327686" y="286303"/>
                  </a:cubicBezTo>
                  <a:cubicBezTo>
                    <a:pt x="339501" y="281052"/>
                    <a:pt x="353942" y="278426"/>
                    <a:pt x="368383" y="279739"/>
                  </a:cubicBezTo>
                  <a:close/>
                  <a:moveTo>
                    <a:pt x="695105" y="256273"/>
                  </a:moveTo>
                  <a:cubicBezTo>
                    <a:pt x="708397" y="256437"/>
                    <a:pt x="721525" y="257421"/>
                    <a:pt x="733340" y="258734"/>
                  </a:cubicBezTo>
                  <a:cubicBezTo>
                    <a:pt x="756970" y="261359"/>
                    <a:pt x="760908" y="260047"/>
                    <a:pt x="754345" y="278426"/>
                  </a:cubicBezTo>
                  <a:cubicBezTo>
                    <a:pt x="746468" y="302057"/>
                    <a:pt x="728089" y="334876"/>
                    <a:pt x="701833" y="349317"/>
                  </a:cubicBezTo>
                  <a:cubicBezTo>
                    <a:pt x="695268" y="353255"/>
                    <a:pt x="687391" y="355881"/>
                    <a:pt x="680828" y="358506"/>
                  </a:cubicBezTo>
                  <a:cubicBezTo>
                    <a:pt x="667700" y="345378"/>
                    <a:pt x="651947" y="337502"/>
                    <a:pt x="632254" y="338815"/>
                  </a:cubicBezTo>
                  <a:cubicBezTo>
                    <a:pt x="625691" y="338815"/>
                    <a:pt x="619126" y="341441"/>
                    <a:pt x="613875" y="344066"/>
                  </a:cubicBezTo>
                  <a:cubicBezTo>
                    <a:pt x="608624" y="337502"/>
                    <a:pt x="609937" y="329625"/>
                    <a:pt x="623065" y="320436"/>
                  </a:cubicBezTo>
                  <a:cubicBezTo>
                    <a:pt x="645382" y="303369"/>
                    <a:pt x="661136" y="308620"/>
                    <a:pt x="670326" y="311246"/>
                  </a:cubicBezTo>
                  <a:cubicBezTo>
                    <a:pt x="686079" y="317810"/>
                    <a:pt x="700519" y="302057"/>
                    <a:pt x="690017" y="295492"/>
                  </a:cubicBezTo>
                  <a:cubicBezTo>
                    <a:pt x="667700" y="282364"/>
                    <a:pt x="629628" y="299431"/>
                    <a:pt x="613875" y="320436"/>
                  </a:cubicBezTo>
                  <a:cubicBezTo>
                    <a:pt x="612563" y="323062"/>
                    <a:pt x="611249" y="324374"/>
                    <a:pt x="609937" y="326999"/>
                  </a:cubicBezTo>
                  <a:cubicBezTo>
                    <a:pt x="605998" y="332250"/>
                    <a:pt x="604686" y="334876"/>
                    <a:pt x="600747" y="328313"/>
                  </a:cubicBezTo>
                  <a:cubicBezTo>
                    <a:pt x="598121" y="324374"/>
                    <a:pt x="596809" y="319122"/>
                    <a:pt x="596809" y="313871"/>
                  </a:cubicBezTo>
                  <a:cubicBezTo>
                    <a:pt x="603373" y="315185"/>
                    <a:pt x="609937" y="315185"/>
                    <a:pt x="619126" y="309934"/>
                  </a:cubicBezTo>
                  <a:cubicBezTo>
                    <a:pt x="638819" y="298118"/>
                    <a:pt x="650633" y="279739"/>
                    <a:pt x="655884" y="258734"/>
                  </a:cubicBezTo>
                  <a:cubicBezTo>
                    <a:pt x="668356" y="256765"/>
                    <a:pt x="681813" y="256109"/>
                    <a:pt x="695105" y="256273"/>
                  </a:cubicBezTo>
                  <a:close/>
                  <a:moveTo>
                    <a:pt x="378065" y="247083"/>
                  </a:moveTo>
                  <a:cubicBezTo>
                    <a:pt x="381511" y="245934"/>
                    <a:pt x="388075" y="247576"/>
                    <a:pt x="399890" y="249545"/>
                  </a:cubicBezTo>
                  <a:cubicBezTo>
                    <a:pt x="422207" y="253483"/>
                    <a:pt x="448463" y="258734"/>
                    <a:pt x="470781" y="269236"/>
                  </a:cubicBezTo>
                  <a:cubicBezTo>
                    <a:pt x="468155" y="281052"/>
                    <a:pt x="465530" y="292867"/>
                    <a:pt x="466842" y="304682"/>
                  </a:cubicBezTo>
                  <a:cubicBezTo>
                    <a:pt x="455027" y="295492"/>
                    <a:pt x="440586" y="290241"/>
                    <a:pt x="428772" y="292867"/>
                  </a:cubicBezTo>
                  <a:cubicBezTo>
                    <a:pt x="416956" y="295492"/>
                    <a:pt x="426146" y="312559"/>
                    <a:pt x="441899" y="311246"/>
                  </a:cubicBezTo>
                  <a:cubicBezTo>
                    <a:pt x="445837" y="311246"/>
                    <a:pt x="452402" y="311246"/>
                    <a:pt x="460279" y="313871"/>
                  </a:cubicBezTo>
                  <a:cubicBezTo>
                    <a:pt x="476032" y="320436"/>
                    <a:pt x="502288" y="350630"/>
                    <a:pt x="473407" y="358506"/>
                  </a:cubicBezTo>
                  <a:cubicBezTo>
                    <a:pt x="451088" y="363757"/>
                    <a:pt x="424832" y="358506"/>
                    <a:pt x="403828" y="337502"/>
                  </a:cubicBezTo>
                  <a:cubicBezTo>
                    <a:pt x="384136" y="317810"/>
                    <a:pt x="376260" y="284990"/>
                    <a:pt x="374946" y="261359"/>
                  </a:cubicBezTo>
                  <a:cubicBezTo>
                    <a:pt x="374290" y="252170"/>
                    <a:pt x="374619" y="248232"/>
                    <a:pt x="378065" y="247083"/>
                  </a:cubicBezTo>
                  <a:close/>
                  <a:moveTo>
                    <a:pt x="503273" y="225258"/>
                  </a:moveTo>
                  <a:cubicBezTo>
                    <a:pt x="506555" y="223289"/>
                    <a:pt x="510821" y="224602"/>
                    <a:pt x="519354" y="228540"/>
                  </a:cubicBezTo>
                  <a:cubicBezTo>
                    <a:pt x="540358" y="237729"/>
                    <a:pt x="567928" y="253483"/>
                    <a:pt x="575805" y="273175"/>
                  </a:cubicBezTo>
                  <a:cubicBezTo>
                    <a:pt x="584993" y="294180"/>
                    <a:pt x="575805" y="312559"/>
                    <a:pt x="558738" y="324374"/>
                  </a:cubicBezTo>
                  <a:cubicBezTo>
                    <a:pt x="548235" y="332250"/>
                    <a:pt x="537733" y="333564"/>
                    <a:pt x="528544" y="319122"/>
                  </a:cubicBezTo>
                  <a:cubicBezTo>
                    <a:pt x="516728" y="302057"/>
                    <a:pt x="525918" y="292867"/>
                    <a:pt x="531170" y="287615"/>
                  </a:cubicBezTo>
                  <a:cubicBezTo>
                    <a:pt x="540358" y="278426"/>
                    <a:pt x="529856" y="266611"/>
                    <a:pt x="520667" y="273175"/>
                  </a:cubicBezTo>
                  <a:cubicBezTo>
                    <a:pt x="503600" y="284990"/>
                    <a:pt x="510165" y="312559"/>
                    <a:pt x="525918" y="326999"/>
                  </a:cubicBezTo>
                  <a:cubicBezTo>
                    <a:pt x="527230" y="328313"/>
                    <a:pt x="529856" y="329625"/>
                    <a:pt x="531170" y="330938"/>
                  </a:cubicBezTo>
                  <a:cubicBezTo>
                    <a:pt x="535107" y="334876"/>
                    <a:pt x="537733" y="334876"/>
                    <a:pt x="529856" y="337502"/>
                  </a:cubicBezTo>
                  <a:cubicBezTo>
                    <a:pt x="520667" y="340127"/>
                    <a:pt x="511477" y="338815"/>
                    <a:pt x="502288" y="336189"/>
                  </a:cubicBezTo>
                  <a:cubicBezTo>
                    <a:pt x="456340" y="320436"/>
                    <a:pt x="476032" y="271862"/>
                    <a:pt x="493098" y="241668"/>
                  </a:cubicBezTo>
                  <a:cubicBezTo>
                    <a:pt x="497693" y="232479"/>
                    <a:pt x="499991" y="227227"/>
                    <a:pt x="503273" y="225258"/>
                  </a:cubicBezTo>
                  <a:close/>
                  <a:moveTo>
                    <a:pt x="675577" y="207536"/>
                  </a:moveTo>
                  <a:cubicBezTo>
                    <a:pt x="692643" y="210161"/>
                    <a:pt x="695268" y="232478"/>
                    <a:pt x="688705" y="245606"/>
                  </a:cubicBezTo>
                  <a:cubicBezTo>
                    <a:pt x="676889" y="245606"/>
                    <a:pt x="666387" y="246919"/>
                    <a:pt x="655884" y="248232"/>
                  </a:cubicBezTo>
                  <a:cubicBezTo>
                    <a:pt x="655884" y="244294"/>
                    <a:pt x="657198" y="241668"/>
                    <a:pt x="657198" y="237729"/>
                  </a:cubicBezTo>
                  <a:cubicBezTo>
                    <a:pt x="655884" y="229852"/>
                    <a:pt x="654572" y="221976"/>
                    <a:pt x="651947" y="212787"/>
                  </a:cubicBezTo>
                  <a:cubicBezTo>
                    <a:pt x="658510" y="207536"/>
                    <a:pt x="666387" y="206222"/>
                    <a:pt x="675577" y="207536"/>
                  </a:cubicBezTo>
                  <a:close/>
                  <a:moveTo>
                    <a:pt x="601568" y="155516"/>
                  </a:moveTo>
                  <a:cubicBezTo>
                    <a:pt x="605014" y="154039"/>
                    <a:pt x="607968" y="156993"/>
                    <a:pt x="613875" y="164213"/>
                  </a:cubicBezTo>
                  <a:cubicBezTo>
                    <a:pt x="628316" y="181280"/>
                    <a:pt x="646695" y="210161"/>
                    <a:pt x="646695" y="239043"/>
                  </a:cubicBezTo>
                  <a:cubicBezTo>
                    <a:pt x="646695" y="269236"/>
                    <a:pt x="630942" y="291554"/>
                    <a:pt x="612563" y="302057"/>
                  </a:cubicBezTo>
                  <a:cubicBezTo>
                    <a:pt x="586307" y="316497"/>
                    <a:pt x="583681" y="278426"/>
                    <a:pt x="588932" y="262673"/>
                  </a:cubicBezTo>
                  <a:cubicBezTo>
                    <a:pt x="591558" y="253483"/>
                    <a:pt x="596809" y="248232"/>
                    <a:pt x="600747" y="245606"/>
                  </a:cubicBezTo>
                  <a:cubicBezTo>
                    <a:pt x="612563" y="236417"/>
                    <a:pt x="607312" y="216724"/>
                    <a:pt x="598121" y="223289"/>
                  </a:cubicBezTo>
                  <a:cubicBezTo>
                    <a:pt x="586307" y="229852"/>
                    <a:pt x="581056" y="244294"/>
                    <a:pt x="578430" y="260047"/>
                  </a:cubicBezTo>
                  <a:cubicBezTo>
                    <a:pt x="571865" y="250857"/>
                    <a:pt x="561363" y="241668"/>
                    <a:pt x="550861" y="235104"/>
                  </a:cubicBezTo>
                  <a:cubicBezTo>
                    <a:pt x="558738" y="212787"/>
                    <a:pt x="573179" y="190469"/>
                    <a:pt x="586307" y="173403"/>
                  </a:cubicBezTo>
                  <a:cubicBezTo>
                    <a:pt x="594184" y="162901"/>
                    <a:pt x="598122" y="156993"/>
                    <a:pt x="601568" y="155516"/>
                  </a:cubicBezTo>
                  <a:close/>
                  <a:moveTo>
                    <a:pt x="696910" y="144193"/>
                  </a:moveTo>
                  <a:cubicBezTo>
                    <a:pt x="706427" y="144849"/>
                    <a:pt x="715617" y="147803"/>
                    <a:pt x="722838" y="153710"/>
                  </a:cubicBezTo>
                  <a:cubicBezTo>
                    <a:pt x="741217" y="169464"/>
                    <a:pt x="741217" y="190469"/>
                    <a:pt x="733340" y="200971"/>
                  </a:cubicBezTo>
                  <a:cubicBezTo>
                    <a:pt x="725463" y="211473"/>
                    <a:pt x="713647" y="215412"/>
                    <a:pt x="705771" y="208848"/>
                  </a:cubicBezTo>
                  <a:cubicBezTo>
                    <a:pt x="691330" y="198345"/>
                    <a:pt x="705771" y="169464"/>
                    <a:pt x="680828" y="178654"/>
                  </a:cubicBezTo>
                  <a:cubicBezTo>
                    <a:pt x="670326" y="182592"/>
                    <a:pt x="655884" y="195720"/>
                    <a:pt x="650633" y="206222"/>
                  </a:cubicBezTo>
                  <a:cubicBezTo>
                    <a:pt x="645382" y="194408"/>
                    <a:pt x="640131" y="183905"/>
                    <a:pt x="633568" y="174715"/>
                  </a:cubicBezTo>
                  <a:cubicBezTo>
                    <a:pt x="644070" y="162901"/>
                    <a:pt x="655884" y="153710"/>
                    <a:pt x="669012" y="148459"/>
                  </a:cubicBezTo>
                  <a:cubicBezTo>
                    <a:pt x="677546" y="145177"/>
                    <a:pt x="687392" y="143537"/>
                    <a:pt x="696910" y="144193"/>
                  </a:cubicBezTo>
                  <a:close/>
                  <a:moveTo>
                    <a:pt x="906709" y="58984"/>
                  </a:moveTo>
                  <a:cubicBezTo>
                    <a:pt x="949293" y="62307"/>
                    <a:pt x="989662" y="78553"/>
                    <a:pt x="994584" y="128766"/>
                  </a:cubicBezTo>
                  <a:cubicBezTo>
                    <a:pt x="995898" y="137957"/>
                    <a:pt x="994584" y="145833"/>
                    <a:pt x="993272" y="153710"/>
                  </a:cubicBezTo>
                  <a:cubicBezTo>
                    <a:pt x="988021" y="148459"/>
                    <a:pt x="982770" y="144520"/>
                    <a:pt x="980144" y="139269"/>
                  </a:cubicBezTo>
                  <a:cubicBezTo>
                    <a:pt x="970954" y="126141"/>
                    <a:pt x="970954" y="107762"/>
                    <a:pt x="956514" y="97259"/>
                  </a:cubicBezTo>
                  <a:cubicBezTo>
                    <a:pt x="940760" y="85445"/>
                    <a:pt x="918442" y="81506"/>
                    <a:pt x="900063" y="81506"/>
                  </a:cubicBezTo>
                  <a:cubicBezTo>
                    <a:pt x="888249" y="81506"/>
                    <a:pt x="877746" y="81506"/>
                    <a:pt x="865930" y="81506"/>
                  </a:cubicBezTo>
                  <a:cubicBezTo>
                    <a:pt x="830486" y="84131"/>
                    <a:pt x="795040" y="90696"/>
                    <a:pt x="759595" y="99885"/>
                  </a:cubicBezTo>
                  <a:cubicBezTo>
                    <a:pt x="663760" y="122203"/>
                    <a:pt x="570553" y="152397"/>
                    <a:pt x="479969" y="189155"/>
                  </a:cubicBezTo>
                  <a:cubicBezTo>
                    <a:pt x="389387" y="225913"/>
                    <a:pt x="302743" y="270548"/>
                    <a:pt x="218724" y="323060"/>
                  </a:cubicBezTo>
                  <a:cubicBezTo>
                    <a:pt x="188529" y="341439"/>
                    <a:pt x="158335" y="362444"/>
                    <a:pt x="130766" y="386074"/>
                  </a:cubicBezTo>
                  <a:cubicBezTo>
                    <a:pt x="122889" y="393951"/>
                    <a:pt x="113700" y="401827"/>
                    <a:pt x="107136" y="409704"/>
                  </a:cubicBezTo>
                  <a:cubicBezTo>
                    <a:pt x="94008" y="424146"/>
                    <a:pt x="80880" y="441211"/>
                    <a:pt x="78254" y="460904"/>
                  </a:cubicBezTo>
                  <a:cubicBezTo>
                    <a:pt x="75629" y="477969"/>
                    <a:pt x="88757" y="489785"/>
                    <a:pt x="91382" y="506851"/>
                  </a:cubicBezTo>
                  <a:cubicBezTo>
                    <a:pt x="92696" y="513416"/>
                    <a:pt x="92696" y="519979"/>
                    <a:pt x="92696" y="526543"/>
                  </a:cubicBezTo>
                  <a:cubicBezTo>
                    <a:pt x="86131" y="521292"/>
                    <a:pt x="79568" y="516041"/>
                    <a:pt x="74317" y="509476"/>
                  </a:cubicBezTo>
                  <a:cubicBezTo>
                    <a:pt x="30994" y="456965"/>
                    <a:pt x="76942" y="404453"/>
                    <a:pt x="117638" y="369008"/>
                  </a:cubicBezTo>
                  <a:cubicBezTo>
                    <a:pt x="145207" y="344065"/>
                    <a:pt x="176714" y="324373"/>
                    <a:pt x="208222" y="304681"/>
                  </a:cubicBezTo>
                  <a:cubicBezTo>
                    <a:pt x="292240" y="252169"/>
                    <a:pt x="380197" y="207534"/>
                    <a:pt x="472092" y="169464"/>
                  </a:cubicBezTo>
                  <a:cubicBezTo>
                    <a:pt x="563988" y="131392"/>
                    <a:pt x="658509" y="101198"/>
                    <a:pt x="754344" y="77568"/>
                  </a:cubicBezTo>
                  <a:cubicBezTo>
                    <a:pt x="791102" y="68378"/>
                    <a:pt x="826547" y="61815"/>
                    <a:pt x="864618" y="59189"/>
                  </a:cubicBezTo>
                  <a:cubicBezTo>
                    <a:pt x="878074" y="58204"/>
                    <a:pt x="892515" y="57876"/>
                    <a:pt x="906709" y="58984"/>
                  </a:cubicBezTo>
                  <a:close/>
                  <a:moveTo>
                    <a:pt x="898914" y="441"/>
                  </a:moveTo>
                  <a:cubicBezTo>
                    <a:pt x="952575" y="3395"/>
                    <a:pt x="1002461" y="21774"/>
                    <a:pt x="1033968" y="72317"/>
                  </a:cubicBezTo>
                  <a:cubicBezTo>
                    <a:pt x="1043157" y="86757"/>
                    <a:pt x="1048408" y="103824"/>
                    <a:pt x="1051033" y="122203"/>
                  </a:cubicBezTo>
                  <a:cubicBezTo>
                    <a:pt x="1053659" y="144520"/>
                    <a:pt x="1049721" y="165525"/>
                    <a:pt x="1043157" y="183904"/>
                  </a:cubicBezTo>
                  <a:cubicBezTo>
                    <a:pt x="1035280" y="179966"/>
                    <a:pt x="1027403" y="177341"/>
                    <a:pt x="1019526" y="173401"/>
                  </a:cubicBezTo>
                  <a:cubicBezTo>
                    <a:pt x="1014275" y="170776"/>
                    <a:pt x="1009024" y="166838"/>
                    <a:pt x="1002461" y="162899"/>
                  </a:cubicBezTo>
                  <a:cubicBezTo>
                    <a:pt x="1005086" y="151085"/>
                    <a:pt x="1006398" y="139269"/>
                    <a:pt x="1005086" y="126141"/>
                  </a:cubicBezTo>
                  <a:cubicBezTo>
                    <a:pt x="994584" y="6677"/>
                    <a:pt x="816044" y="47373"/>
                    <a:pt x="747779" y="63127"/>
                  </a:cubicBezTo>
                  <a:cubicBezTo>
                    <a:pt x="649318" y="86757"/>
                    <a:pt x="554797" y="116952"/>
                    <a:pt x="462902" y="155022"/>
                  </a:cubicBezTo>
                  <a:cubicBezTo>
                    <a:pt x="372320" y="193094"/>
                    <a:pt x="283050" y="237729"/>
                    <a:pt x="197717" y="290241"/>
                  </a:cubicBezTo>
                  <a:cubicBezTo>
                    <a:pt x="138642" y="326999"/>
                    <a:pt x="-16267" y="425458"/>
                    <a:pt x="61187" y="517353"/>
                  </a:cubicBezTo>
                  <a:cubicBezTo>
                    <a:pt x="69064" y="527856"/>
                    <a:pt x="78254" y="535732"/>
                    <a:pt x="88756" y="540984"/>
                  </a:cubicBezTo>
                  <a:cubicBezTo>
                    <a:pt x="87443" y="548860"/>
                    <a:pt x="86131" y="555425"/>
                    <a:pt x="84817" y="560676"/>
                  </a:cubicBezTo>
                  <a:cubicBezTo>
                    <a:pt x="82191" y="568553"/>
                    <a:pt x="79566" y="576430"/>
                    <a:pt x="75628" y="584306"/>
                  </a:cubicBezTo>
                  <a:cubicBezTo>
                    <a:pt x="57249" y="575116"/>
                    <a:pt x="41496" y="563302"/>
                    <a:pt x="27054" y="546235"/>
                  </a:cubicBezTo>
                  <a:cubicBezTo>
                    <a:pt x="15240" y="533107"/>
                    <a:pt x="7363" y="517353"/>
                    <a:pt x="3424" y="498974"/>
                  </a:cubicBezTo>
                  <a:cubicBezTo>
                    <a:pt x="-21519" y="383448"/>
                    <a:pt x="95319" y="307306"/>
                    <a:pt x="175401" y="256108"/>
                  </a:cubicBezTo>
                  <a:cubicBezTo>
                    <a:pt x="263357" y="200971"/>
                    <a:pt x="355253" y="155022"/>
                    <a:pt x="448462" y="115639"/>
                  </a:cubicBezTo>
                  <a:cubicBezTo>
                    <a:pt x="542983" y="76255"/>
                    <a:pt x="640130" y="44748"/>
                    <a:pt x="741214" y="21117"/>
                  </a:cubicBezTo>
                  <a:cubicBezTo>
                    <a:pt x="787819" y="9959"/>
                    <a:pt x="845254" y="-2513"/>
                    <a:pt x="898914" y="441"/>
                  </a:cubicBezTo>
                  <a:close/>
                </a:path>
              </a:pathLst>
            </a:custGeom>
            <a:blipFill dpi="0" rotWithShape="0">
              <a:blip r:embed="rId36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7" name="Freeform 2788"/>
            <p:cNvSpPr/>
            <p:nvPr>
              <p:custDataLst>
                <p:tags r:id="rId37"/>
              </p:custDataLst>
            </p:nvPr>
          </p:nvSpPr>
          <p:spPr>
            <a:xfrm>
              <a:off x="2357215" y="2058760"/>
              <a:ext cx="1983166" cy="1985246"/>
            </a:xfrm>
            <a:custGeom>
              <a:avLst/>
              <a:gdLst>
                <a:gd name="connsiteX0" fmla="*/ 883514 w 2502187"/>
                <a:gd name="connsiteY0" fmla="*/ 211361 h 2504812"/>
                <a:gd name="connsiteX1" fmla="*/ 147035 w 2502187"/>
                <a:gd name="connsiteY1" fmla="*/ 1252406 h 2504812"/>
                <a:gd name="connsiteX2" fmla="*/ 883512 w 2502187"/>
                <a:gd name="connsiteY2" fmla="*/ 2293450 h 2504812"/>
                <a:gd name="connsiteX3" fmla="*/ 883513 w 2502187"/>
                <a:gd name="connsiteY3" fmla="*/ 1472955 h 2504812"/>
                <a:gd name="connsiteX4" fmla="*/ 472609 w 2502187"/>
                <a:gd name="connsiteY4" fmla="*/ 1472956 h 2504812"/>
                <a:gd name="connsiteX5" fmla="*/ 589447 w 2502187"/>
                <a:gd name="connsiteY5" fmla="*/ 1717135 h 2504812"/>
                <a:gd name="connsiteX6" fmla="*/ 589445 w 2502187"/>
                <a:gd name="connsiteY6" fmla="*/ 1619989 h 2504812"/>
                <a:gd name="connsiteX7" fmla="*/ 736478 w 2502187"/>
                <a:gd name="connsiteY7" fmla="*/ 1619989 h 2504812"/>
                <a:gd name="connsiteX8" fmla="*/ 736481 w 2502187"/>
                <a:gd name="connsiteY8" fmla="*/ 2057149 h 2504812"/>
                <a:gd name="connsiteX9" fmla="*/ 298006 w 2502187"/>
                <a:gd name="connsiteY9" fmla="*/ 1324610 h 2504812"/>
                <a:gd name="connsiteX10" fmla="*/ 1031858 w 2502187"/>
                <a:gd name="connsiteY10" fmla="*/ 1324611 h 2504812"/>
                <a:gd name="connsiteX11" fmla="*/ 1031857 w 2502187"/>
                <a:gd name="connsiteY11" fmla="*/ 1749955 h 2504812"/>
                <a:gd name="connsiteX12" fmla="*/ 1178890 w 2502187"/>
                <a:gd name="connsiteY12" fmla="*/ 1749955 h 2504812"/>
                <a:gd name="connsiteX13" fmla="*/ 1178889 w 2502187"/>
                <a:gd name="connsiteY13" fmla="*/ 754859 h 2504812"/>
                <a:gd name="connsiteX14" fmla="*/ 1031856 w 2502187"/>
                <a:gd name="connsiteY14" fmla="*/ 754857 h 2504812"/>
                <a:gd name="connsiteX15" fmla="*/ 1031858 w 2502187"/>
                <a:gd name="connsiteY15" fmla="*/ 1178889 h 2504812"/>
                <a:gd name="connsiteX16" fmla="*/ 298006 w 2502187"/>
                <a:gd name="connsiteY16" fmla="*/ 1178890 h 2504812"/>
                <a:gd name="connsiteX17" fmla="*/ 736478 w 2502187"/>
                <a:gd name="connsiteY17" fmla="*/ 446350 h 2504812"/>
                <a:gd name="connsiteX18" fmla="*/ 736479 w 2502187"/>
                <a:gd name="connsiteY18" fmla="*/ 884825 h 2504812"/>
                <a:gd name="connsiteX19" fmla="*/ 589446 w 2502187"/>
                <a:gd name="connsiteY19" fmla="*/ 884824 h 2504812"/>
                <a:gd name="connsiteX20" fmla="*/ 589448 w 2502187"/>
                <a:gd name="connsiteY20" fmla="*/ 787677 h 2504812"/>
                <a:gd name="connsiteX21" fmla="*/ 472606 w 2502187"/>
                <a:gd name="connsiteY21" fmla="*/ 1031857 h 2504812"/>
                <a:gd name="connsiteX22" fmla="*/ 883513 w 2502187"/>
                <a:gd name="connsiteY22" fmla="*/ 1031856 h 2504812"/>
                <a:gd name="connsiteX23" fmla="*/ 1621303 w 2502187"/>
                <a:gd name="connsiteY23" fmla="*/ 210047 h 2504812"/>
                <a:gd name="connsiteX24" fmla="*/ 1621301 w 2502187"/>
                <a:gd name="connsiteY24" fmla="*/ 1030546 h 2504812"/>
                <a:gd name="connsiteX25" fmla="*/ 2032207 w 2502187"/>
                <a:gd name="connsiteY25" fmla="*/ 1030546 h 2504812"/>
                <a:gd name="connsiteX26" fmla="*/ 1915369 w 2502187"/>
                <a:gd name="connsiteY26" fmla="*/ 786367 h 2504812"/>
                <a:gd name="connsiteX27" fmla="*/ 1915370 w 2502187"/>
                <a:gd name="connsiteY27" fmla="*/ 883513 h 2504812"/>
                <a:gd name="connsiteX28" fmla="*/ 1768335 w 2502187"/>
                <a:gd name="connsiteY28" fmla="*/ 883512 h 2504812"/>
                <a:gd name="connsiteX29" fmla="*/ 1768338 w 2502187"/>
                <a:gd name="connsiteY29" fmla="*/ 445037 h 2504812"/>
                <a:gd name="connsiteX30" fmla="*/ 2206809 w 2502187"/>
                <a:gd name="connsiteY30" fmla="*/ 1177577 h 2504812"/>
                <a:gd name="connsiteX31" fmla="*/ 1472957 w 2502187"/>
                <a:gd name="connsiteY31" fmla="*/ 1177577 h 2504812"/>
                <a:gd name="connsiteX32" fmla="*/ 1472957 w 2502187"/>
                <a:gd name="connsiteY32" fmla="*/ 753546 h 2504812"/>
                <a:gd name="connsiteX33" fmla="*/ 1324612 w 2502187"/>
                <a:gd name="connsiteY33" fmla="*/ 753546 h 2504812"/>
                <a:gd name="connsiteX34" fmla="*/ 1324612 w 2502187"/>
                <a:gd name="connsiteY34" fmla="*/ 1748643 h 2504812"/>
                <a:gd name="connsiteX35" fmla="*/ 1472958 w 2502187"/>
                <a:gd name="connsiteY35" fmla="*/ 1748641 h 2504812"/>
                <a:gd name="connsiteX36" fmla="*/ 1472956 w 2502187"/>
                <a:gd name="connsiteY36" fmla="*/ 1324611 h 2504812"/>
                <a:gd name="connsiteX37" fmla="*/ 2206808 w 2502187"/>
                <a:gd name="connsiteY37" fmla="*/ 1324609 h 2504812"/>
                <a:gd name="connsiteX38" fmla="*/ 1768336 w 2502187"/>
                <a:gd name="connsiteY38" fmla="*/ 2057151 h 2504812"/>
                <a:gd name="connsiteX39" fmla="*/ 1768336 w 2502187"/>
                <a:gd name="connsiteY39" fmla="*/ 1618677 h 2504812"/>
                <a:gd name="connsiteX40" fmla="*/ 1915368 w 2502187"/>
                <a:gd name="connsiteY40" fmla="*/ 1618677 h 2504812"/>
                <a:gd name="connsiteX41" fmla="*/ 1915368 w 2502187"/>
                <a:gd name="connsiteY41" fmla="*/ 1715823 h 2504812"/>
                <a:gd name="connsiteX42" fmla="*/ 2032206 w 2502187"/>
                <a:gd name="connsiteY42" fmla="*/ 1471644 h 2504812"/>
                <a:gd name="connsiteX43" fmla="*/ 1621304 w 2502187"/>
                <a:gd name="connsiteY43" fmla="*/ 1471641 h 2504812"/>
                <a:gd name="connsiteX44" fmla="*/ 1621302 w 2502187"/>
                <a:gd name="connsiteY44" fmla="*/ 2292137 h 2504812"/>
                <a:gd name="connsiteX45" fmla="*/ 2357780 w 2502187"/>
                <a:gd name="connsiteY45" fmla="*/ 1251094 h 2504812"/>
                <a:gd name="connsiteX46" fmla="*/ 1621303 w 2502187"/>
                <a:gd name="connsiteY46" fmla="*/ 210047 h 2504812"/>
                <a:gd name="connsiteX47" fmla="*/ 1251094 w 2502187"/>
                <a:gd name="connsiteY47" fmla="*/ 1 h 2504812"/>
                <a:gd name="connsiteX48" fmla="*/ 1324613 w 2502187"/>
                <a:gd name="connsiteY48" fmla="*/ 2625 h 2504812"/>
                <a:gd name="connsiteX49" fmla="*/ 1324612 w 2502187"/>
                <a:gd name="connsiteY49" fmla="*/ 606513 h 2504812"/>
                <a:gd name="connsiteX50" fmla="*/ 1472956 w 2502187"/>
                <a:gd name="connsiteY50" fmla="*/ 606511 h 2504812"/>
                <a:gd name="connsiteX51" fmla="*/ 1471645 w 2502187"/>
                <a:gd name="connsiteY51" fmla="*/ 19693 h 2504812"/>
                <a:gd name="connsiteX52" fmla="*/ 2502187 w 2502187"/>
                <a:gd name="connsiteY52" fmla="*/ 1252405 h 2504812"/>
                <a:gd name="connsiteX53" fmla="*/ 1471645 w 2502187"/>
                <a:gd name="connsiteY53" fmla="*/ 2485119 h 2504812"/>
                <a:gd name="connsiteX54" fmla="*/ 1471644 w 2502187"/>
                <a:gd name="connsiteY54" fmla="*/ 1898301 h 2504812"/>
                <a:gd name="connsiteX55" fmla="*/ 1324611 w 2502187"/>
                <a:gd name="connsiteY55" fmla="*/ 1898301 h 2504812"/>
                <a:gd name="connsiteX56" fmla="*/ 1324611 w 2502187"/>
                <a:gd name="connsiteY56" fmla="*/ 2502187 h 2504812"/>
                <a:gd name="connsiteX57" fmla="*/ 1251094 w 2502187"/>
                <a:gd name="connsiteY57" fmla="*/ 2504812 h 2504812"/>
                <a:gd name="connsiteX58" fmla="*/ 1177579 w 2502187"/>
                <a:gd name="connsiteY58" fmla="*/ 2502184 h 2504812"/>
                <a:gd name="connsiteX59" fmla="*/ 1177578 w 2502187"/>
                <a:gd name="connsiteY59" fmla="*/ 1898300 h 2504812"/>
                <a:gd name="connsiteX60" fmla="*/ 1030546 w 2502187"/>
                <a:gd name="connsiteY60" fmla="*/ 1898300 h 2504812"/>
                <a:gd name="connsiteX61" fmla="*/ 1030544 w 2502187"/>
                <a:gd name="connsiteY61" fmla="*/ 2485119 h 2504812"/>
                <a:gd name="connsiteX62" fmla="*/ 1 w 2502187"/>
                <a:gd name="connsiteY62" fmla="*/ 1252405 h 2504812"/>
                <a:gd name="connsiteX63" fmla="*/ 1030545 w 2502187"/>
                <a:gd name="connsiteY63" fmla="*/ 19694 h 2504812"/>
                <a:gd name="connsiteX64" fmla="*/ 1030546 w 2502187"/>
                <a:gd name="connsiteY64" fmla="*/ 606511 h 2504812"/>
                <a:gd name="connsiteX65" fmla="*/ 1177580 w 2502187"/>
                <a:gd name="connsiteY65" fmla="*/ 606513 h 2504812"/>
                <a:gd name="connsiteX66" fmla="*/ 1177577 w 2502187"/>
                <a:gd name="connsiteY66" fmla="*/ 2628 h 2504812"/>
                <a:gd name="connsiteX67" fmla="*/ 1251094 w 2502187"/>
                <a:gd name="connsiteY67" fmla="*/ 1 h 250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502187" h="2504812">
                  <a:moveTo>
                    <a:pt x="883514" y="211361"/>
                  </a:moveTo>
                  <a:cubicBezTo>
                    <a:pt x="454229" y="362330"/>
                    <a:pt x="147034" y="771924"/>
                    <a:pt x="147035" y="1252406"/>
                  </a:cubicBezTo>
                  <a:cubicBezTo>
                    <a:pt x="147034" y="1732889"/>
                    <a:pt x="454229" y="2142480"/>
                    <a:pt x="883512" y="2293450"/>
                  </a:cubicBezTo>
                  <a:lnTo>
                    <a:pt x="883513" y="1472955"/>
                  </a:lnTo>
                  <a:lnTo>
                    <a:pt x="472609" y="1472956"/>
                  </a:lnTo>
                  <a:cubicBezTo>
                    <a:pt x="497550" y="1560915"/>
                    <a:pt x="538249" y="1643619"/>
                    <a:pt x="589447" y="1717135"/>
                  </a:cubicBezTo>
                  <a:lnTo>
                    <a:pt x="589445" y="1619989"/>
                  </a:lnTo>
                  <a:lnTo>
                    <a:pt x="736478" y="1619989"/>
                  </a:lnTo>
                  <a:cubicBezTo>
                    <a:pt x="736481" y="1765708"/>
                    <a:pt x="736479" y="1911429"/>
                    <a:pt x="736481" y="2057149"/>
                  </a:cubicBezTo>
                  <a:cubicBezTo>
                    <a:pt x="490988" y="1899614"/>
                    <a:pt x="321636" y="1633116"/>
                    <a:pt x="298006" y="1324610"/>
                  </a:cubicBezTo>
                  <a:cubicBezTo>
                    <a:pt x="543498" y="1324611"/>
                    <a:pt x="787679" y="1324611"/>
                    <a:pt x="1031858" y="1324611"/>
                  </a:cubicBezTo>
                  <a:lnTo>
                    <a:pt x="1031857" y="1749955"/>
                  </a:lnTo>
                  <a:lnTo>
                    <a:pt x="1178890" y="1749955"/>
                  </a:lnTo>
                  <a:lnTo>
                    <a:pt x="1178889" y="754859"/>
                  </a:lnTo>
                  <a:lnTo>
                    <a:pt x="1031856" y="754857"/>
                  </a:lnTo>
                  <a:lnTo>
                    <a:pt x="1031858" y="1178889"/>
                  </a:lnTo>
                  <a:cubicBezTo>
                    <a:pt x="786367" y="1178890"/>
                    <a:pt x="542187" y="1178889"/>
                    <a:pt x="298006" y="1178890"/>
                  </a:cubicBezTo>
                  <a:cubicBezTo>
                    <a:pt x="321637" y="871697"/>
                    <a:pt x="489675" y="603884"/>
                    <a:pt x="736478" y="446350"/>
                  </a:cubicBezTo>
                  <a:cubicBezTo>
                    <a:pt x="736479" y="592071"/>
                    <a:pt x="736480" y="739105"/>
                    <a:pt x="736479" y="884825"/>
                  </a:cubicBezTo>
                  <a:lnTo>
                    <a:pt x="589446" y="884824"/>
                  </a:lnTo>
                  <a:lnTo>
                    <a:pt x="589448" y="787677"/>
                  </a:lnTo>
                  <a:cubicBezTo>
                    <a:pt x="536936" y="861195"/>
                    <a:pt x="497552" y="942587"/>
                    <a:pt x="472606" y="1031857"/>
                  </a:cubicBezTo>
                  <a:lnTo>
                    <a:pt x="883513" y="1031856"/>
                  </a:lnTo>
                  <a:close/>
                  <a:moveTo>
                    <a:pt x="1621303" y="210047"/>
                  </a:moveTo>
                  <a:cubicBezTo>
                    <a:pt x="1621303" y="483109"/>
                    <a:pt x="1621302" y="757483"/>
                    <a:pt x="1621301" y="1030546"/>
                  </a:cubicBezTo>
                  <a:lnTo>
                    <a:pt x="2032207" y="1030546"/>
                  </a:lnTo>
                  <a:cubicBezTo>
                    <a:pt x="2007266" y="942586"/>
                    <a:pt x="1966567" y="859882"/>
                    <a:pt x="1915369" y="786367"/>
                  </a:cubicBezTo>
                  <a:lnTo>
                    <a:pt x="1915370" y="883513"/>
                  </a:lnTo>
                  <a:lnTo>
                    <a:pt x="1768335" y="883512"/>
                  </a:lnTo>
                  <a:cubicBezTo>
                    <a:pt x="1768334" y="737790"/>
                    <a:pt x="1768336" y="590758"/>
                    <a:pt x="1768338" y="445037"/>
                  </a:cubicBezTo>
                  <a:cubicBezTo>
                    <a:pt x="2013828" y="602575"/>
                    <a:pt x="2183178" y="869073"/>
                    <a:pt x="2206809" y="1177577"/>
                  </a:cubicBezTo>
                  <a:cubicBezTo>
                    <a:pt x="1961315" y="1177578"/>
                    <a:pt x="1717136" y="1177579"/>
                    <a:pt x="1472957" y="1177577"/>
                  </a:cubicBezTo>
                  <a:lnTo>
                    <a:pt x="1472957" y="753546"/>
                  </a:lnTo>
                  <a:lnTo>
                    <a:pt x="1324612" y="753546"/>
                  </a:lnTo>
                  <a:lnTo>
                    <a:pt x="1324612" y="1748643"/>
                  </a:lnTo>
                  <a:lnTo>
                    <a:pt x="1472958" y="1748641"/>
                  </a:lnTo>
                  <a:lnTo>
                    <a:pt x="1472956" y="1324611"/>
                  </a:lnTo>
                  <a:cubicBezTo>
                    <a:pt x="1718450" y="1324611"/>
                    <a:pt x="1962630" y="1324609"/>
                    <a:pt x="2206808" y="1324609"/>
                  </a:cubicBezTo>
                  <a:cubicBezTo>
                    <a:pt x="2184490" y="1631804"/>
                    <a:pt x="2015141" y="1899613"/>
                    <a:pt x="1768336" y="2057151"/>
                  </a:cubicBezTo>
                  <a:cubicBezTo>
                    <a:pt x="1768336" y="1911429"/>
                    <a:pt x="1768336" y="1764394"/>
                    <a:pt x="1768336" y="1618677"/>
                  </a:cubicBezTo>
                  <a:lnTo>
                    <a:pt x="1915368" y="1618677"/>
                  </a:lnTo>
                  <a:lnTo>
                    <a:pt x="1915368" y="1715823"/>
                  </a:lnTo>
                  <a:cubicBezTo>
                    <a:pt x="1967879" y="1642307"/>
                    <a:pt x="2007264" y="1560912"/>
                    <a:pt x="2032206" y="1471644"/>
                  </a:cubicBezTo>
                  <a:lnTo>
                    <a:pt x="1621304" y="1471641"/>
                  </a:lnTo>
                  <a:cubicBezTo>
                    <a:pt x="1621302" y="1744706"/>
                    <a:pt x="1621301" y="2019077"/>
                    <a:pt x="1621302" y="2292137"/>
                  </a:cubicBezTo>
                  <a:cubicBezTo>
                    <a:pt x="2050587" y="2141168"/>
                    <a:pt x="2357780" y="1731575"/>
                    <a:pt x="2357780" y="1251094"/>
                  </a:cubicBezTo>
                  <a:cubicBezTo>
                    <a:pt x="2357780" y="770611"/>
                    <a:pt x="2050585" y="361019"/>
                    <a:pt x="1621303" y="210047"/>
                  </a:cubicBezTo>
                  <a:close/>
                  <a:moveTo>
                    <a:pt x="1251094" y="1"/>
                  </a:moveTo>
                  <a:cubicBezTo>
                    <a:pt x="1276038" y="0"/>
                    <a:pt x="1299668" y="1314"/>
                    <a:pt x="1324613" y="2625"/>
                  </a:cubicBezTo>
                  <a:lnTo>
                    <a:pt x="1324612" y="606513"/>
                  </a:lnTo>
                  <a:lnTo>
                    <a:pt x="1472956" y="606511"/>
                  </a:lnTo>
                  <a:cubicBezTo>
                    <a:pt x="1472956" y="410904"/>
                    <a:pt x="1472956" y="215300"/>
                    <a:pt x="1471645" y="19693"/>
                  </a:cubicBezTo>
                  <a:cubicBezTo>
                    <a:pt x="2057152" y="124716"/>
                    <a:pt x="2502187" y="636707"/>
                    <a:pt x="2502187" y="1252405"/>
                  </a:cubicBezTo>
                  <a:cubicBezTo>
                    <a:pt x="2502187" y="1869420"/>
                    <a:pt x="2057150" y="2381409"/>
                    <a:pt x="1471645" y="2485119"/>
                  </a:cubicBezTo>
                  <a:cubicBezTo>
                    <a:pt x="1471645" y="2289514"/>
                    <a:pt x="1471644" y="2093907"/>
                    <a:pt x="1471644" y="1898301"/>
                  </a:cubicBezTo>
                  <a:lnTo>
                    <a:pt x="1324611" y="1898301"/>
                  </a:lnTo>
                  <a:lnTo>
                    <a:pt x="1324611" y="2502187"/>
                  </a:lnTo>
                  <a:cubicBezTo>
                    <a:pt x="1300981" y="2503497"/>
                    <a:pt x="1276039" y="2504812"/>
                    <a:pt x="1251094" y="2504812"/>
                  </a:cubicBezTo>
                  <a:cubicBezTo>
                    <a:pt x="1226150" y="2504812"/>
                    <a:pt x="1202520" y="2503499"/>
                    <a:pt x="1177579" y="2502184"/>
                  </a:cubicBezTo>
                  <a:lnTo>
                    <a:pt x="1177578" y="1898300"/>
                  </a:lnTo>
                  <a:lnTo>
                    <a:pt x="1030546" y="1898300"/>
                  </a:lnTo>
                  <a:cubicBezTo>
                    <a:pt x="1030545" y="2093908"/>
                    <a:pt x="1030545" y="2289512"/>
                    <a:pt x="1030544" y="2485119"/>
                  </a:cubicBezTo>
                  <a:cubicBezTo>
                    <a:pt x="445038" y="2380097"/>
                    <a:pt x="1" y="1868108"/>
                    <a:pt x="1" y="1252405"/>
                  </a:cubicBezTo>
                  <a:cubicBezTo>
                    <a:pt x="0" y="635393"/>
                    <a:pt x="445040" y="123404"/>
                    <a:pt x="1030545" y="19694"/>
                  </a:cubicBezTo>
                  <a:cubicBezTo>
                    <a:pt x="1030544" y="215299"/>
                    <a:pt x="1030547" y="410906"/>
                    <a:pt x="1030546" y="606511"/>
                  </a:cubicBezTo>
                  <a:lnTo>
                    <a:pt x="1177580" y="606513"/>
                  </a:lnTo>
                  <a:lnTo>
                    <a:pt x="1177577" y="2628"/>
                  </a:lnTo>
                  <a:cubicBezTo>
                    <a:pt x="1201208" y="1315"/>
                    <a:pt x="1226150" y="1"/>
                    <a:pt x="1251094" y="1"/>
                  </a:cubicBezTo>
                  <a:close/>
                </a:path>
              </a:pathLst>
            </a:custGeom>
            <a:blipFill dpi="0" rotWithShape="0">
              <a:blip r:embed="rId38" cstate="email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427470" y="1716405"/>
            <a:ext cx="48044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i="1" dirty="0">
                <a:latin typeface="Comic Sans MS" panose="030F0702030302020204" charset="0"/>
                <a:cs typeface="Comic Sans MS" panose="030F0702030302020204" charset="0"/>
              </a:rPr>
              <a:t>What is it?</a:t>
            </a:r>
            <a:endParaRPr lang="en-US" altLang="zh-CN" sz="5400" b="1" i="1" dirty="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05525" y="3252470"/>
            <a:ext cx="57181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Comic Sans MS" panose="030F0702030302020204" charset="0"/>
                <a:cs typeface="Comic Sans MS" panose="030F0702030302020204" charset="0"/>
              </a:rPr>
              <a:t>It's</a:t>
            </a:r>
            <a:r>
              <a:rPr lang="en-US" altLang="zh-CN" sz="4400" b="1" i="1" dirty="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zh-CN" sz="4800" b="1" i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charset="0"/>
                <a:cs typeface="Comic Sans MS" panose="030F0702030302020204" charset="0"/>
              </a:rPr>
              <a:t>Tower Bridge</a:t>
            </a:r>
            <a:r>
              <a:rPr lang="en-US" altLang="zh-CN" sz="4800" b="1" i="1" dirty="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!</a:t>
            </a:r>
            <a:endParaRPr lang="en-US" altLang="zh-CN" sz="4800" b="1" i="1" dirty="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5" name="图片 4" descr="塔桥"/>
          <p:cNvPicPr>
            <a:picLocks noChangeAspect="1"/>
          </p:cNvPicPr>
          <p:nvPr/>
        </p:nvPicPr>
        <p:blipFill>
          <a:blip r:embed="rId39" cstate="email"/>
          <a:stretch>
            <a:fillRect/>
          </a:stretch>
        </p:blipFill>
        <p:spPr>
          <a:xfrm rot="1200000">
            <a:off x="970915" y="1784350"/>
            <a:ext cx="4859020" cy="3288030"/>
          </a:xfrm>
          <a:prstGeom prst="rect">
            <a:avLst/>
          </a:prstGeom>
        </p:spPr>
      </p:pic>
    </p:spTree>
    <p:custDataLst>
      <p:tags r:id="rId4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2"/>
            </p:custDataLst>
          </p:nvPr>
        </p:nvGrpSpPr>
        <p:grpSpPr>
          <a:xfrm>
            <a:off x="1349375" y="1722755"/>
            <a:ext cx="3519170" cy="2705735"/>
            <a:chOff x="2302" y="4209"/>
            <a:chExt cx="5542" cy="4261"/>
          </a:xfrm>
        </p:grpSpPr>
        <p:sp>
          <p:nvSpPr>
            <p:cNvPr id="43" name="PA-任意多边形 42"/>
            <p:cNvSpPr/>
            <p:nvPr>
              <p:custDataLst>
                <p:tags r:id="rId3"/>
              </p:custDataLst>
            </p:nvPr>
          </p:nvSpPr>
          <p:spPr>
            <a:xfrm>
              <a:off x="5169" y="5697"/>
              <a:ext cx="2631" cy="2748"/>
            </a:xfrm>
            <a:custGeom>
              <a:avLst/>
              <a:gdLst>
                <a:gd name="connsiteX0" fmla="*/ 1112383 w 3412691"/>
                <a:gd name="connsiteY0" fmla="*/ 0 h 3565482"/>
                <a:gd name="connsiteX1" fmla="*/ 3412691 w 3412691"/>
                <a:gd name="connsiteY1" fmla="*/ 0 h 3565482"/>
                <a:gd name="connsiteX2" fmla="*/ 0 w 3412691"/>
                <a:gd name="connsiteY2" fmla="*/ 3565482 h 356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2691" h="3565482">
                  <a:moveTo>
                    <a:pt x="1112383" y="0"/>
                  </a:moveTo>
                  <a:lnTo>
                    <a:pt x="3412691" y="0"/>
                  </a:lnTo>
                  <a:lnTo>
                    <a:pt x="0" y="3565482"/>
                  </a:lnTo>
                  <a:close/>
                </a:path>
              </a:pathLst>
            </a:custGeom>
            <a:blipFill dpi="0" rotWithShape="0">
              <a:blip r:embed="rId4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PA-等腰三角形 5"/>
            <p:cNvSpPr/>
            <p:nvPr>
              <p:custDataLst>
                <p:tags r:id="rId5"/>
              </p:custDataLst>
            </p:nvPr>
          </p:nvSpPr>
          <p:spPr>
            <a:xfrm rot="10800000">
              <a:off x="3270" y="4209"/>
              <a:ext cx="1672" cy="1387"/>
            </a:xfrm>
            <a:prstGeom prst="triangle">
              <a:avLst/>
            </a:prstGeom>
            <a:blipFill dpi="0" rotWithShape="0">
              <a:blip r:embed="rId6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PA-等腰三角形 30"/>
            <p:cNvSpPr/>
            <p:nvPr>
              <p:custDataLst>
                <p:tags r:id="rId7"/>
              </p:custDataLst>
            </p:nvPr>
          </p:nvSpPr>
          <p:spPr>
            <a:xfrm>
              <a:off x="4237" y="4209"/>
              <a:ext cx="1672" cy="1387"/>
            </a:xfrm>
            <a:prstGeom prst="triangle">
              <a:avLst/>
            </a:prstGeom>
            <a:blipFill dpi="0" rotWithShape="0">
              <a:blip r:embed="rId8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PA-等腰三角形 31"/>
            <p:cNvSpPr/>
            <p:nvPr>
              <p:custDataLst>
                <p:tags r:id="rId9"/>
              </p:custDataLst>
            </p:nvPr>
          </p:nvSpPr>
          <p:spPr>
            <a:xfrm rot="10800000">
              <a:off x="5205" y="4209"/>
              <a:ext cx="1672" cy="1387"/>
            </a:xfrm>
            <a:prstGeom prst="triangle">
              <a:avLst/>
            </a:prstGeom>
            <a:blipFill dpi="0" rotWithShape="0">
              <a:blip r:embed="rId10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PA-等腰三角形 32"/>
            <p:cNvSpPr/>
            <p:nvPr>
              <p:custDataLst>
                <p:tags r:id="rId11"/>
              </p:custDataLst>
            </p:nvPr>
          </p:nvSpPr>
          <p:spPr>
            <a:xfrm>
              <a:off x="2302" y="4209"/>
              <a:ext cx="1672" cy="1387"/>
            </a:xfrm>
            <a:prstGeom prst="triangle">
              <a:avLst/>
            </a:prstGeom>
            <a:blipFill dpi="0" rotWithShape="0">
              <a:blip r:embed="rId1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PA-等腰三角形 33"/>
            <p:cNvSpPr/>
            <p:nvPr>
              <p:custDataLst>
                <p:tags r:id="rId13"/>
              </p:custDataLst>
            </p:nvPr>
          </p:nvSpPr>
          <p:spPr>
            <a:xfrm>
              <a:off x="6172" y="4209"/>
              <a:ext cx="1672" cy="1387"/>
            </a:xfrm>
            <a:prstGeom prst="triangle">
              <a:avLst/>
            </a:prstGeom>
            <a:blipFill dpi="0" rotWithShape="0">
              <a:blip r:embed="rId14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PA-等腰三角形 34"/>
            <p:cNvSpPr/>
            <p:nvPr>
              <p:custDataLst>
                <p:tags r:id="rId15"/>
              </p:custDataLst>
            </p:nvPr>
          </p:nvSpPr>
          <p:spPr>
            <a:xfrm rot="10800000">
              <a:off x="4238" y="5697"/>
              <a:ext cx="1672" cy="2773"/>
            </a:xfrm>
            <a:prstGeom prst="triangle">
              <a:avLst/>
            </a:prstGeom>
            <a:blipFill dpi="0" rotWithShape="0">
              <a:blip r:embed="rId16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PA-任意多边形 43"/>
            <p:cNvSpPr/>
            <p:nvPr>
              <p:custDataLst>
                <p:tags r:id="rId17"/>
              </p:custDataLst>
            </p:nvPr>
          </p:nvSpPr>
          <p:spPr>
            <a:xfrm flipH="1">
              <a:off x="2349" y="5697"/>
              <a:ext cx="2631" cy="2748"/>
            </a:xfrm>
            <a:custGeom>
              <a:avLst/>
              <a:gdLst>
                <a:gd name="connsiteX0" fmla="*/ 1112383 w 3412691"/>
                <a:gd name="connsiteY0" fmla="*/ 0 h 3565482"/>
                <a:gd name="connsiteX1" fmla="*/ 3412691 w 3412691"/>
                <a:gd name="connsiteY1" fmla="*/ 0 h 3565482"/>
                <a:gd name="connsiteX2" fmla="*/ 0 w 3412691"/>
                <a:gd name="connsiteY2" fmla="*/ 3565482 h 356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2691" h="3565482">
                  <a:moveTo>
                    <a:pt x="1112383" y="0"/>
                  </a:moveTo>
                  <a:lnTo>
                    <a:pt x="3412691" y="0"/>
                  </a:lnTo>
                  <a:lnTo>
                    <a:pt x="0" y="3565482"/>
                  </a:lnTo>
                  <a:close/>
                </a:path>
              </a:pathLst>
            </a:custGeom>
            <a:blipFill dpi="0" rotWithShape="0">
              <a:blip r:embed="rId18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658610" y="2054860"/>
            <a:ext cx="48044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i="1" dirty="0">
                <a:latin typeface="Comic Sans MS" panose="030F0702030302020204" charset="0"/>
                <a:cs typeface="Comic Sans MS" panose="030F0702030302020204" charset="0"/>
              </a:rPr>
              <a:t>What is it?</a:t>
            </a:r>
            <a:endParaRPr lang="en-US" altLang="zh-CN" sz="5400" b="1" i="1" dirty="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02045" y="3598545"/>
            <a:ext cx="57181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Comic Sans MS" panose="030F0702030302020204" charset="0"/>
                <a:cs typeface="Comic Sans MS" panose="030F0702030302020204" charset="0"/>
              </a:rPr>
              <a:t>It's</a:t>
            </a:r>
            <a:r>
              <a:rPr lang="en-US" altLang="zh-CN" sz="4400" b="1" i="1" dirty="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zh-CN" sz="4800" b="1" i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charset="0"/>
                <a:cs typeface="Comic Sans MS" panose="030F0702030302020204" charset="0"/>
              </a:rPr>
              <a:t>Hyde Park</a:t>
            </a:r>
            <a:r>
              <a:rPr lang="en-US" altLang="zh-CN" sz="4800" b="1" i="1" dirty="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!</a:t>
            </a:r>
            <a:endParaRPr lang="en-US" altLang="zh-CN" sz="4800" b="1" i="1" dirty="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7" name="图片 6" descr="海德公园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1113790" y="767080"/>
            <a:ext cx="3989705" cy="5323205"/>
          </a:xfrm>
          <a:prstGeom prst="rect">
            <a:avLst/>
          </a:prstGeom>
        </p:spPr>
      </p:pic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BLIP_RECT_BOTTOM" val="-335"/>
  <p:tag name="KSO_WM_BLIP_RECT_LEFT" val="-452"/>
  <p:tag name="KSO_WM_BLIP_RECT_RIGHT" val="-171"/>
  <p:tag name="KSO_WM_BLIP_RECT_TOP" val="-54"/>
  <p:tag name="KSO_WM_CREATIVE_CROP_HEIGHT" val="304.01"/>
  <p:tag name="KSO_WM_CREATIVE_CROP_ORG_DELTA_X" val="0"/>
  <p:tag name="KSO_WM_CREATIVE_CROP_ORG_DELTA_Y" val="0"/>
  <p:tag name="KSO_WM_CREATIVE_CROP_ORG_HEIGHT" val="240.95"/>
  <p:tag name="KSO_WM_CREATIVE_CROP_ORG_LEFT" val="85.7"/>
  <p:tag name="KSO_WM_CREATIVE_CROP_ORG_TOP" val="119.75"/>
  <p:tag name="KSO_WM_CREATIVE_CROP_ORG_WIDTH" val="356.05"/>
  <p:tag name="KSO_WM_CREATIVE_CROP_SHAPE_HEIGHT" val="49.2913"/>
  <p:tag name="KSO_WM_CREATIVE_CROP_SHAPE_LEFT" val="308.364"/>
  <p:tag name="KSO_WM_CREATIVE_CROP_SHAPE_TOP" val="146.294"/>
  <p:tag name="KSO_WM_CREATIVE_CROP_SHAPE_WIDTH" val="49.2912"/>
  <p:tag name="KSO_WM_CREATIVE_CROP_VERSION" val="1"/>
  <p:tag name="KSO_WM_CREATIVE_CROP_WIDTH" val="304.01"/>
  <p:tag name="KSO_WM_DIAGRAM_GROUP_CODE" val="1557926795"/>
  <p:tag name="KSO_WM_TAG_VERSION" val="1.0"/>
  <p:tag name="KSO_WM_TEMPLATE_CATEGORY" val="crop"/>
  <p:tag name="KSO_WM_TEMPLATE_INDEX" val="2020516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4_1*ζ_h_d*1_1_7"/>
  <p:tag name="KSO_WM_UNIT_INDEX" val="1_1_7"/>
  <p:tag name="KSO_WM_UNIT_LAYERLEVEL" val="1_1_1"/>
  <p:tag name="KSO_WM_UNIT_PARTIAL_ZOOM_RATIO" val="100"/>
  <p:tag name="KSO_WM_UNIT_SUPPORT_UNIT_TYPE" val="[&quot;all&quot;]"/>
  <p:tag name="KSO_WM_UNIT_TYPE" val="ζ_h_d"/>
  <p:tag name="KSO_WM_UNIT_VALUE" val="219*219"/>
</p:tagLst>
</file>

<file path=ppt/tags/tag101.xml><?xml version="1.0" encoding="utf-8"?>
<p:tagLst xmlns:p="http://schemas.openxmlformats.org/presentationml/2006/main">
  <p:tag name="KSO_WM_BEAUTIFY_FLAG" val="#wm#"/>
  <p:tag name="KSO_WM_BLIP_RECT_BOTTOM" val="-54"/>
  <p:tag name="KSO_WM_BLIP_RECT_LEFT" val="-171"/>
  <p:tag name="KSO_WM_BLIP_RECT_RIGHT" val="-452"/>
  <p:tag name="KSO_WM_BLIP_RECT_TOP" val="-335"/>
  <p:tag name="KSO_WM_CREATIVE_CROP_HEIGHT" val="304.01"/>
  <p:tag name="KSO_WM_CREATIVE_CROP_ORG_DELTA_X" val="0"/>
  <p:tag name="KSO_WM_CREATIVE_CROP_ORG_DELTA_Y" val="0"/>
  <p:tag name="KSO_WM_CREATIVE_CROP_ORG_HEIGHT" val="240.95"/>
  <p:tag name="KSO_WM_CREATIVE_CROP_ORG_LEFT" val="85.7"/>
  <p:tag name="KSO_WM_CREATIVE_CROP_ORG_TOP" val="119.75"/>
  <p:tag name="KSO_WM_CREATIVE_CROP_ORG_WIDTH" val="356.05"/>
  <p:tag name="KSO_WM_CREATIVE_CROP_SHAPE_HEIGHT" val="49.2913"/>
  <p:tag name="KSO_WM_CREATIVE_CROP_SHAPE_LEFT" val="169.794"/>
  <p:tag name="KSO_WM_CREATIVE_CROP_SHAPE_TOP" val="284.864"/>
  <p:tag name="KSO_WM_CREATIVE_CROP_SHAPE_WIDTH" val="49.2913"/>
  <p:tag name="KSO_WM_CREATIVE_CROP_VERSION" val="1"/>
  <p:tag name="KSO_WM_CREATIVE_CROP_WIDTH" val="304.01"/>
  <p:tag name="KSO_WM_DIAGRAM_GROUP_CODE" val="1557926795"/>
  <p:tag name="KSO_WM_TAG_VERSION" val="1.0"/>
  <p:tag name="KSO_WM_TEMPLATE_CATEGORY" val="crop"/>
  <p:tag name="KSO_WM_TEMPLATE_INDEX" val="2020516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4_1*ζ_h_d*1_1_8"/>
  <p:tag name="KSO_WM_UNIT_INDEX" val="1_1_8"/>
  <p:tag name="KSO_WM_UNIT_LAYERLEVEL" val="1_1_1"/>
  <p:tag name="KSO_WM_UNIT_PARTIAL_ZOOM_RATIO" val="100"/>
  <p:tag name="KSO_WM_UNIT_SUPPORT_UNIT_TYPE" val="[&quot;all&quot;]"/>
  <p:tag name="KSO_WM_UNIT_TYPE" val="ζ_h_d"/>
  <p:tag name="KSO_WM_UNIT_VALUE" val="219*219"/>
</p:tagLst>
</file>

<file path=ppt/tags/tag102.xml><?xml version="1.0" encoding="utf-8"?>
<p:tagLst xmlns:p="http://schemas.openxmlformats.org/presentationml/2006/main">
  <p:tag name="KSO_WM_BEAUTIFY_FLAG" val="#wm#"/>
  <p:tag name="KSO_WM_BLIP_RECT_BOTTOM" val="-175"/>
  <p:tag name="KSO_WM_BLIP_RECT_LEFT" val="-188"/>
  <p:tag name="KSO_WM_BLIP_RECT_RIGHT" val="-855"/>
  <p:tag name="KSO_WM_BLIP_RECT_TOP" val="-175"/>
  <p:tag name="KSO_WM_CREATIVE_CROP_HEIGHT" val="304.01"/>
  <p:tag name="KSO_WM_CREATIVE_CROP_ORG_DELTA_X" val="0"/>
  <p:tag name="KSO_WM_CREATIVE_CROP_ORG_DELTA_Y" val="0"/>
  <p:tag name="KSO_WM_CREATIVE_CROP_ORG_HEIGHT" val="240.95"/>
  <p:tag name="KSO_WM_CREATIVE_CROP_ORG_LEFT" val="85.7"/>
  <p:tag name="KSO_WM_CREATIVE_CROP_ORG_TOP" val="119.75"/>
  <p:tag name="KSO_WM_CREATIVE_CROP_ORG_WIDTH" val="356.05"/>
  <p:tag name="KSO_WM_CREATIVE_CROP_SHAPE_HEIGHT" val="53.5961"/>
  <p:tag name="KSO_WM_CREATIVE_CROP_SHAPE_LEFT" val="144.249"/>
  <p:tag name="KSO_WM_CREATIVE_CROP_SHAPE_TOP" val="213.386"/>
  <p:tag name="KSO_WM_CREATIVE_CROP_SHAPE_WIDTH" val="31.1598"/>
  <p:tag name="KSO_WM_CREATIVE_CROP_VERSION" val="1"/>
  <p:tag name="KSO_WM_CREATIVE_CROP_WIDTH" val="304.01"/>
  <p:tag name="KSO_WM_DIAGRAM_GROUP_CODE" val="1557926795"/>
  <p:tag name="KSO_WM_TAG_VERSION" val="1.0"/>
  <p:tag name="KSO_WM_TEMPLATE_CATEGORY" val="crop"/>
  <p:tag name="KSO_WM_TEMPLATE_INDEX" val="2020516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4_1*ζ_h_d*1_1_9"/>
  <p:tag name="KSO_WM_UNIT_INDEX" val="1_1_9"/>
  <p:tag name="KSO_WM_UNIT_LAYERLEVEL" val="1_1_1"/>
  <p:tag name="KSO_WM_UNIT_PARTIAL_ZOOM_RATIO" val="100"/>
  <p:tag name="KSO_WM_UNIT_SUPPORT_UNIT_TYPE" val="[&quot;all&quot;]"/>
  <p:tag name="KSO_WM_UNIT_TYPE" val="ζ_h_d"/>
  <p:tag name="KSO_WM_UNIT_VALUE" val="238*139"/>
</p:tagLst>
</file>

<file path=ppt/tags/tag103.xml><?xml version="1.0" encoding="utf-8"?>
<p:tagLst xmlns:p="http://schemas.openxmlformats.org/presentationml/2006/main">
  <p:tag name="KSO_WM_BEAUTIFY_FLAG" val="#wm#"/>
  <p:tag name="KSO_WM_BLIP_RECT_BOTTOM" val="-335"/>
  <p:tag name="KSO_WM_BLIP_RECT_LEFT" val="-171"/>
  <p:tag name="KSO_WM_BLIP_RECT_RIGHT" val="-452"/>
  <p:tag name="KSO_WM_BLIP_RECT_TOP" val="-54"/>
  <p:tag name="KSO_WM_CREATIVE_CROP_HEIGHT" val="304.01"/>
  <p:tag name="KSO_WM_CREATIVE_CROP_ORG_DELTA_X" val="0"/>
  <p:tag name="KSO_WM_CREATIVE_CROP_ORG_DELTA_Y" val="0"/>
  <p:tag name="KSO_WM_CREATIVE_CROP_ORG_HEIGHT" val="240.95"/>
  <p:tag name="KSO_WM_CREATIVE_CROP_ORG_LEFT" val="85.7"/>
  <p:tag name="KSO_WM_CREATIVE_CROP_ORG_TOP" val="119.75"/>
  <p:tag name="KSO_WM_CREATIVE_CROP_ORG_WIDTH" val="356.05"/>
  <p:tag name="KSO_WM_CREATIVE_CROP_SHAPE_HEIGHT" val="49.2913"/>
  <p:tag name="KSO_WM_CREATIVE_CROP_SHAPE_LEFT" val="169.794"/>
  <p:tag name="KSO_WM_CREATIVE_CROP_SHAPE_TOP" val="146.294"/>
  <p:tag name="KSO_WM_CREATIVE_CROP_SHAPE_WIDTH" val="49.2913"/>
  <p:tag name="KSO_WM_CREATIVE_CROP_VERSION" val="1"/>
  <p:tag name="KSO_WM_CREATIVE_CROP_WIDTH" val="304.01"/>
  <p:tag name="KSO_WM_DIAGRAM_GROUP_CODE" val="1557926795"/>
  <p:tag name="KSO_WM_TAG_VERSION" val="1.0"/>
  <p:tag name="KSO_WM_TEMPLATE_CATEGORY" val="crop"/>
  <p:tag name="KSO_WM_TEMPLATE_INDEX" val="2020516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4_1*ζ_h_d*1_1_10"/>
  <p:tag name="KSO_WM_UNIT_INDEX" val="1_1_10"/>
  <p:tag name="KSO_WM_UNIT_LAYERLEVEL" val="1_1_1"/>
  <p:tag name="KSO_WM_UNIT_PARTIAL_ZOOM_RATIO" val="100"/>
  <p:tag name="KSO_WM_UNIT_SUPPORT_UNIT_TYPE" val="[&quot;all&quot;]"/>
  <p:tag name="KSO_WM_UNIT_TYPE" val="ζ_h_d"/>
  <p:tag name="KSO_WM_UNIT_VALUE" val="219*219"/>
</p:tagLst>
</file>

<file path=ppt/tags/tag104.xml><?xml version="1.0" encoding="utf-8"?>
<p:tagLst xmlns:p="http://schemas.openxmlformats.org/presentationml/2006/main">
  <p:tag name="KSO_WM_BEAUTIFY_FLAG" val="#wm#"/>
  <p:tag name="KSO_WM_BLIP_RECT_BOTTOM" val="-396"/>
  <p:tag name="KSO_WM_BLIP_RECT_LEFT" val="-192"/>
  <p:tag name="KSO_WM_BLIP_RECT_RIGHT" val="-101"/>
  <p:tag name="KSO_WM_BLIP_RECT_TOP" val="0"/>
  <p:tag name="KSO_WM_CREATIVE_CROP_HEIGHT" val="304.01"/>
  <p:tag name="KSO_WM_CREATIVE_CROP_ORG_DELTA_X" val="0"/>
  <p:tag name="KSO_WM_CREATIVE_CROP_ORG_DELTA_Y" val="0"/>
  <p:tag name="KSO_WM_CREATIVE_CROP_ORG_HEIGHT" val="240.95"/>
  <p:tag name="KSO_WM_CREATIVE_CROP_ORG_LEFT" val="85.7"/>
  <p:tag name="KSO_WM_CREATIVE_CROP_ORG_TOP" val="119.75"/>
  <p:tag name="KSO_WM_CREATIVE_CROP_ORG_WIDTH" val="356.05"/>
  <p:tag name="KSO_WM_CREATIVE_CROP_SHAPE_HEIGHT" val="48.5861"/>
  <p:tag name="KSO_WM_CREATIVE_CROP_SHAPE_LEFT" val="259.608"/>
  <p:tag name="KSO_WM_CREATIVE_CROP_SHAPE_TOP" val="119.75"/>
  <p:tag name="KSO_WM_CREATIVE_CROP_SHAPE_WIDTH" val="90.649"/>
  <p:tag name="KSO_WM_CREATIVE_CROP_VERSION" val="1"/>
  <p:tag name="KSO_WM_CREATIVE_CROP_WIDTH" val="304.01"/>
  <p:tag name="KSO_WM_DIAGRAM_GROUP_CODE" val="1557926795"/>
  <p:tag name="KSO_WM_TAG_VERSION" val="1.0"/>
  <p:tag name="KSO_WM_TEMPLATE_CATEGORY" val="crop"/>
  <p:tag name="KSO_WM_TEMPLATE_INDEX" val="2020516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4_1*ζ_h_d*1_1_11"/>
  <p:tag name="KSO_WM_UNIT_INDEX" val="1_1_11"/>
  <p:tag name="KSO_WM_UNIT_LAYERLEVEL" val="1_1_1"/>
  <p:tag name="KSO_WM_UNIT_PARTIAL_ZOOM_RATIO" val="100"/>
  <p:tag name="KSO_WM_UNIT_SUPPORT_UNIT_TYPE" val="[&quot;all&quot;]"/>
  <p:tag name="KSO_WM_UNIT_TYPE" val="ζ_h_d"/>
  <p:tag name="KSO_WM_UNIT_VALUE" val="216*403"/>
</p:tagLst>
</file>

<file path=ppt/tags/tag105.xml><?xml version="1.0" encoding="utf-8"?>
<p:tagLst xmlns:p="http://schemas.openxmlformats.org/presentationml/2006/main">
  <p:tag name="KSO_WM_BEAUTIFY_FLAG" val="#wm#"/>
  <p:tag name="KSO_WM_BLIP_RECT_BOTTOM" val="-196"/>
  <p:tag name="KSO_WM_BLIP_RECT_LEFT" val="-708"/>
  <p:tag name="KSO_WM_BLIP_RECT_RIGHT" val="-166"/>
  <p:tag name="KSO_WM_BLIP_RECT_TOP" val="-71"/>
  <p:tag name="KSO_WM_CREATIVE_CROP_HEIGHT" val="304.01"/>
  <p:tag name="KSO_WM_CREATIVE_CROP_ORG_DELTA_X" val="0"/>
  <p:tag name="KSO_WM_CREATIVE_CROP_ORG_DELTA_Y" val="0"/>
  <p:tag name="KSO_WM_CREATIVE_CROP_ORG_HEIGHT" val="240.95"/>
  <p:tag name="KSO_WM_CREATIVE_CROP_ORG_LEFT" val="85.7"/>
  <p:tag name="KSO_WM_CREATIVE_CROP_ORG_TOP" val="119.75"/>
  <p:tag name="KSO_WM_CREATIVE_CROP_ORG_WIDTH" val="356.05"/>
  <p:tag name="KSO_WM_CREATIVE_CROP_SHAPE_HEIGHT" val="65.6561"/>
  <p:tag name="KSO_WM_CREATIVE_CROP_SHAPE_LEFT" val="344.465"/>
  <p:tag name="KSO_WM_CREATIVE_CROP_SHAPE_TOP" val="166.601"/>
  <p:tag name="KSO_WM_CREATIVE_CROP_SHAPE_WIDTH" val="36.5395"/>
  <p:tag name="KSO_WM_CREATIVE_CROP_VERSION" val="1"/>
  <p:tag name="KSO_WM_CREATIVE_CROP_WIDTH" val="304.01"/>
  <p:tag name="KSO_WM_DIAGRAM_GROUP_CODE" val="1557926795"/>
  <p:tag name="KSO_WM_TAG_VERSION" val="1.0"/>
  <p:tag name="KSO_WM_TEMPLATE_CATEGORY" val="crop"/>
  <p:tag name="KSO_WM_TEMPLATE_INDEX" val="2020516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4_1*ζ_h_d*1_1_12"/>
  <p:tag name="KSO_WM_UNIT_INDEX" val="1_1_12"/>
  <p:tag name="KSO_WM_UNIT_LAYERLEVEL" val="1_1_1"/>
  <p:tag name="KSO_WM_UNIT_PARTIAL_ZOOM_RATIO" val="100"/>
  <p:tag name="KSO_WM_UNIT_SUPPORT_UNIT_TYPE" val="[&quot;all&quot;]"/>
  <p:tag name="KSO_WM_UNIT_TYPE" val="ζ_h_d"/>
  <p:tag name="KSO_WM_UNIT_VALUE" val="292*163"/>
</p:tagLst>
</file>

<file path=ppt/tags/tag106.xml><?xml version="1.0" encoding="utf-8"?>
<p:tagLst xmlns:p="http://schemas.openxmlformats.org/presentationml/2006/main">
  <p:tag name="KSO_WM_BEAUTIFY_FLAG" val="#wm#"/>
  <p:tag name="KSO_WM_BLIP_RECT_BOTTOM" val="-37"/>
  <p:tag name="KSO_WM_BLIP_RECT_LEFT" val="-514"/>
  <p:tag name="KSO_WM_BLIP_RECT_RIGHT" val="-118"/>
  <p:tag name="KSO_WM_BLIP_RECT_TOP" val="-128"/>
  <p:tag name="KSO_WM_CREATIVE_CROP_HEIGHT" val="304.01"/>
  <p:tag name="KSO_WM_CREATIVE_CROP_ORG_DELTA_X" val="0"/>
  <p:tag name="KSO_WM_CREATIVE_CROP_ORG_DELTA_Y" val="0"/>
  <p:tag name="KSO_WM_CREATIVE_CROP_ORG_HEIGHT" val="240.95"/>
  <p:tag name="KSO_WM_CREATIVE_CROP_ORG_LEFT" val="85.7"/>
  <p:tag name="KSO_WM_CREATIVE_CROP_ORG_TOP" val="119.75"/>
  <p:tag name="KSO_WM_CREATIVE_CROP_ORG_WIDTH" val="356.05"/>
  <p:tag name="KSO_WM_CREATIVE_CROP_SHAPE_HEIGHT" val="90.649"/>
  <p:tag name="KSO_WM_CREATIVE_CROP_SHAPE_LEFT" val="335.614"/>
  <p:tag name="KSO_WM_CREATIVE_CROP_SHAPE_TOP" val="236.108"/>
  <p:tag name="KSO_WM_CREATIVE_CROP_SHAPE_WIDTH" val="48.5861"/>
  <p:tag name="KSO_WM_CREATIVE_CROP_VERSION" val="1"/>
  <p:tag name="KSO_WM_CREATIVE_CROP_WIDTH" val="304.01"/>
  <p:tag name="KSO_WM_DIAGRAM_GROUP_CODE" val="1557926795"/>
  <p:tag name="KSO_WM_TAG_VERSION" val="1.0"/>
  <p:tag name="KSO_WM_TEMPLATE_CATEGORY" val="crop"/>
  <p:tag name="KSO_WM_TEMPLATE_INDEX" val="2020516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4_1*ζ_h_d*1_1_13"/>
  <p:tag name="KSO_WM_UNIT_INDEX" val="1_1_13"/>
  <p:tag name="KSO_WM_UNIT_LAYERLEVEL" val="1_1_1"/>
  <p:tag name="KSO_WM_UNIT_PARTIAL_ZOOM_RATIO" val="100"/>
  <p:tag name="KSO_WM_UNIT_SUPPORT_UNIT_TYPE" val="[&quot;all&quot;]"/>
  <p:tag name="KSO_WM_UNIT_TYPE" val="ζ_h_d"/>
  <p:tag name="KSO_WM_UNIT_VALUE" val="403*216"/>
</p:tagLst>
</file>

<file path=ppt/tags/tag107.xml><?xml version="1.0" encoding="utf-8"?>
<p:tagLst xmlns:p="http://schemas.openxmlformats.org/presentationml/2006/main">
  <p:tag name="KSO_WM_BEAUTIFY_FLAG" val="#wm#"/>
  <p:tag name="KSO_WM_BLIP_RECT_BOTTOM" val="-9"/>
  <p:tag name="KSO_WM_BLIP_RECT_LEFT" val="-283"/>
  <p:tag name="KSO_WM_BLIP_RECT_RIGHT" val="-159"/>
  <p:tag name="KSO_WM_BLIP_RECT_TOP" val="-551"/>
  <p:tag name="KSO_WM_CREATIVE_CROP_HEIGHT" val="304.01"/>
  <p:tag name="KSO_WM_CREATIVE_CROP_ORG_DELTA_X" val="0"/>
  <p:tag name="KSO_WM_CREATIVE_CROP_ORG_DELTA_Y" val="0"/>
  <p:tag name="KSO_WM_CREATIVE_CROP_ORG_HEIGHT" val="240.95"/>
  <p:tag name="KSO_WM_CREATIVE_CROP_ORG_LEFT" val="85.7"/>
  <p:tag name="KSO_WM_CREATIVE_CROP_ORG_TOP" val="119.75"/>
  <p:tag name="KSO_WM_CREATIVE_CROP_ORG_WIDTH" val="356.05"/>
  <p:tag name="KSO_WM_CREATIVE_CROP_SHAPE_HEIGHT" val="36.5395"/>
  <p:tag name="KSO_WM_CREATIVE_CROP_SHAPE_LEFT" val="271.692"/>
  <p:tag name="KSO_WM_CREATIVE_CROP_SHAPE_TOP" val="320.965"/>
  <p:tag name="KSO_WM_CREATIVE_CROP_SHAPE_WIDTH" val="65.6561"/>
  <p:tag name="KSO_WM_CREATIVE_CROP_VERSION" val="1"/>
  <p:tag name="KSO_WM_CREATIVE_CROP_WIDTH" val="304.01"/>
  <p:tag name="KSO_WM_DIAGRAM_GROUP_CODE" val="1557926795"/>
  <p:tag name="KSO_WM_TAG_VERSION" val="1.0"/>
  <p:tag name="KSO_WM_TEMPLATE_CATEGORY" val="crop"/>
  <p:tag name="KSO_WM_TEMPLATE_INDEX" val="2020516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4_1*ζ_h_d*1_1_14"/>
  <p:tag name="KSO_WM_UNIT_INDEX" val="1_1_14"/>
  <p:tag name="KSO_WM_UNIT_LAYERLEVEL" val="1_1_1"/>
  <p:tag name="KSO_WM_UNIT_PARTIAL_ZOOM_RATIO" val="100"/>
  <p:tag name="KSO_WM_UNIT_SUPPORT_UNIT_TYPE" val="[&quot;all&quot;]"/>
  <p:tag name="KSO_WM_UNIT_TYPE" val="ζ_h_d"/>
  <p:tag name="KSO_WM_UNIT_VALUE" val="163*292"/>
</p:tagLst>
</file>

<file path=ppt/tags/tag108.xml><?xml version="1.0" encoding="utf-8"?>
<p:tagLst xmlns:p="http://schemas.openxmlformats.org/presentationml/2006/main">
  <p:tag name="KSO_WM_BEAUTIFY_FLAG" val="#wm#"/>
  <p:tag name="KSO_WM_BLIP_RECT_BOTTOM" val="0"/>
  <p:tag name="KSO_WM_BLIP_RECT_LEFT" val="-101"/>
  <p:tag name="KSO_WM_BLIP_RECT_RIGHT" val="-192"/>
  <p:tag name="KSO_WM_BLIP_RECT_TOP" val="-396"/>
  <p:tag name="KSO_WM_CREATIVE_CROP_HEIGHT" val="304.01"/>
  <p:tag name="KSO_WM_CREATIVE_CROP_ORG_DELTA_X" val="0"/>
  <p:tag name="KSO_WM_CREATIVE_CROP_ORG_DELTA_Y" val="0"/>
  <p:tag name="KSO_WM_CREATIVE_CROP_ORG_HEIGHT" val="240.95"/>
  <p:tag name="KSO_WM_CREATIVE_CROP_ORG_LEFT" val="85.7"/>
  <p:tag name="KSO_WM_CREATIVE_CROP_ORG_TOP" val="119.75"/>
  <p:tag name="KSO_WM_CREATIVE_CROP_ORG_WIDTH" val="356.05"/>
  <p:tag name="KSO_WM_CREATIVE_CROP_SHAPE_HEIGHT" val="48.5861"/>
  <p:tag name="KSO_WM_CREATIVE_CROP_SHAPE_LEFT" val="177.143"/>
  <p:tag name="KSO_WM_CREATIVE_CROP_SHAPE_TOP" val="312.114"/>
  <p:tag name="KSO_WM_CREATIVE_CROP_SHAPE_WIDTH" val="90.6988"/>
  <p:tag name="KSO_WM_CREATIVE_CROP_VERSION" val="1"/>
  <p:tag name="KSO_WM_CREATIVE_CROP_WIDTH" val="304.01"/>
  <p:tag name="KSO_WM_DIAGRAM_GROUP_CODE" val="1557926795"/>
  <p:tag name="KSO_WM_TAG_VERSION" val="1.0"/>
  <p:tag name="KSO_WM_TEMPLATE_CATEGORY" val="crop"/>
  <p:tag name="KSO_WM_TEMPLATE_INDEX" val="2020516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4_1*ζ_h_d*1_1_15"/>
  <p:tag name="KSO_WM_UNIT_INDEX" val="1_1_15"/>
  <p:tag name="KSO_WM_UNIT_LAYERLEVEL" val="1_1_1"/>
  <p:tag name="KSO_WM_UNIT_PARTIAL_ZOOM_RATIO" val="100"/>
  <p:tag name="KSO_WM_UNIT_SUPPORT_UNIT_TYPE" val="[&quot;all&quot;]"/>
  <p:tag name="KSO_WM_UNIT_TYPE" val="ζ_h_d"/>
  <p:tag name="KSO_WM_UNIT_VALUE" val="216*403"/>
</p:tagLst>
</file>

<file path=ppt/tags/tag109.xml><?xml version="1.0" encoding="utf-8"?>
<p:tagLst xmlns:p="http://schemas.openxmlformats.org/presentationml/2006/main">
  <p:tag name="KSO_WM_BEAUTIFY_FLAG" val="#wm#"/>
  <p:tag name="KSO_WM_BLIP_RECT_BOTTOM" val="-71"/>
  <p:tag name="KSO_WM_BLIP_RECT_LEFT" val="-166"/>
  <p:tag name="KSO_WM_BLIP_RECT_RIGHT" val="-710"/>
  <p:tag name="KSO_WM_BLIP_RECT_TOP" val="-195"/>
  <p:tag name="KSO_WM_CREATIVE_CROP_HEIGHT" val="304.01"/>
  <p:tag name="KSO_WM_CREATIVE_CROP_ORG_DELTA_X" val="0"/>
  <p:tag name="KSO_WM_CREATIVE_CROP_ORG_DELTA_Y" val="0"/>
  <p:tag name="KSO_WM_CREATIVE_CROP_ORG_HEIGHT" val="240.95"/>
  <p:tag name="KSO_WM_CREATIVE_CROP_ORG_LEFT" val="85.7"/>
  <p:tag name="KSO_WM_CREATIVE_CROP_ORG_TOP" val="119.75"/>
  <p:tag name="KSO_WM_CREATIVE_CROP_ORG_WIDTH" val="356.05"/>
  <p:tag name="KSO_WM_CREATIVE_CROP_SHAPE_HEIGHT" val="65.6869"/>
  <p:tag name="KSO_WM_CREATIVE_CROP_SHAPE_LEFT" val="146.356"/>
  <p:tag name="KSO_WM_CREATIVE_CROP_SHAPE_TOP" val="248.08"/>
  <p:tag name="KSO_WM_CREATIVE_CROP_SHAPE_WIDTH" val="36.465"/>
  <p:tag name="KSO_WM_CREATIVE_CROP_VERSION" val="1"/>
  <p:tag name="KSO_WM_CREATIVE_CROP_WIDTH" val="304.01"/>
  <p:tag name="KSO_WM_DIAGRAM_GROUP_CODE" val="1557926795"/>
  <p:tag name="KSO_WM_TAG_VERSION" val="1.0"/>
  <p:tag name="KSO_WM_TEMPLATE_CATEGORY" val="crop"/>
  <p:tag name="KSO_WM_TEMPLATE_INDEX" val="2020516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4_1*ζ_h_d*1_1_16"/>
  <p:tag name="KSO_WM_UNIT_INDEX" val="1_1_16"/>
  <p:tag name="KSO_WM_UNIT_LAYERLEVEL" val="1_1_1"/>
  <p:tag name="KSO_WM_UNIT_PARTIAL_ZOOM_RATIO" val="100"/>
  <p:tag name="KSO_WM_UNIT_SUPPORT_UNIT_TYPE" val="[&quot;all&quot;]"/>
  <p:tag name="KSO_WM_UNIT_TYPE" val="ζ_h_d"/>
  <p:tag name="KSO_WM_UNIT_VALUE" val="292*162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BLIP_RECT_BOTTOM" val="-128"/>
  <p:tag name="KSO_WM_BLIP_RECT_LEFT" val="-118"/>
  <p:tag name="KSO_WM_BLIP_RECT_RIGHT" val="-514"/>
  <p:tag name="KSO_WM_BLIP_RECT_TOP" val="-37"/>
  <p:tag name="KSO_WM_CREATIVE_CROP_HEIGHT" val="304.01"/>
  <p:tag name="KSO_WM_CREATIVE_CROP_ORG_DELTA_X" val="0"/>
  <p:tag name="KSO_WM_CREATIVE_CROP_ORG_DELTA_Y" val="0"/>
  <p:tag name="KSO_WM_CREATIVE_CROP_ORG_HEIGHT" val="240.95"/>
  <p:tag name="KSO_WM_CREATIVE_CROP_ORG_LEFT" val="85.7"/>
  <p:tag name="KSO_WM_CREATIVE_CROP_ORG_TOP" val="119.75"/>
  <p:tag name="KSO_WM_CREATIVE_CROP_ORG_WIDTH" val="356.05"/>
  <p:tag name="KSO_WM_CREATIVE_CROP_SHAPE_HEIGHT" val="90.6988"/>
  <p:tag name="KSO_WM_CREATIVE_CROP_SHAPE_LEFT" val="143.25"/>
  <p:tag name="KSO_WM_CREATIVE_CROP_SHAPE_TOP" val="153.643"/>
  <p:tag name="KSO_WM_CREATIVE_CROP_SHAPE_WIDTH" val="48.5861"/>
  <p:tag name="KSO_WM_CREATIVE_CROP_VERSION" val="1"/>
  <p:tag name="KSO_WM_CREATIVE_CROP_WIDTH" val="304.01"/>
  <p:tag name="KSO_WM_DIAGRAM_GROUP_CODE" val="1557926795"/>
  <p:tag name="KSO_WM_TAG_VERSION" val="1.0"/>
  <p:tag name="KSO_WM_TEMPLATE_CATEGORY" val="crop"/>
  <p:tag name="KSO_WM_TEMPLATE_INDEX" val="2020516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4_1*ζ_h_d*1_1_17"/>
  <p:tag name="KSO_WM_UNIT_INDEX" val="1_1_17"/>
  <p:tag name="KSO_WM_UNIT_LAYERLEVEL" val="1_1_1"/>
  <p:tag name="KSO_WM_UNIT_PARTIAL_ZOOM_RATIO" val="100"/>
  <p:tag name="KSO_WM_UNIT_SUPPORT_UNIT_TYPE" val="[&quot;all&quot;]"/>
  <p:tag name="KSO_WM_UNIT_TYPE" val="ζ_h_d"/>
  <p:tag name="KSO_WM_UNIT_VALUE" val="403*216"/>
</p:tagLst>
</file>

<file path=ppt/tags/tag111.xml><?xml version="1.0" encoding="utf-8"?>
<p:tagLst xmlns:p="http://schemas.openxmlformats.org/presentationml/2006/main">
  <p:tag name="KSO_WM_BEAUTIFY_FLAG" val="#wm#"/>
  <p:tag name="KSO_WM_BLIP_RECT_BOTTOM" val="-552"/>
  <p:tag name="KSO_WM_BLIP_RECT_LEFT" val="-159"/>
  <p:tag name="KSO_WM_BLIP_RECT_RIGHT" val="-283"/>
  <p:tag name="KSO_WM_BLIP_RECT_TOP" val="-9"/>
  <p:tag name="KSO_WM_CREATIVE_CROP_HEIGHT" val="304.01"/>
  <p:tag name="KSO_WM_CREATIVE_CROP_ORG_DELTA_X" val="0"/>
  <p:tag name="KSO_WM_CREATIVE_CROP_ORG_DELTA_Y" val="0"/>
  <p:tag name="KSO_WM_CREATIVE_CROP_ORG_HEIGHT" val="240.95"/>
  <p:tag name="KSO_WM_CREATIVE_CROP_ORG_LEFT" val="85.7"/>
  <p:tag name="KSO_WM_CREATIVE_CROP_ORG_TOP" val="119.75"/>
  <p:tag name="KSO_WM_CREATIVE_CROP_ORG_WIDTH" val="356.05"/>
  <p:tag name="KSO_WM_CREATIVE_CROP_SHAPE_HEIGHT" val="36.465"/>
  <p:tag name="KSO_WM_CREATIVE_CROP_SHAPE_LEFT" val="190.063"/>
  <p:tag name="KSO_WM_CREATIVE_CROP_SHAPE_TOP" val="122.856"/>
  <p:tag name="KSO_WM_CREATIVE_CROP_SHAPE_WIDTH" val="65.6435"/>
  <p:tag name="KSO_WM_CREATIVE_CROP_VERSION" val="1"/>
  <p:tag name="KSO_WM_CREATIVE_CROP_WIDTH" val="304.01"/>
  <p:tag name="KSO_WM_DIAGRAM_GROUP_CODE" val="1557926795"/>
  <p:tag name="KSO_WM_TAG_VERSION" val="1.0"/>
  <p:tag name="KSO_WM_TEMPLATE_CATEGORY" val="crop"/>
  <p:tag name="KSO_WM_TEMPLATE_INDEX" val="2020516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4_1*ζ_h_d*1_1_18"/>
  <p:tag name="KSO_WM_UNIT_INDEX" val="1_1_18"/>
  <p:tag name="KSO_WM_UNIT_LAYERLEVEL" val="1_1_1"/>
  <p:tag name="KSO_WM_UNIT_PARTIAL_ZOOM_RATIO" val="100"/>
  <p:tag name="KSO_WM_UNIT_SUPPORT_UNIT_TYPE" val="[&quot;all&quot;]"/>
  <p:tag name="KSO_WM_UNIT_TYPE" val="ζ_h_d"/>
  <p:tag name="KSO_WM_UNIT_VALUE" val="162*292"/>
</p:tagLst>
</file>

<file path=ppt/tags/tag112.xml><?xml version="1.0" encoding="utf-8"?>
<p:tagLst xmlns:p="http://schemas.openxmlformats.org/presentationml/2006/main">
  <p:tag name="KSO_WM_BEAUTIFY_FLAG" val="#wm#"/>
  <p:tag name="KSO_WM_BLIP_RECT_BOTTOM" val="-27"/>
  <p:tag name="KSO_WM_BLIP_RECT_LEFT" val="-64"/>
  <p:tag name="KSO_WM_BLIP_RECT_RIGHT" val="-64"/>
  <p:tag name="KSO_WM_BLIP_RECT_TOP" val="-27"/>
  <p:tag name="KSO_WM_CREATIVE_CROP_HEIGHT" val="304.01"/>
  <p:tag name="KSO_WM_CREATIVE_CROP_ORG_DELTA_X" val="0"/>
  <p:tag name="KSO_WM_CREATIVE_CROP_ORG_DELTA_Y" val="0"/>
  <p:tag name="KSO_WM_CREATIVE_CROP_ORG_HEIGHT" val="240.95"/>
  <p:tag name="KSO_WM_CREATIVE_CROP_ORG_LEFT" val="85.7"/>
  <p:tag name="KSO_WM_CREATIVE_CROP_ORG_TOP" val="119.75"/>
  <p:tag name="KSO_WM_CREATIVE_CROP_ORG_WIDTH" val="356.05"/>
  <p:tag name="KSO_WM_CREATIVE_CROP_SHAPE_HEIGHT" val="156.319"/>
  <p:tag name="KSO_WM_CREATIVE_CROP_SHAPE_LEFT" val="185.607"/>
  <p:tag name="KSO_WM_CREATIVE_CROP_SHAPE_TOP" val="162.107"/>
  <p:tag name="KSO_WM_CREATIVE_CROP_SHAPE_WIDTH" val="156.155"/>
  <p:tag name="KSO_WM_CREATIVE_CROP_VERSION" val="1"/>
  <p:tag name="KSO_WM_CREATIVE_CROP_WIDTH" val="304.01"/>
  <p:tag name="KSO_WM_DIAGRAM_GROUP_CODE" val="1557926795"/>
  <p:tag name="KSO_WM_TAG_VERSION" val="1.0"/>
  <p:tag name="KSO_WM_TEMPLATE_CATEGORY" val="crop"/>
  <p:tag name="KSO_WM_TEMPLATE_INDEX" val="2020516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4_1*ζ_h_d*1_1_19"/>
  <p:tag name="KSO_WM_UNIT_INDEX" val="1_1_19"/>
  <p:tag name="KSO_WM_UNIT_LAYERLEVEL" val="1_1_1"/>
  <p:tag name="KSO_WM_UNIT_PARTIAL_ZOOM_RATIO" val="100"/>
  <p:tag name="KSO_WM_UNIT_SUPPORT_UNIT_TYPE" val="[&quot;all&quot;]"/>
  <p:tag name="KSO_WM_UNIT_TYPE" val="ζ_h_d"/>
  <p:tag name="KSO_WM_UNIT_VALUE" val="695*695"/>
</p:tagLst>
</file>

<file path=ppt/tags/tag1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4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4965"/>
  <p:tag name="KSO_WM_UNIT_COMPATIBLE" val="0"/>
  <p:tag name="KSO_WM_UNIT_DIAGRAM_ISNUMVISUAL" val="0"/>
  <p:tag name="KSO_WM_UNIT_DIAGRAM_ISREFERUNIT" val="0"/>
  <p:tag name="KSO_WM_UNIT_HIGHLIGHT" val="0"/>
  <p:tag name="KSO_WM_UNIT_ID" val="crop20194965_1*i*1"/>
  <p:tag name="KSO_WM_UNIT_INDEX" val="1"/>
  <p:tag name="KSO_WM_UNIT_LAYERLEVEL" val="1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BLIP_RECT_BOTTOM" val="-58"/>
  <p:tag name="KSO_WM_BLIP_RECT_LEFT" val="-109"/>
  <p:tag name="KSO_WM_BLIP_RECT_RIGHT" val="-2"/>
  <p:tag name="KSO_WM_BLIP_RECT_TOP" val="-111"/>
  <p:tag name="KSO_WM_CREATIVE_CROP_ORG_HEIGHT" val="369.65"/>
  <p:tag name="KSO_WM_CREATIVE_CROP_ORG_LEFT" val="115.1"/>
  <p:tag name="KSO_WM_CREATIVE_CROP_ORG_TOP" val="132.15"/>
  <p:tag name="KSO_WM_CREATIVE_CROP_ORG_WIDTH" val="277.1"/>
  <p:tag name="KSO_WM_CREATIVE_CROP_SHAPE_HEIGHT" val="137.4"/>
  <p:tag name="KSO_WM_CREATIVE_CROP_SHAPE_LEFT" val="258.45"/>
  <p:tag name="KSO_WM_CREATIVE_CROP_SHAPE_TOP" val="284.85"/>
  <p:tag name="KSO_WM_CREATIVE_CROP_SHAPE_WIDTH" val="131.55"/>
  <p:tag name="KSO_WM_DIAGRAM_GROUP_CODE" val="1557926913"/>
  <p:tag name="KSO_WM_TAG_VERSION" val="1.0"/>
  <p:tag name="KSO_WM_TEMPLATE_CATEGORY" val="crop"/>
  <p:tag name="KSO_WM_TEMPLATE_INDEX" val="20194965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5_1*ζ_h_d*1_1_1"/>
  <p:tag name="KSO_WM_UNIT_INDEX" val="1_1_1"/>
  <p:tag name="KSO_WM_UNIT_LAYERLEVEL" val="1_1_1"/>
  <p:tag name="KSO_WM_UNIT_TYPE" val="ζ_h_d"/>
  <p:tag name="KSO_WM_UNIT_VALUE" val="930*890"/>
  <p:tag name="PA" val="v5.2.2"/>
  <p:tag name="PICTUREFILLRANGE" val="7cf8a603-760b-46a5-a628-57b76f87eeb5"/>
</p:tagLst>
</file>

<file path=ppt/tags/tag116.xml><?xml version="1.0" encoding="utf-8"?>
<p:tagLst xmlns:p="http://schemas.openxmlformats.org/presentationml/2006/main">
  <p:tag name="KSO_WM_BEAUTIFY_FLAG" val="#wm#"/>
  <p:tag name="KSO_WM_BLIP_RECT_BOTTOM" val="-320"/>
  <p:tag name="KSO_WM_BLIP_RECT_LEFT" val="-58"/>
  <p:tag name="KSO_WM_BLIP_RECT_RIGHT" val="-174"/>
  <p:tag name="KSO_WM_BLIP_RECT_TOP" val="-113"/>
  <p:tag name="KSO_WM_CREATIVE_CROP_ORG_HEIGHT" val="369.65"/>
  <p:tag name="KSO_WM_CREATIVE_CROP_ORG_LEFT" val="115.1"/>
  <p:tag name="KSO_WM_CREATIVE_CROP_ORG_TOP" val="132.15"/>
  <p:tag name="KSO_WM_CREATIVE_CROP_ORG_WIDTH" val="277.1"/>
  <p:tag name="KSO_WM_CREATIVE_CROP_ROTATION" val="180"/>
  <p:tag name="KSO_WM_CREATIVE_CROP_SHAPE_HEIGHT" val="69.35"/>
  <p:tag name="KSO_WM_CREATIVE_CROP_SHAPE_LEFT" val="163.5"/>
  <p:tag name="KSO_WM_CREATIVE_CROP_SHAPE_TOP" val="210.45"/>
  <p:tag name="KSO_WM_CREATIVE_CROP_SHAPE_WIDTH" val="83.6"/>
  <p:tag name="KSO_WM_DIAGRAM_GROUP_CODE" val="1557926913"/>
  <p:tag name="KSO_WM_TAG_VERSION" val="1.0"/>
  <p:tag name="KSO_WM_TEMPLATE_CATEGORY" val="crop"/>
  <p:tag name="KSO_WM_TEMPLATE_INDEX" val="20194965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5_1*ζ_h_d*1_1_2"/>
  <p:tag name="KSO_WM_UNIT_INDEX" val="1_1_2"/>
  <p:tag name="KSO_WM_UNIT_LAYERLEVEL" val="1_1_1"/>
  <p:tag name="KSO_WM_UNIT_TYPE" val="ζ_h_d"/>
  <p:tag name="KSO_WM_UNIT_VALUE" val="469*565"/>
  <p:tag name="PA" val="v5.2.2"/>
  <p:tag name="PICTUREFILLRANGE" val="7cf8a603-760b-46a5-a628-57b76f87eeb5"/>
</p:tagLst>
</file>

<file path=ppt/tags/tag117.xml><?xml version="1.0" encoding="utf-8"?>
<p:tagLst xmlns:p="http://schemas.openxmlformats.org/presentationml/2006/main">
  <p:tag name="KSO_WM_BEAUTIFY_FLAG" val="#wm#"/>
  <p:tag name="KSO_WM_BLIP_RECT_BOTTOM" val="-320"/>
  <p:tag name="KSO_WM_BLIP_RECT_LEFT" val="-116"/>
  <p:tag name="KSO_WM_BLIP_RECT_RIGHT" val="-116"/>
  <p:tag name="KSO_WM_BLIP_RECT_TOP" val="-113"/>
  <p:tag name="KSO_WM_CREATIVE_CROP_ORG_HEIGHT" val="369.65"/>
  <p:tag name="KSO_WM_CREATIVE_CROP_ORG_LEFT" val="115.1"/>
  <p:tag name="KSO_WM_CREATIVE_CROP_ORG_TOP" val="132.15"/>
  <p:tag name="KSO_WM_CREATIVE_CROP_ORG_WIDTH" val="277.1"/>
  <p:tag name="KSO_WM_CREATIVE_CROP_SHAPE_HEIGHT" val="69.35"/>
  <p:tag name="KSO_WM_CREATIVE_CROP_SHAPE_LEFT" val="211.85"/>
  <p:tag name="KSO_WM_CREATIVE_CROP_SHAPE_TOP" val="210.45"/>
  <p:tag name="KSO_WM_CREATIVE_CROP_SHAPE_WIDTH" val="83.6"/>
  <p:tag name="KSO_WM_DIAGRAM_GROUP_CODE" val="1557926913"/>
  <p:tag name="KSO_WM_TAG_VERSION" val="1.0"/>
  <p:tag name="KSO_WM_TEMPLATE_CATEGORY" val="crop"/>
  <p:tag name="KSO_WM_TEMPLATE_INDEX" val="20194965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5_1*ζ_h_d*1_1_3"/>
  <p:tag name="KSO_WM_UNIT_INDEX" val="1_1_3"/>
  <p:tag name="KSO_WM_UNIT_LAYERLEVEL" val="1_1_1"/>
  <p:tag name="KSO_WM_UNIT_TYPE" val="ζ_h_d"/>
  <p:tag name="KSO_WM_UNIT_VALUE" val="469*565"/>
  <p:tag name="PA" val="v5.2.2"/>
  <p:tag name="PICTUREFILLRANGE" val="7cf8a603-760b-46a5-a628-57b76f87eeb5"/>
</p:tagLst>
</file>

<file path=ppt/tags/tag118.xml><?xml version="1.0" encoding="utf-8"?>
<p:tagLst xmlns:p="http://schemas.openxmlformats.org/presentationml/2006/main">
  <p:tag name="KSO_WM_BEAUTIFY_FLAG" val="#wm#"/>
  <p:tag name="KSO_WM_BLIP_RECT_BOTTOM" val="-320"/>
  <p:tag name="KSO_WM_BLIP_RECT_LEFT" val="-174"/>
  <p:tag name="KSO_WM_BLIP_RECT_RIGHT" val="-58"/>
  <p:tag name="KSO_WM_BLIP_RECT_TOP" val="-113"/>
  <p:tag name="KSO_WM_CREATIVE_CROP_ORG_HEIGHT" val="369.65"/>
  <p:tag name="KSO_WM_CREATIVE_CROP_ORG_LEFT" val="115.1"/>
  <p:tag name="KSO_WM_CREATIVE_CROP_ORG_TOP" val="132.15"/>
  <p:tag name="KSO_WM_CREATIVE_CROP_ORG_WIDTH" val="277.1"/>
  <p:tag name="KSO_WM_CREATIVE_CROP_ROTATION" val="180"/>
  <p:tag name="KSO_WM_CREATIVE_CROP_SHAPE_HEIGHT" val="69.35"/>
  <p:tag name="KSO_WM_CREATIVE_CROP_SHAPE_LEFT" val="260.25"/>
  <p:tag name="KSO_WM_CREATIVE_CROP_SHAPE_TOP" val="210.45"/>
  <p:tag name="KSO_WM_CREATIVE_CROP_SHAPE_WIDTH" val="83.6"/>
  <p:tag name="KSO_WM_DIAGRAM_GROUP_CODE" val="1557926913"/>
  <p:tag name="KSO_WM_TAG_VERSION" val="1.0"/>
  <p:tag name="KSO_WM_TEMPLATE_CATEGORY" val="crop"/>
  <p:tag name="KSO_WM_TEMPLATE_INDEX" val="20194965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5_1*ζ_h_d*1_1_4"/>
  <p:tag name="KSO_WM_UNIT_INDEX" val="1_1_4"/>
  <p:tag name="KSO_WM_UNIT_LAYERLEVEL" val="1_1_1"/>
  <p:tag name="KSO_WM_UNIT_TYPE" val="ζ_h_d"/>
  <p:tag name="KSO_WM_UNIT_VALUE" val="469*565"/>
  <p:tag name="PA" val="v5.2.2"/>
  <p:tag name="PICTUREFILLRANGE" val="7cf8a603-760b-46a5-a628-57b76f87eeb5"/>
</p:tagLst>
</file>

<file path=ppt/tags/tag119.xml><?xml version="1.0" encoding="utf-8"?>
<p:tagLst xmlns:p="http://schemas.openxmlformats.org/presentationml/2006/main">
  <p:tag name="KSO_WM_BEAUTIFY_FLAG" val="#wm#"/>
  <p:tag name="KSO_WM_BLIP_RECT_BOTTOM" val="-320"/>
  <p:tag name="KSO_WM_BLIP_RECT_LEFT" val="0"/>
  <p:tag name="KSO_WM_BLIP_RECT_RIGHT" val="-232"/>
  <p:tag name="KSO_WM_BLIP_RECT_TOP" val="-113"/>
  <p:tag name="KSO_WM_CREATIVE_CROP_ORG_HEIGHT" val="369.65"/>
  <p:tag name="KSO_WM_CREATIVE_CROP_ORG_LEFT" val="115.1"/>
  <p:tag name="KSO_WM_CREATIVE_CROP_ORG_TOP" val="132.15"/>
  <p:tag name="KSO_WM_CREATIVE_CROP_ORG_WIDTH" val="277.1"/>
  <p:tag name="KSO_WM_CREATIVE_CROP_SHAPE_HEIGHT" val="69.35"/>
  <p:tag name="KSO_WM_CREATIVE_CROP_SHAPE_LEFT" val="115.1"/>
  <p:tag name="KSO_WM_CREATIVE_CROP_SHAPE_TOP" val="210.45"/>
  <p:tag name="KSO_WM_CREATIVE_CROP_SHAPE_WIDTH" val="83.6"/>
  <p:tag name="KSO_WM_DIAGRAM_GROUP_CODE" val="1557926913"/>
  <p:tag name="KSO_WM_TAG_VERSION" val="1.0"/>
  <p:tag name="KSO_WM_TEMPLATE_CATEGORY" val="crop"/>
  <p:tag name="KSO_WM_TEMPLATE_INDEX" val="20194965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5_1*ζ_h_d*1_1_5"/>
  <p:tag name="KSO_WM_UNIT_INDEX" val="1_1_5"/>
  <p:tag name="KSO_WM_UNIT_LAYERLEVEL" val="1_1_1"/>
  <p:tag name="KSO_WM_UNIT_TYPE" val="ζ_h_d"/>
  <p:tag name="KSO_WM_UNIT_VALUE" val="469*565"/>
  <p:tag name="PA" val="v5.2.2"/>
  <p:tag name="PICTUREFILLRANGE" val="7cf8a603-760b-46a5-a628-57b76f87eeb5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BLIP_RECT_BOTTOM" val="-320"/>
  <p:tag name="KSO_WM_BLIP_RECT_LEFT" val="-232"/>
  <p:tag name="KSO_WM_BLIP_RECT_RIGHT" val="0"/>
  <p:tag name="KSO_WM_BLIP_RECT_TOP" val="-113"/>
  <p:tag name="KSO_WM_CREATIVE_CROP_ORG_HEIGHT" val="369.65"/>
  <p:tag name="KSO_WM_CREATIVE_CROP_ORG_LEFT" val="115.1"/>
  <p:tag name="KSO_WM_CREATIVE_CROP_ORG_TOP" val="132.15"/>
  <p:tag name="KSO_WM_CREATIVE_CROP_ORG_WIDTH" val="277.1"/>
  <p:tag name="KSO_WM_CREATIVE_CROP_SHAPE_HEIGHT" val="69.35"/>
  <p:tag name="KSO_WM_CREATIVE_CROP_SHAPE_LEFT" val="308.6"/>
  <p:tag name="KSO_WM_CREATIVE_CROP_SHAPE_TOP" val="210.45"/>
  <p:tag name="KSO_WM_CREATIVE_CROP_SHAPE_WIDTH" val="83.6"/>
  <p:tag name="KSO_WM_DIAGRAM_GROUP_CODE" val="1557926913"/>
  <p:tag name="KSO_WM_TAG_VERSION" val="1.0"/>
  <p:tag name="KSO_WM_TEMPLATE_CATEGORY" val="crop"/>
  <p:tag name="KSO_WM_TEMPLATE_INDEX" val="20194965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5_1*ζ_h_d*1_1_6"/>
  <p:tag name="KSO_WM_UNIT_INDEX" val="1_1_6"/>
  <p:tag name="KSO_WM_UNIT_LAYERLEVEL" val="1_1_1"/>
  <p:tag name="KSO_WM_UNIT_TYPE" val="ζ_h_d"/>
  <p:tag name="KSO_WM_UNIT_VALUE" val="469*565"/>
  <p:tag name="PA" val="v5.2.2"/>
  <p:tag name="PICTUREFILLRANGE" val="7cf8a603-760b-46a5-a628-57b76f87eeb5"/>
</p:tagLst>
</file>

<file path=ppt/tags/tag121.xml><?xml version="1.0" encoding="utf-8"?>
<p:tagLst xmlns:p="http://schemas.openxmlformats.org/presentationml/2006/main">
  <p:tag name="KSO_WM_BEAUTIFY_FLAG" val="#wm#"/>
  <p:tag name="KSO_WM_BLIP_RECT_BOTTOM" val="-56"/>
  <p:tag name="KSO_WM_BLIP_RECT_LEFT" val="-116"/>
  <p:tag name="KSO_WM_BLIP_RECT_RIGHT" val="-116"/>
  <p:tag name="KSO_WM_BLIP_RECT_TOP" val="-110"/>
  <p:tag name="KSO_WM_CREATIVE_CROP_ORG_HEIGHT" val="369.65"/>
  <p:tag name="KSO_WM_CREATIVE_CROP_ORG_LEFT" val="115.1"/>
  <p:tag name="KSO_WM_CREATIVE_CROP_ORG_TOP" val="132.15"/>
  <p:tag name="KSO_WM_CREATIVE_CROP_ORG_WIDTH" val="277.1"/>
  <p:tag name="KSO_WM_CREATIVE_CROP_ROTATION" val="180"/>
  <p:tag name="KSO_WM_CREATIVE_CROP_SHAPE_HEIGHT" val="138.65"/>
  <p:tag name="KSO_WM_CREATIVE_CROP_SHAPE_LEFT" val="211.9"/>
  <p:tag name="KSO_WM_CREATIVE_CROP_SHAPE_TOP" val="284.85"/>
  <p:tag name="KSO_WM_CREATIVE_CROP_SHAPE_WIDTH" val="83.6"/>
  <p:tag name="KSO_WM_DIAGRAM_GROUP_CODE" val="1557926913"/>
  <p:tag name="KSO_WM_TAG_VERSION" val="1.0"/>
  <p:tag name="KSO_WM_TEMPLATE_CATEGORY" val="crop"/>
  <p:tag name="KSO_WM_TEMPLATE_INDEX" val="20194965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5_1*ζ_h_d*1_1_7"/>
  <p:tag name="KSO_WM_UNIT_INDEX" val="1_1_7"/>
  <p:tag name="KSO_WM_UNIT_LAYERLEVEL" val="1_1_1"/>
  <p:tag name="KSO_WM_UNIT_TYPE" val="ζ_h_d"/>
  <p:tag name="KSO_WM_UNIT_VALUE" val="938*565"/>
  <p:tag name="PA" val="v5.2.2"/>
  <p:tag name="PICTUREFILLRANGE" val="7cf8a603-760b-46a5-a628-57b76f87eeb5"/>
</p:tagLst>
</file>

<file path=ppt/tags/tag122.xml><?xml version="1.0" encoding="utf-8"?>
<p:tagLst xmlns:p="http://schemas.openxmlformats.org/presentationml/2006/main">
  <p:tag name="KSO_WM_BEAUTIFY_FLAG" val="#wm#"/>
  <p:tag name="KSO_WM_BLIP_RECT_BOTTOM" val="-58"/>
  <p:tag name="KSO_WM_BLIP_RECT_LEFT" val="-2"/>
  <p:tag name="KSO_WM_BLIP_RECT_RIGHT" val="-109"/>
  <p:tag name="KSO_WM_BLIP_RECT_TOP" val="-111"/>
  <p:tag name="KSO_WM_CREATIVE_CROP_ORG_HEIGHT" val="369.65"/>
  <p:tag name="KSO_WM_CREATIVE_CROP_ORG_LEFT" val="115.1"/>
  <p:tag name="KSO_WM_CREATIVE_CROP_ORG_TOP" val="132.15"/>
  <p:tag name="KSO_WM_CREATIVE_CROP_ORG_WIDTH" val="277.1"/>
  <p:tag name="KSO_WM_CREATIVE_CROP_SHAPE_HEIGHT" val="137.4"/>
  <p:tag name="KSO_WM_CREATIVE_CROP_SHAPE_LEFT" val="117.45"/>
  <p:tag name="KSO_WM_CREATIVE_CROP_SHAPE_TOP" val="284.85"/>
  <p:tag name="KSO_WM_CREATIVE_CROP_SHAPE_WIDTH" val="131.55"/>
  <p:tag name="KSO_WM_DIAGRAM_GROUP_CODE" val="1557926913"/>
  <p:tag name="KSO_WM_TAG_VERSION" val="1.0"/>
  <p:tag name="KSO_WM_TEMPLATE_CATEGORY" val="crop"/>
  <p:tag name="KSO_WM_TEMPLATE_INDEX" val="20194965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4965_1*ζ_h_d*1_1_8"/>
  <p:tag name="KSO_WM_UNIT_INDEX" val="1_1_8"/>
  <p:tag name="KSO_WM_UNIT_LAYERLEVEL" val="1_1_1"/>
  <p:tag name="KSO_WM_UNIT_TYPE" val="ζ_h_d"/>
  <p:tag name="KSO_WM_UNIT_VALUE" val="930*890"/>
  <p:tag name="PA" val="v5.2.2"/>
  <p:tag name="PICTUREFILLRANGE" val="7cf8a603-760b-46a5-a628-57b76f87eeb5"/>
</p:tagLst>
</file>

<file path=ppt/tags/tag12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4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5014"/>
  <p:tag name="KSO_WM_UNIT_COMPATIBLE" val="0"/>
  <p:tag name="KSO_WM_UNIT_DIAGRAM_ISNUMVISUAL" val="0"/>
  <p:tag name="KSO_WM_UNIT_DIAGRAM_ISREFERUNIT" val="0"/>
  <p:tag name="KSO_WM_UNIT_HIGHLIGHT" val="0"/>
  <p:tag name="KSO_WM_UNIT_ID" val="crop20195014_1*i*1"/>
  <p:tag name="KSO_WM_UNIT_INDEX" val="1"/>
  <p:tag name="KSO_WM_UNIT_LAYERLEVEL" val="1"/>
  <p:tag name="KSO_WM_UNIT_TYPE" val="i"/>
</p:tagLst>
</file>

<file path=ppt/tags/tag125.xml><?xml version="1.0" encoding="utf-8"?>
<p:tagLst xmlns:p="http://schemas.openxmlformats.org/presentationml/2006/main">
  <p:tag name="KSO_WM_BEAUTIFY_FLAG" val="#wm#"/>
  <p:tag name="KSO_WM_BLIP_RECT_BOTTOM" val="0"/>
  <p:tag name="KSO_WM_BLIP_RECT_LEFT" val="-26"/>
  <p:tag name="KSO_WM_BLIP_RECT_RIGHT" val="-16"/>
  <p:tag name="KSO_WM_BLIP_RECT_TOP" val="-20"/>
  <p:tag name="KSO_WM_CREATIVE_CROP_ORG_HEIGHT" val="212.85"/>
  <p:tag name="KSO_WM_CREATIVE_CROP_ORG_LEFT" val="92.7505"/>
  <p:tag name="KSO_WM_CREATIVE_CROP_ORG_TOP" val="104"/>
  <p:tag name="KSO_WM_CREATIVE_CROP_ORG_WIDTH" val="334.45"/>
  <p:tag name="KSO_WM_CREATIVE_CROP_SHAPE_HEIGHT" val="177.9"/>
  <p:tag name="KSO_WM_CREATIVE_CROP_SHAPE_LEFT" val="152.9"/>
  <p:tag name="KSO_WM_CREATIVE_CROP_SHAPE_TOP" val="138.95"/>
  <p:tag name="KSO_WM_CREATIVE_CROP_SHAPE_WIDTH" val="235.45"/>
  <p:tag name="KSO_WM_DIAGRAM_GROUP_CODE" val="1557927014"/>
  <p:tag name="KSO_WM_TAG_VERSION" val="1.0"/>
  <p:tag name="KSO_WM_TEMPLATE_CATEGORY" val="crop"/>
  <p:tag name="KSO_WM_TEMPLATE_INDEX" val="2019501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4_1*ζ_h_d*1_1_1"/>
  <p:tag name="KSO_WM_UNIT_INDEX" val="1_1_1"/>
  <p:tag name="KSO_WM_UNIT_LAYERLEVEL" val="1_1_1"/>
  <p:tag name="KSO_WM_UNIT_TYPE" val="ζ_h_d"/>
  <p:tag name="KSO_WM_UNIT_VALUE" val="1222*1618"/>
  <p:tag name="PA" val="v5.2.2"/>
  <p:tag name="PICTUREFILLRANGE" val="2b1983a3-9ac3-4177-9ca5-963fa5a67595"/>
</p:tagLst>
</file>

<file path=ppt/tags/tag126.xml><?xml version="1.0" encoding="utf-8"?>
<p:tagLst xmlns:p="http://schemas.openxmlformats.org/presentationml/2006/main">
  <p:tag name="KSO_WM_BEAUTIFY_FLAG" val="#wm#"/>
  <p:tag name="KSO_WM_BLIP_RECT_BOTTOM" val="-1684"/>
  <p:tag name="KSO_WM_BLIP_RECT_LEFT" val="-2036"/>
  <p:tag name="KSO_WM_BLIP_RECT_RIGHT" val="-461"/>
  <p:tag name="KSO_WM_BLIP_RECT_TOP" val="-801"/>
  <p:tag name="KSO_WM_CREATIVE_CROP_ORG_HEIGHT" val="212.85"/>
  <p:tag name="KSO_WM_CREATIVE_CROP_ORG_LEFT" val="92.7505"/>
  <p:tag name="KSO_WM_CREATIVE_CROP_ORG_TOP" val="104"/>
  <p:tag name="KSO_WM_CREATIVE_CROP_ORG_WIDTH" val="334.45"/>
  <p:tag name="KSO_WM_CREATIVE_CROP_SHAPE_HEIGHT" val="8.25"/>
  <p:tag name="KSO_WM_CREATIVE_CROP_SHAPE_LEFT" val="354.95"/>
  <p:tag name="KSO_WM_CREATIVE_CROP_SHAPE_TOP" val="169.95"/>
  <p:tag name="KSO_WM_CREATIVE_CROP_SHAPE_WIDTH" val="12.9"/>
  <p:tag name="KSO_WM_DIAGRAM_GROUP_CODE" val="1557927014"/>
  <p:tag name="KSO_WM_TAG_VERSION" val="1.0"/>
  <p:tag name="KSO_WM_TEMPLATE_CATEGORY" val="crop"/>
  <p:tag name="KSO_WM_TEMPLATE_INDEX" val="2019501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4_1*ζ_h_d*1_1_2"/>
  <p:tag name="KSO_WM_UNIT_INDEX" val="1_1_2"/>
  <p:tag name="KSO_WM_UNIT_LAYERLEVEL" val="1_1_1"/>
  <p:tag name="KSO_WM_UNIT_TYPE" val="ζ_h_d"/>
  <p:tag name="KSO_WM_UNIT_VALUE" val="57*88"/>
  <p:tag name="PA" val="v5.2.2"/>
  <p:tag name="PICTUREFILLRANGE" val="2b1983a3-9ac3-4177-9ca5-963fa5a67595"/>
</p:tagLst>
</file>

<file path=ppt/tags/tag127.xml><?xml version="1.0" encoding="utf-8"?>
<p:tagLst xmlns:p="http://schemas.openxmlformats.org/presentationml/2006/main">
  <p:tag name="KSO_WM_BEAUTIFY_FLAG" val="#wm#"/>
  <p:tag name="KSO_WM_BLIP_RECT_BOTTOM" val="-430"/>
  <p:tag name="KSO_WM_BLIP_RECT_LEFT" val="-682"/>
  <p:tag name="KSO_WM_BLIP_RECT_RIGHT" val="-92"/>
  <p:tag name="KSO_WM_BLIP_RECT_TOP" val="-132"/>
  <p:tag name="KSO_WM_CREATIVE_CROP_ORG_HEIGHT" val="212.85"/>
  <p:tag name="KSO_WM_CREATIVE_CROP_ORG_LEFT" val="92.7505"/>
  <p:tag name="KSO_WM_CREATIVE_CROP_ORG_TOP" val="104"/>
  <p:tag name="KSO_WM_CREATIVE_CROP_ORG_WIDTH" val="334.45"/>
  <p:tag name="KSO_WM_CREATIVE_CROP_SHAPE_HEIGHT" val="32.2"/>
  <p:tag name="KSO_WM_CREATIVE_CROP_SHAPE_LEFT" val="353.7"/>
  <p:tag name="KSO_WM_CREATIVE_CROP_SHAPE_TOP" val="146.4"/>
  <p:tag name="KSO_WM_CREATIVE_CROP_SHAPE_WIDTH" val="38.25"/>
  <p:tag name="KSO_WM_DIAGRAM_GROUP_CODE" val="1557927014"/>
  <p:tag name="KSO_WM_TAG_VERSION" val="1.0"/>
  <p:tag name="KSO_WM_TEMPLATE_CATEGORY" val="crop"/>
  <p:tag name="KSO_WM_TEMPLATE_INDEX" val="2019501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4_1*ζ_h_d*1_1_3"/>
  <p:tag name="KSO_WM_UNIT_INDEX" val="1_1_3"/>
  <p:tag name="KSO_WM_UNIT_LAYERLEVEL" val="1_1_1"/>
  <p:tag name="KSO_WM_UNIT_TYPE" val="ζ_h_d"/>
  <p:tag name="KSO_WM_UNIT_VALUE" val="221*263"/>
  <p:tag name="PA" val="v5.2.2"/>
  <p:tag name="PICTUREFILLRANGE" val="2b1983a3-9ac3-4177-9ca5-963fa5a67595"/>
</p:tagLst>
</file>

<file path=ppt/tags/tag128.xml><?xml version="1.0" encoding="utf-8"?>
<p:tagLst xmlns:p="http://schemas.openxmlformats.org/presentationml/2006/main">
  <p:tag name="KSO_WM_BEAUTIFY_FLAG" val="#wm#"/>
  <p:tag name="KSO_WM_BLIP_RECT_BOTTOM" val="-54"/>
  <p:tag name="KSO_WM_BLIP_RECT_LEFT" val="-21"/>
  <p:tag name="KSO_WM_BLIP_RECT_RIGHT" val="-75"/>
  <p:tag name="KSO_WM_BLIP_RECT_TOP" val="0"/>
  <p:tag name="KSO_WM_CREATIVE_CROP_ORG_HEIGHT" val="212.85"/>
  <p:tag name="KSO_WM_CREATIVE_CROP_ORG_LEFT" val="92.7505"/>
  <p:tag name="KSO_WM_CREATIVE_CROP_ORG_TOP" val="104"/>
  <p:tag name="KSO_WM_CREATIVE_CROP_ORG_WIDTH" val="334.45"/>
  <p:tag name="KSO_WM_CREATIVE_CROP_SHAPE_HEIGHT" val="138.3"/>
  <p:tag name="KSO_WM_CREATIVE_CROP_SHAPE_LEFT" val="128"/>
  <p:tag name="KSO_WM_CREATIVE_CROP_SHAPE_TOP" val="104"/>
  <p:tag name="KSO_WM_CREATIVE_CROP_SHAPE_WIDTH" val="170.5"/>
  <p:tag name="KSO_WM_DIAGRAM_GROUP_CODE" val="1557927014"/>
  <p:tag name="KSO_WM_TAG_VERSION" val="1.0"/>
  <p:tag name="KSO_WM_TEMPLATE_CATEGORY" val="crop"/>
  <p:tag name="KSO_WM_TEMPLATE_INDEX" val="2019501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4_1*ζ_h_d*1_1_4"/>
  <p:tag name="KSO_WM_UNIT_INDEX" val="1_1_4"/>
  <p:tag name="KSO_WM_UNIT_LAYERLEVEL" val="1_1_1"/>
  <p:tag name="KSO_WM_UNIT_TYPE" val="ζ_h_d"/>
  <p:tag name="KSO_WM_UNIT_VALUE" val="950*1172"/>
  <p:tag name="PA" val="v5.2.2"/>
  <p:tag name="PICTUREFILLRANGE" val="2b1983a3-9ac3-4177-9ca5-963fa5a67595"/>
</p:tagLst>
</file>

<file path=ppt/tags/tag129.xml><?xml version="1.0" encoding="utf-8"?>
<p:tagLst xmlns:p="http://schemas.openxmlformats.org/presentationml/2006/main">
  <p:tag name="KSO_WM_BEAUTIFY_FLAG" val="#wm#"/>
  <p:tag name="KSO_WM_BLIP_RECT_BOTTOM" val="-384"/>
  <p:tag name="KSO_WM_BLIP_RECT_LEFT" val="-222"/>
  <p:tag name="KSO_WM_BLIP_RECT_RIGHT" val="-560"/>
  <p:tag name="KSO_WM_BLIP_RECT_TOP" val="-269"/>
  <p:tag name="KSO_WM_CREATIVE_CROP_ORG_HEIGHT" val="212.85"/>
  <p:tag name="KSO_WM_CREATIVE_CROP_ORG_LEFT" val="92.7505"/>
  <p:tag name="KSO_WM_CREATIVE_CROP_ORG_TOP" val="104"/>
  <p:tag name="KSO_WM_CREATIVE_CROP_ORG_WIDTH" val="334.45"/>
  <p:tag name="KSO_WM_CREATIVE_CROP_SHAPE_HEIGHT" val="28.25"/>
  <p:tag name="KSO_WM_CREATIVE_CROP_SHAPE_LEFT" val="177"/>
  <p:tag name="KSO_WM_CREATIVE_CROP_SHAPE_TOP" val="179.95"/>
  <p:tag name="KSO_WM_CREATIVE_CROP_SHAPE_WIDTH" val="37.9"/>
  <p:tag name="KSO_WM_DIAGRAM_GROUP_CODE" val="1557927014"/>
  <p:tag name="KSO_WM_TAG_VERSION" val="1.0"/>
  <p:tag name="KSO_WM_TEMPLATE_CATEGORY" val="crop"/>
  <p:tag name="KSO_WM_TEMPLATE_INDEX" val="2019501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4_1*ζ_h_d*1_1_5"/>
  <p:tag name="KSO_WM_UNIT_INDEX" val="1_1_5"/>
  <p:tag name="KSO_WM_UNIT_LAYERLEVEL" val="1_1_1"/>
  <p:tag name="KSO_WM_UNIT_TYPE" val="ζ_h_d"/>
  <p:tag name="KSO_WM_UNIT_VALUE" val="194*260"/>
  <p:tag name="PA" val="v5.2.2"/>
  <p:tag name="PICTUREFILLRANGE" val="2b1983a3-9ac3-4177-9ca5-963fa5a67595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7176e2de-dd6d-4525-9d6e-5094586241d4"/>
  <p:tag name="COMMONDATA" val="eyJoZGlkIjoiNTEwZDYwYjA4ODUyYzA2MmI0M2EzZjhhMWY0NWI4YWEifQ==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1"/>
  <p:tag name="KSO_WM_UNIT_INDEX" val="1_1_1"/>
  <p:tag name="KSO_WM_UNIT_LAYERLEVEL" val="1_1_1"/>
  <p:tag name="KSO_WM_UNIT_SUPPORT_UNIT_TYPE" val="[&quot;all&quot;]"/>
  <p:tag name="KSO_WM_UNIT_TYPE" val="ζ_h_d"/>
  <p:tag name="KSO_WM_UNIT_VALUE" val="1218*1835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BLIP_RECT_BOTTOM" val="-270"/>
  <p:tag name="KSO_WM_BLIP_RECT_LEFT" val="-260"/>
  <p:tag name="KSO_WM_BLIP_RECT_RIGHT" val="0"/>
  <p:tag name="KSO_WM_BLIP_RECT_TOP" val="-334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43.2791"/>
  <p:tag name="KSO_WM_CREATIVE_CROP_SHAPE_LEFT" val="395.604"/>
  <p:tag name="KSO_WM_CREATIVE_CROP_SHAPE_TOP" val="264.747"/>
  <p:tag name="KSO_WM_CREATIVE_CROP_SHAPE_WIDTH" val="127.257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2"/>
  <p:tag name="KSO_WM_UNIT_INDEX" val="1_1_2"/>
  <p:tag name="KSO_WM_UNIT_LAYERLEVEL" val="1_1_1"/>
  <p:tag name="KSO_WM_UNIT_PARTIAL_ZOOM_RATIO" val="100"/>
  <p:tag name="KSO_WM_UNIT_SUPPORT_UNIT_TYPE" val="[&quot;all&quot;]"/>
  <p:tag name="KSO_WM_UNIT_TYPE" val="ζ_h_d"/>
  <p:tag name="KSO_WM_UNIT_VALUE" val="174*510"/>
</p:tagLst>
</file>

<file path=ppt/tags/tag71.xml><?xml version="1.0" encoding="utf-8"?>
<p:tagLst xmlns:p="http://schemas.openxmlformats.org/presentationml/2006/main">
  <p:tag name="KSO_WM_BEAUTIFY_FLAG" val="#wm#"/>
  <p:tag name="KSO_WM_BLIP_RECT_BOTTOM" val="-521"/>
  <p:tag name="KSO_WM_BLIP_RECT_LEFT" val="0"/>
  <p:tag name="KSO_WM_BLIP_RECT_RIGHT" val="-260"/>
  <p:tag name="KSO_WM_BLIP_RECT_TOP" val="-72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44.0261"/>
  <p:tag name="KSO_WM_CREATIVE_CROP_SHAPE_LEFT" val="65.2929"/>
  <p:tag name="KSO_WM_CREATIVE_CROP_SHAPE_TOP" val="151.887"/>
  <p:tag name="KSO_WM_CREATIVE_CROP_SHAPE_WIDTH" val="127.257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3"/>
  <p:tag name="KSO_WM_UNIT_INDEX" val="1_1_3"/>
  <p:tag name="KSO_WM_UNIT_LAYERLEVEL" val="1_1_1"/>
  <p:tag name="KSO_WM_UNIT_PARTIAL_ZOOM_RATIO" val="100"/>
  <p:tag name="KSO_WM_UNIT_SUPPORT_UNIT_TYPE" val="[&quot;all&quot;]"/>
  <p:tag name="KSO_WM_UNIT_TYPE" val="ζ_h_d"/>
  <p:tag name="KSO_WM_UNIT_VALUE" val="177*510"/>
</p:tagLst>
</file>

<file path=ppt/tags/tag72.xml><?xml version="1.0" encoding="utf-8"?>
<p:tagLst xmlns:p="http://schemas.openxmlformats.org/presentationml/2006/main">
  <p:tag name="KSO_WM_BEAUTIFY_FLAG" val="#wm#"/>
  <p:tag name="KSO_WM_BLIP_RECT_BOTTOM" val="-147"/>
  <p:tag name="KSO_WM_BLIP_RECT_LEFT" val="-4557"/>
  <p:tag name="KSO_WM_BLIP_RECT_RIGHT" val="-5411"/>
  <p:tag name="KSO_WM_BLIP_RECT_TOP" val="-628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34.8431"/>
  <p:tag name="KSO_WM_CREATIVE_CROP_SHAPE_LEFT" val="272.401"/>
  <p:tag name="KSO_WM_CREATIVE_CROP_SHAPE_TOP" val="338.977"/>
  <p:tag name="KSO_WM_CREATIVE_CROP_SHAPE_WIDTH" val="4.5448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4"/>
  <p:tag name="KSO_WM_UNIT_INDEX" val="1_1_4"/>
  <p:tag name="KSO_WM_UNIT_LAYERLEVEL" val="1_1_1"/>
  <p:tag name="KSO_WM_UNIT_PARTIAL_ZOOM_RATIO" val="100"/>
  <p:tag name="KSO_WM_UNIT_SUPPORT_UNIT_TYPE" val="[&quot;all&quot;]"/>
  <p:tag name="KSO_WM_UNIT_TYPE" val="ζ_h_d"/>
  <p:tag name="KSO_WM_UNIT_VALUE" val="140*18"/>
</p:tagLst>
</file>

<file path=ppt/tags/tag73.xml><?xml version="1.0" encoding="utf-8"?>
<p:tagLst xmlns:p="http://schemas.openxmlformats.org/presentationml/2006/main">
  <p:tag name="KSO_WM_BEAUTIFY_FLAG" val="#wm#"/>
  <p:tag name="KSO_WM_BLIP_RECT_BOTTOM" val="-65"/>
  <p:tag name="KSO_WM_BLIP_RECT_LEFT" val="-2"/>
  <p:tag name="KSO_WM_BLIP_RECT_RIGHT" val="-12"/>
  <p:tag name="KSO_WM_BLIP_RECT_TOP" val="-1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183.305"/>
  <p:tag name="KSO_WM_CREATIVE_CROP_SHAPE_LEFT" val="73.1893"/>
  <p:tag name="KSO_WM_CREATIVE_CROP_SHAPE_TOP" val="122.344"/>
  <p:tag name="KSO_WM_CREATIVE_CROP_SHAPE_WIDTH" val="402.21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5"/>
  <p:tag name="KSO_WM_UNIT_INDEX" val="1_1_5"/>
  <p:tag name="KSO_WM_UNIT_LAYERLEVEL" val="1_1_1"/>
  <p:tag name="KSO_WM_UNIT_PARTIAL_ZOOM_RATIO" val="100"/>
  <p:tag name="KSO_WM_UNIT_SUPPORT_UNIT_TYPE" val="[&quot;all&quot;]"/>
  <p:tag name="KSO_WM_UNIT_TYPE" val="ζ_h_d"/>
  <p:tag name="KSO_WM_UNIT_VALUE" val="735*1613"/>
</p:tagLst>
</file>

<file path=ppt/tags/tag74.xml><?xml version="1.0" encoding="utf-8"?>
<p:tagLst xmlns:p="http://schemas.openxmlformats.org/presentationml/2006/main">
  <p:tag name="KSO_WM_BEAUTIFY_FLAG" val="#wm#"/>
  <p:tag name="KSO_WM_BLIP_RECT_BOTTOM" val="-63"/>
  <p:tag name="KSO_WM_BLIP_RECT_LEFT" val="-2"/>
  <p:tag name="KSO_WM_BLIP_RECT_RIGHT" val="-11"/>
  <p:tag name="KSO_WM_BLIP_RECT_TOP" val="0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186.335"/>
  <p:tag name="KSO_WM_CREATIVE_CROP_SHAPE_LEFT" val="71.6743"/>
  <p:tag name="KSO_WM_CREATIVE_CROP_SHAPE_TOP" val="120.83"/>
  <p:tag name="KSO_WM_CREATIVE_CROP_SHAPE_WIDTH" val="405.998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6"/>
  <p:tag name="KSO_WM_UNIT_INDEX" val="1_1_6"/>
  <p:tag name="KSO_WM_UNIT_LAYERLEVEL" val="1_1_1"/>
  <p:tag name="KSO_WM_UNIT_PARTIAL_ZOOM_RATIO" val="100"/>
  <p:tag name="KSO_WM_UNIT_SUPPORT_UNIT_TYPE" val="[&quot;all&quot;]"/>
  <p:tag name="KSO_WM_UNIT_TYPE" val="ζ_h_d"/>
  <p:tag name="KSO_WM_UNIT_VALUE" val="747*1628"/>
</p:tagLst>
</file>

<file path=ppt/tags/tag75.xml><?xml version="1.0" encoding="utf-8"?>
<p:tagLst xmlns:p="http://schemas.openxmlformats.org/presentationml/2006/main">
  <p:tag name="KSO_WM_BEAUTIFY_FLAG" val="#wm#"/>
  <p:tag name="KSO_WM_BLIP_RECT_BOTTOM" val="-160"/>
  <p:tag name="KSO_WM_BLIP_RECT_LEFT" val="-102"/>
  <p:tag name="KSO_WM_BLIP_RECT_RIGHT" val="-22"/>
  <p:tag name="KSO_WM_BLIP_RECT_TOP" val="-269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57.5668"/>
  <p:tag name="KSO_WM_CREATIVE_CROP_SHAPE_LEFT" val="273.158"/>
  <p:tag name="KSO_WM_CREATIVE_CROP_SHAPE_TOP" val="275.351"/>
  <p:tag name="KSO_WM_CREATIVE_CROP_SHAPE_WIDTH" val="204.514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7"/>
  <p:tag name="KSO_WM_UNIT_INDEX" val="1_1_7"/>
  <p:tag name="KSO_WM_UNIT_LAYERLEVEL" val="1_1_1"/>
  <p:tag name="KSO_WM_UNIT_PARTIAL_ZOOM_RATIO" val="100"/>
  <p:tag name="KSO_WM_UNIT_SUPPORT_UNIT_TYPE" val="[&quot;all&quot;]"/>
  <p:tag name="KSO_WM_UNIT_TYPE" val="ζ_h_d"/>
  <p:tag name="KSO_WM_UNIT_VALUE" val="231*820"/>
</p:tagLst>
</file>

<file path=ppt/tags/tag76.xml><?xml version="1.0" encoding="utf-8"?>
<p:tagLst xmlns:p="http://schemas.openxmlformats.org/presentationml/2006/main">
  <p:tag name="KSO_WM_BEAUTIFY_FLAG" val="#wm#"/>
  <p:tag name="KSO_WM_BLIP_RECT_BOTTOM" val="-160"/>
  <p:tag name="KSO_WM_BLIP_RECT_LEFT" val="-3"/>
  <p:tag name="KSO_WM_BLIP_RECT_RIGHT" val="-120"/>
  <p:tag name="KSO_WM_BLIP_RECT_TOP" val="-269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57.5668"/>
  <p:tag name="KSO_WM_CREATIVE_CROP_SHAPE_LEFT" val="71.6742"/>
  <p:tag name="KSO_WM_CREATIVE_CROP_SHAPE_TOP" val="275.351"/>
  <p:tag name="KSO_WM_CREATIVE_CROP_SHAPE_WIDTH" val="205.271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8"/>
  <p:tag name="KSO_WM_UNIT_INDEX" val="1_1_8"/>
  <p:tag name="KSO_WM_UNIT_LAYERLEVEL" val="1_1_1"/>
  <p:tag name="KSO_WM_UNIT_PARTIAL_ZOOM_RATIO" val="100"/>
  <p:tag name="KSO_WM_UNIT_SUPPORT_UNIT_TYPE" val="[&quot;all&quot;]"/>
  <p:tag name="KSO_WM_UNIT_TYPE" val="ζ_h_d"/>
  <p:tag name="KSO_WM_UNIT_VALUE" val="231*823"/>
</p:tagLst>
</file>

<file path=ppt/tags/tag77.xml><?xml version="1.0" encoding="utf-8"?>
<p:tagLst xmlns:p="http://schemas.openxmlformats.org/presentationml/2006/main">
  <p:tag name="KSO_WM_BEAUTIFY_FLAG" val="#wm#"/>
  <p:tag name="KSO_WM_BLIP_RECT_BOTTOM" val="-100"/>
  <p:tag name="KSO_WM_BLIP_RECT_LEFT" val="-10"/>
  <p:tag name="KSO_WM_BLIP_RECT_RIGHT" val="-128"/>
  <p:tag name="KSO_WM_BLIP_RECT_TOP" val="-131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91.9662"/>
  <p:tag name="KSO_WM_CREATIVE_CROP_SHAPE_LEFT" val="84.2372"/>
  <p:tag name="KSO_WM_CREATIVE_CROP_SHAPE_TOP" val="240.952"/>
  <p:tag name="KSO_WM_CREATIVE_CROP_SHAPE_WIDTH" val="192.264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9"/>
  <p:tag name="KSO_WM_UNIT_INDEX" val="1_1_9"/>
  <p:tag name="KSO_WM_UNIT_LAYERLEVEL" val="1_1_1"/>
  <p:tag name="KSO_WM_UNIT_PARTIAL_ZOOM_RATIO" val="100"/>
  <p:tag name="KSO_WM_UNIT_SUPPORT_UNIT_TYPE" val="[&quot;all&quot;]"/>
  <p:tag name="KSO_WM_UNIT_TYPE" val="ζ_h_d"/>
  <p:tag name="KSO_WM_UNIT_VALUE" val="369*771"/>
</p:tagLst>
</file>

<file path=ppt/tags/tag78.xml><?xml version="1.0" encoding="utf-8"?>
<p:tagLst xmlns:p="http://schemas.openxmlformats.org/presentationml/2006/main">
  <p:tag name="KSO_WM_BEAUTIFY_FLAG" val="#wm#"/>
  <p:tag name="KSO_WM_BLIP_RECT_BOTTOM" val="-75"/>
  <p:tag name="KSO_WM_BLIP_RECT_LEFT" val="-21"/>
  <p:tag name="KSO_WM_BLIP_RECT_RIGHT" val="-142"/>
  <p:tag name="KSO_WM_BLIP_RECT_TOP" val="-73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122.708"/>
  <p:tag name="KSO_WM_CREATIVE_CROP_SHAPE_LEFT" val="101.973"/>
  <p:tag name="KSO_WM_CREATIVE_CROP_SHAPE_TOP" val="210.21"/>
  <p:tag name="KSO_WM_CREATIVE_CROP_SHAPE_WIDTH" val="174.215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10"/>
  <p:tag name="KSO_WM_UNIT_INDEX" val="1_1_10"/>
  <p:tag name="KSO_WM_UNIT_LAYERLEVEL" val="1_1_1"/>
  <p:tag name="KSO_WM_UNIT_PARTIAL_ZOOM_RATIO" val="100"/>
  <p:tag name="KSO_WM_UNIT_SUPPORT_UNIT_TYPE" val="[&quot;all&quot;]"/>
  <p:tag name="KSO_WM_UNIT_TYPE" val="ζ_h_d"/>
  <p:tag name="KSO_WM_UNIT_VALUE" val="492*699"/>
</p:tagLst>
</file>

<file path=ppt/tags/tag79.xml><?xml version="1.0" encoding="utf-8"?>
<p:tagLst xmlns:p="http://schemas.openxmlformats.org/presentationml/2006/main">
  <p:tag name="KSO_WM_BEAUTIFY_FLAG" val="#wm#"/>
  <p:tag name="KSO_WM_BLIP_RECT_BOTTOM" val="-61"/>
  <p:tag name="KSO_WM_BLIP_RECT_LEFT" val="-40"/>
  <p:tag name="KSO_WM_BLIP_RECT_RIGHT" val="-163"/>
  <p:tag name="KSO_WM_BLIP_RECT_TOP" val="-41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151.302"/>
  <p:tag name="KSO_WM_CREATIVE_CROP_SHAPE_LEFT" val="125.643"/>
  <p:tag name="KSO_WM_CREATIVE_CROP_SHAPE_TOP" val="181.616"/>
  <p:tag name="KSO_WM_CREATIVE_CROP_SHAPE_WIDTH" val="151.113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11"/>
  <p:tag name="KSO_WM_UNIT_INDEX" val="1_1_11"/>
  <p:tag name="KSO_WM_UNIT_LAYERLEVEL" val="1_1_1"/>
  <p:tag name="KSO_WM_UNIT_PARTIAL_ZOOM_RATIO" val="100"/>
  <p:tag name="KSO_WM_UNIT_SUPPORT_UNIT_TYPE" val="[&quot;all&quot;]"/>
  <p:tag name="KSO_WM_UNIT_TYPE" val="ζ_h_d"/>
  <p:tag name="KSO_WM_UNIT_VALUE" val="607*60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BLIP_RECT_BOTTOM" val="-53"/>
  <p:tag name="KSO_WM_BLIP_RECT_LEFT" val="-71"/>
  <p:tag name="KSO_WM_BLIP_RECT_RIGHT" val="-199"/>
  <p:tag name="KSO_WM_BLIP_RECT_TOP" val="-22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173.955"/>
  <p:tag name="KSO_WM_CREATIVE_CROP_SHAPE_LEFT" val="152.982"/>
  <p:tag name="KSO_WM_CREATIVE_CROP_SHAPE_TOP" val="158.963"/>
  <p:tag name="KSO_WM_CREATIVE_CROP_SHAPE_WIDTH" val="123.703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12"/>
  <p:tag name="KSO_WM_UNIT_INDEX" val="1_1_12"/>
  <p:tag name="KSO_WM_UNIT_LAYERLEVEL" val="1_1_1"/>
  <p:tag name="KSO_WM_UNIT_PARTIAL_ZOOM_RATIO" val="100"/>
  <p:tag name="KSO_WM_UNIT_SUPPORT_UNIT_TYPE" val="[&quot;all&quot;]"/>
  <p:tag name="KSO_WM_UNIT_TYPE" val="ζ_h_d"/>
  <p:tag name="KSO_WM_UNIT_VALUE" val="698*496"/>
</p:tagLst>
</file>

<file path=ppt/tags/tag81.xml><?xml version="1.0" encoding="utf-8"?>
<p:tagLst xmlns:p="http://schemas.openxmlformats.org/presentationml/2006/main">
  <p:tag name="KSO_WM_BEAUTIFY_FLAG" val="#wm#"/>
  <p:tag name="KSO_WM_BLIP_RECT_BOTTOM" val="-48"/>
  <p:tag name="KSO_WM_BLIP_RECT_LEFT" val="-130"/>
  <p:tag name="KSO_WM_BLIP_RECT_RIGHT" val="-270"/>
  <p:tag name="KSO_WM_BLIP_RECT_TOP" val="-10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192.708"/>
  <p:tag name="KSO_WM_CREATIVE_CROP_SHAPE_LEFT" val="184.222"/>
  <p:tag name="KSO_WM_CREATIVE_CROP_SHAPE_TOP" val="140.21"/>
  <p:tag name="KSO_WM_CREATIVE_CROP_SHAPE_WIDTH" val="91.5224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13"/>
  <p:tag name="KSO_WM_UNIT_INDEX" val="1_1_13"/>
  <p:tag name="KSO_WM_UNIT_LAYERLEVEL" val="1_1_1"/>
  <p:tag name="KSO_WM_UNIT_PARTIAL_ZOOM_RATIO" val="100"/>
  <p:tag name="KSO_WM_UNIT_SUPPORT_UNIT_TYPE" val="[&quot;all&quot;]"/>
  <p:tag name="KSO_WM_UNIT_TYPE" val="ζ_h_d"/>
  <p:tag name="KSO_WM_UNIT_VALUE" val="773*367"/>
</p:tagLst>
</file>

<file path=ppt/tags/tag82.xml><?xml version="1.0" encoding="utf-8"?>
<p:tagLst xmlns:p="http://schemas.openxmlformats.org/presentationml/2006/main">
  <p:tag name="KSO_WM_BEAUTIFY_FLAG" val="#wm#"/>
  <p:tag name="KSO_WM_BLIP_RECT_BOTTOM" val="-45"/>
  <p:tag name="KSO_WM_BLIP_RECT_LEFT" val="-265"/>
  <p:tag name="KSO_WM_BLIP_RECT_RIGHT" val="-426"/>
  <p:tag name="KSO_WM_BLIP_RECT_TOP" val="-4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204.514"/>
  <p:tag name="KSO_WM_CREATIVE_CROP_SHAPE_LEFT" val="218.621"/>
  <p:tag name="KSO_WM_CREATIVE_CROP_SHAPE_TOP" val="128.404"/>
  <p:tag name="KSO_WM_CREATIVE_CROP_SHAPE_WIDTH" val="57.8639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14"/>
  <p:tag name="KSO_WM_UNIT_INDEX" val="1_1_14"/>
  <p:tag name="KSO_WM_UNIT_LAYERLEVEL" val="1_1_1"/>
  <p:tag name="KSO_WM_UNIT_PARTIAL_ZOOM_RATIO" val="100"/>
  <p:tag name="KSO_WM_UNIT_SUPPORT_UNIT_TYPE" val="[&quot;all&quot;]"/>
  <p:tag name="KSO_WM_UNIT_TYPE" val="ζ_h_d"/>
  <p:tag name="KSO_WM_UNIT_VALUE" val="820*232"/>
</p:tagLst>
</file>

<file path=ppt/tags/tag83.xml><?xml version="1.0" encoding="utf-8"?>
<p:tagLst xmlns:p="http://schemas.openxmlformats.org/presentationml/2006/main">
  <p:tag name="KSO_WM_BEAUTIFY_FLAG" val="#wm#"/>
  <p:tag name="KSO_WM_BLIP_RECT_BOTTOM" val="-44"/>
  <p:tag name="KSO_WM_BLIP_RECT_LEFT" val="-860"/>
  <p:tag name="KSO_WM_BLIP_RECT_RIGHT" val="-1123"/>
  <p:tag name="KSO_WM_BLIP_RECT_TOP" val="-1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211.331"/>
  <p:tag name="KSO_WM_CREATIVE_CROP_SHAPE_LEFT" val="254.222"/>
  <p:tag name="KSO_WM_CREATIVE_CROP_SHAPE_TOP" val="121.587"/>
  <p:tag name="KSO_WM_CREATIVE_CROP_SHAPE_WIDTH" val="21.9663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15"/>
  <p:tag name="KSO_WM_UNIT_INDEX" val="1_1_15"/>
  <p:tag name="KSO_WM_UNIT_LAYERLEVEL" val="1_1_1"/>
  <p:tag name="KSO_WM_UNIT_PARTIAL_ZOOM_RATIO" val="100"/>
  <p:tag name="KSO_WM_UNIT_SUPPORT_UNIT_TYPE" val="[&quot;all&quot;]"/>
  <p:tag name="KSO_WM_UNIT_TYPE" val="ζ_h_d"/>
  <p:tag name="KSO_WM_UNIT_VALUE" val="848*88"/>
</p:tagLst>
</file>

<file path=ppt/tags/tag84.xml><?xml version="1.0" encoding="utf-8"?>
<p:tagLst xmlns:p="http://schemas.openxmlformats.org/presentationml/2006/main">
  <p:tag name="KSO_WM_BEAUTIFY_FLAG" val="#wm#"/>
  <p:tag name="KSO_WM_BLIP_RECT_BOTTOM" val="-44"/>
  <p:tag name="KSO_WM_BLIP_RECT_LEFT" val="-965"/>
  <p:tag name="KSO_WM_BLIP_RECT_RIGHT" val="-1062"/>
  <p:tag name="KSO_WM_BLIP_RECT_TOP" val="-1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211.331"/>
  <p:tag name="KSO_WM_CREATIVE_CROP_SHAPE_LEFT" val="272.861"/>
  <p:tag name="KSO_WM_CREATIVE_CROP_SHAPE_TOP" val="121.587"/>
  <p:tag name="KSO_WM_CREATIVE_CROP_SHAPE_WIDTH" val="21.506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16"/>
  <p:tag name="KSO_WM_UNIT_INDEX" val="1_1_16"/>
  <p:tag name="KSO_WM_UNIT_LAYERLEVEL" val="1_1_1"/>
  <p:tag name="KSO_WM_UNIT_PARTIAL_ZOOM_RATIO" val="100"/>
  <p:tag name="KSO_WM_UNIT_SUPPORT_UNIT_TYPE" val="[&quot;all&quot;]"/>
  <p:tag name="KSO_WM_UNIT_TYPE" val="ζ_h_d"/>
  <p:tag name="KSO_WM_UNIT_VALUE" val="848*86"/>
</p:tagLst>
</file>

<file path=ppt/tags/tag85.xml><?xml version="1.0" encoding="utf-8"?>
<p:tagLst xmlns:p="http://schemas.openxmlformats.org/presentationml/2006/main">
  <p:tag name="KSO_WM_BEAUTIFY_FLAG" val="#wm#"/>
  <p:tag name="KSO_WM_BLIP_RECT_BOTTOM" val="-45"/>
  <p:tag name="KSO_WM_BLIP_RECT_LEFT" val="-359"/>
  <p:tag name="KSO_WM_BLIP_RECT_RIGHT" val="-332"/>
  <p:tag name="KSO_WM_BLIP_RECT_TOP" val="-4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204.514"/>
  <p:tag name="KSO_WM_CREATIVE_CROP_SHAPE_LEFT" val="272.861"/>
  <p:tag name="KSO_WM_CREATIVE_CROP_SHAPE_TOP" val="128.404"/>
  <p:tag name="KSO_WM_CREATIVE_CROP_SHAPE_WIDTH" val="57.864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17"/>
  <p:tag name="KSO_WM_UNIT_INDEX" val="1_1_17"/>
  <p:tag name="KSO_WM_UNIT_LAYERLEVEL" val="1_1_1"/>
  <p:tag name="KSO_WM_UNIT_PARTIAL_ZOOM_RATIO" val="100"/>
  <p:tag name="KSO_WM_UNIT_SUPPORT_UNIT_TYPE" val="[&quot;all&quot;]"/>
  <p:tag name="KSO_WM_UNIT_TYPE" val="ζ_h_d"/>
  <p:tag name="KSO_WM_UNIT_VALUE" val="820*232"/>
</p:tagLst>
</file>

<file path=ppt/tags/tag86.xml><?xml version="1.0" encoding="utf-8"?>
<p:tagLst xmlns:p="http://schemas.openxmlformats.org/presentationml/2006/main">
  <p:tag name="KSO_WM_BEAUTIFY_FLAG" val="#wm#"/>
  <p:tag name="KSO_WM_BLIP_RECT_BOTTOM" val="-48"/>
  <p:tag name="KSO_WM_BLIP_RECT_LEFT" val="-227"/>
  <p:tag name="KSO_WM_BLIP_RECT_RIGHT" val="-173"/>
  <p:tag name="KSO_WM_BLIP_RECT_TOP" val="-10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192.708"/>
  <p:tag name="KSO_WM_CREATIVE_CROP_SHAPE_LEFT" val="272.844"/>
  <p:tag name="KSO_WM_CREATIVE_CROP_SHAPE_TOP" val="140.21"/>
  <p:tag name="KSO_WM_CREATIVE_CROP_SHAPE_WIDTH" val="91.5224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18"/>
  <p:tag name="KSO_WM_UNIT_INDEX" val="1_1_18"/>
  <p:tag name="KSO_WM_UNIT_LAYERLEVEL" val="1_1_1"/>
  <p:tag name="KSO_WM_UNIT_PARTIAL_ZOOM_RATIO" val="100"/>
  <p:tag name="KSO_WM_UNIT_SUPPORT_UNIT_TYPE" val="[&quot;all&quot;]"/>
  <p:tag name="KSO_WM_UNIT_TYPE" val="ζ_h_d"/>
  <p:tag name="KSO_WM_UNIT_VALUE" val="773*367"/>
</p:tagLst>
</file>

<file path=ppt/tags/tag87.xml><?xml version="1.0" encoding="utf-8"?>
<p:tagLst xmlns:p="http://schemas.openxmlformats.org/presentationml/2006/main">
  <p:tag name="KSO_WM_BEAUTIFY_FLAG" val="#wm#"/>
  <p:tag name="KSO_WM_BLIP_RECT_BOTTOM" val="-53"/>
  <p:tag name="KSO_WM_BLIP_RECT_LEFT" val="-170"/>
  <p:tag name="KSO_WM_BLIP_RECT_RIGHT" val="-105"/>
  <p:tag name="KSO_WM_BLIP_RECT_TOP" val="-22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174.215"/>
  <p:tag name="KSO_WM_CREATIVE_CROP_SHAPE_LEFT" val="273.158"/>
  <p:tag name="KSO_WM_CREATIVE_CROP_SHAPE_TOP" val="158.703"/>
  <p:tag name="KSO_WM_CREATIVE_CROP_SHAPE_WIDTH" val="121.951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19"/>
  <p:tag name="KSO_WM_UNIT_INDEX" val="1_1_19"/>
  <p:tag name="KSO_WM_UNIT_LAYERLEVEL" val="1_1_1"/>
  <p:tag name="KSO_WM_UNIT_PARTIAL_ZOOM_RATIO" val="100"/>
  <p:tag name="KSO_WM_UNIT_SUPPORT_UNIT_TYPE" val="[&quot;all&quot;]"/>
  <p:tag name="KSO_WM_UNIT_TYPE" val="ζ_h_d"/>
  <p:tag name="KSO_WM_UNIT_VALUE" val="699*489"/>
</p:tagLst>
</file>

<file path=ppt/tags/tag88.xml><?xml version="1.0" encoding="utf-8"?>
<p:tagLst xmlns:p="http://schemas.openxmlformats.org/presentationml/2006/main">
  <p:tag name="KSO_WM_BEAUTIFY_FLAG" val="#wm#"/>
  <p:tag name="KSO_WM_BLIP_RECT_BOTTOM" val="-61"/>
  <p:tag name="KSO_WM_BLIP_RECT_LEFT" val="-137"/>
  <p:tag name="KSO_WM_BLIP_RECT_RIGHT" val="-66"/>
  <p:tag name="KSO_WM_BLIP_RECT_TOP" val="-41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151.302"/>
  <p:tag name="KSO_WM_CREATIVE_CROP_SHAPE_LEFT" val="272.59"/>
  <p:tag name="KSO_WM_CREATIVE_CROP_SHAPE_TOP" val="181.616"/>
  <p:tag name="KSO_WM_CREATIVE_CROP_SHAPE_WIDTH" val="151.113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20"/>
  <p:tag name="KSO_WM_UNIT_INDEX" val="1_1_20"/>
  <p:tag name="KSO_WM_UNIT_LAYERLEVEL" val="1_1_1"/>
  <p:tag name="KSO_WM_UNIT_PARTIAL_ZOOM_RATIO" val="100"/>
  <p:tag name="KSO_WM_UNIT_SUPPORT_UNIT_TYPE" val="[&quot;all&quot;]"/>
  <p:tag name="KSO_WM_UNIT_TYPE" val="ζ_h_d"/>
  <p:tag name="KSO_WM_UNIT_VALUE" val="607*606"/>
</p:tagLst>
</file>

<file path=ppt/tags/tag89.xml><?xml version="1.0" encoding="utf-8"?>
<p:tagLst xmlns:p="http://schemas.openxmlformats.org/presentationml/2006/main">
  <p:tag name="KSO_WM_BEAUTIFY_FLAG" val="#wm#"/>
  <p:tag name="KSO_WM_BLIP_RECT_BOTTOM" val="-75"/>
  <p:tag name="KSO_WM_BLIP_RECT_LEFT" val="-119"/>
  <p:tag name="KSO_WM_BLIP_RECT_RIGHT" val="-43"/>
  <p:tag name="KSO_WM_BLIP_RECT_TOP" val="-73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123.206"/>
  <p:tag name="KSO_WM_CREATIVE_CROP_SHAPE_LEFT" val="272.661"/>
  <p:tag name="KSO_WM_CREATIVE_CROP_SHAPE_TOP" val="209.712"/>
  <p:tag name="KSO_WM_CREATIVE_CROP_SHAPE_WIDTH" val="174.453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21"/>
  <p:tag name="KSO_WM_UNIT_INDEX" val="1_1_21"/>
  <p:tag name="KSO_WM_UNIT_LAYERLEVEL" val="1_1_1"/>
  <p:tag name="KSO_WM_UNIT_PARTIAL_ZOOM_RATIO" val="100"/>
  <p:tag name="KSO_WM_UNIT_SUPPORT_UNIT_TYPE" val="[&quot;all&quot;]"/>
  <p:tag name="KSO_WM_UNIT_TYPE" val="ζ_h_d"/>
  <p:tag name="KSO_WM_UNIT_VALUE" val="494*700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BLIP_RECT_BOTTOM" val="-100"/>
  <p:tag name="KSO_WM_BLIP_RECT_LEFT" val="-108"/>
  <p:tag name="KSO_WM_BLIP_RECT_RIGHT" val="-30"/>
  <p:tag name="KSO_WM_BLIP_RECT_TOP" val="-131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91.9662"/>
  <p:tag name="KSO_WM_CREATIVE_CROP_SHAPE_LEFT" val="272.844"/>
  <p:tag name="KSO_WM_CREATIVE_CROP_SHAPE_TOP" val="240.952"/>
  <p:tag name="KSO_WM_CREATIVE_CROP_SHAPE_WIDTH" val="192.264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22"/>
  <p:tag name="KSO_WM_UNIT_INDEX" val="1_1_22"/>
  <p:tag name="KSO_WM_UNIT_LAYERLEVEL" val="1_1_1"/>
  <p:tag name="KSO_WM_UNIT_PARTIAL_ZOOM_RATIO" val="100"/>
  <p:tag name="KSO_WM_UNIT_SUPPORT_UNIT_TYPE" val="[&quot;all&quot;]"/>
  <p:tag name="KSO_WM_UNIT_TYPE" val="ζ_h_d"/>
  <p:tag name="KSO_WM_UNIT_VALUE" val="369*771"/>
</p:tagLst>
</file>

<file path=ppt/tags/tag91.xml><?xml version="1.0" encoding="utf-8"?>
<p:tagLst xmlns:p="http://schemas.openxmlformats.org/presentationml/2006/main">
  <p:tag name="KSO_WM_BEAUTIFY_FLAG" val="#wm#"/>
  <p:tag name="KSO_WM_BLIP_RECT_BOTTOM" val="-336"/>
  <p:tag name="KSO_WM_BLIP_RECT_LEFT" val="-814"/>
  <p:tag name="KSO_WM_BLIP_RECT_RIGHT" val="-974"/>
  <p:tag name="KSO_WM_BLIP_RECT_TOP" val="-821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24.2387"/>
  <p:tag name="KSO_WM_CREATIVE_CROP_SHAPE_LEFT" val="262.554"/>
  <p:tag name="KSO_WM_CREATIVE_CROP_SHAPE_TOP" val="319.283"/>
  <p:tag name="KSO_WM_CREATIVE_CROP_SHAPE_WIDTH" val="24.2387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23"/>
  <p:tag name="KSO_WM_UNIT_INDEX" val="1_1_23"/>
  <p:tag name="KSO_WM_UNIT_LAYERLEVEL" val="1_1_1"/>
  <p:tag name="KSO_WM_UNIT_PARTIAL_ZOOM_RATIO" val="100"/>
  <p:tag name="KSO_WM_UNIT_SUPPORT_UNIT_TYPE" val="[&quot;all&quot;]"/>
  <p:tag name="KSO_WM_UNIT_TYPE" val="ζ_h_d"/>
  <p:tag name="KSO_WM_UNIT_VALUE" val="97*97"/>
</p:tagLst>
</file>

<file path=ppt/tags/tag92.xml><?xml version="1.0" encoding="utf-8"?>
<p:tagLst xmlns:p="http://schemas.openxmlformats.org/presentationml/2006/main">
  <p:tag name="KSO_WM_BEAUTIFY_FLAG" val="#wm#"/>
  <p:tag name="KSO_WM_BLIP_RECT_BOTTOM" val="-1"/>
  <p:tag name="KSO_WM_BLIP_RECT_LEFT" val="-811"/>
  <p:tag name="KSO_WM_BLIP_RECT_RIGHT" val="-977"/>
  <p:tag name="KSO_WM_BLIP_RECT_TOP" val="-466"/>
  <p:tag name="KSO_WM_CREATIVE_CROP_HEIGHT" val="345.616"/>
  <p:tag name="KSO_WM_CREATIVE_CROP_ORG_DELTA_X" val="0"/>
  <p:tag name="KSO_WM_CREATIVE_CROP_ORG_DELTA_Y" val="0"/>
  <p:tag name="KSO_WM_CREATIVE_CROP_ORG_HEIGHT" val="303.9"/>
  <p:tag name="KSO_WM_CREATIVE_CROP_ORG_LEFT" val="65.2929"/>
  <p:tag name="KSO_WM_CREATIVE_CROP_ORG_TOP" val="120.75"/>
  <p:tag name="KSO_WM_CREATIVE_CROP_ORG_WIDTH" val="457.568"/>
  <p:tag name="KSO_WM_CREATIVE_CROP_SHAPE_HEIGHT" val="53.7795"/>
  <p:tag name="KSO_WM_CREATIVE_CROP_SHAPE_LEFT" val="261.796"/>
  <p:tag name="KSO_WM_CREATIVE_CROP_SHAPE_TOP" val="370.791"/>
  <p:tag name="KSO_WM_CREATIVE_CROP_SHAPE_WIDTH" val="24.2388"/>
  <p:tag name="KSO_WM_CREATIVE_CROP_VERSION" val="1"/>
  <p:tag name="KSO_WM_CREATIVE_CROP_WIDTH" val="520.651"/>
  <p:tag name="KSO_WM_DIAGRAM_GROUP_CODE" val="1557926438"/>
  <p:tag name="KSO_WM_TAG_VERSION" val="1.0"/>
  <p:tag name="KSO_WM_TEMPLATE_CATEGORY" val="crop"/>
  <p:tag name="KSO_WM_TEMPLATE_INDEX" val="2020516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8_1*ζ_h_d*1_1_24"/>
  <p:tag name="KSO_WM_UNIT_INDEX" val="1_1_24"/>
  <p:tag name="KSO_WM_UNIT_LAYERLEVEL" val="1_1_1"/>
  <p:tag name="KSO_WM_UNIT_PARTIAL_ZOOM_RATIO" val="100"/>
  <p:tag name="KSO_WM_UNIT_SUPPORT_UNIT_TYPE" val="[&quot;all&quot;]"/>
  <p:tag name="KSO_WM_UNIT_TYPE" val="ζ_h_d"/>
  <p:tag name="KSO_WM_UNIT_VALUE" val="216*97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4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20516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4_1*ζ_h_d*1_1_1"/>
  <p:tag name="KSO_WM_UNIT_INDEX" val="1_1_1"/>
  <p:tag name="KSO_WM_UNIT_LAYERLEVEL" val="1_1_1"/>
  <p:tag name="KSO_WM_UNIT_SUPPORT_UNIT_TYPE" val="[&quot;all&quot;]"/>
  <p:tag name="KSO_WM_UNIT_TYPE" val="ζ_h_d"/>
  <p:tag name="KSO_WM_UNIT_VALUE" val="1072*1072"/>
</p:tagLst>
</file>

<file path=ppt/tags/tag95.xml><?xml version="1.0" encoding="utf-8"?>
<p:tagLst xmlns:p="http://schemas.openxmlformats.org/presentationml/2006/main">
  <p:tag name="KSO_WM_BEAUTIFY_FLAG" val="#wm#"/>
  <p:tag name="KSO_WM_BLIP_RECT_BOTTOM" val="-17"/>
  <p:tag name="KSO_WM_BLIP_RECT_LEFT" val="-49"/>
  <p:tag name="KSO_WM_BLIP_RECT_RIGHT" val="-49"/>
  <p:tag name="KSO_WM_BLIP_RECT_TOP" val="-17"/>
  <p:tag name="KSO_WM_CREATIVE_CROP_HEIGHT" val="304.01"/>
  <p:tag name="KSO_WM_CREATIVE_CROP_ORG_DELTA_X" val="0"/>
  <p:tag name="KSO_WM_CREATIVE_CROP_ORG_DELTA_Y" val="0"/>
  <p:tag name="KSO_WM_CREATIVE_CROP_ORG_HEIGHT" val="240.95"/>
  <p:tag name="KSO_WM_CREATIVE_CROP_ORG_LEFT" val="85.7"/>
  <p:tag name="KSO_WM_CREATIVE_CROP_ORG_TOP" val="119.75"/>
  <p:tag name="KSO_WM_CREATIVE_CROP_ORG_WIDTH" val="356.05"/>
  <p:tag name="KSO_WM_CREATIVE_CROP_SHAPE_HEIGHT" val="180.037"/>
  <p:tag name="KSO_WM_CREATIVE_CROP_SHAPE_LEFT" val="173.666"/>
  <p:tag name="KSO_WM_CREATIVE_CROP_SHAPE_TOP" val="150.248"/>
  <p:tag name="KSO_WM_CREATIVE_CROP_SHAPE_WIDTH" val="180.037"/>
  <p:tag name="KSO_WM_CREATIVE_CROP_VERSION" val="1"/>
  <p:tag name="KSO_WM_CREATIVE_CROP_WIDTH" val="304.01"/>
  <p:tag name="KSO_WM_DIAGRAM_GROUP_CODE" val="1557926795"/>
  <p:tag name="KSO_WM_TAG_VERSION" val="1.0"/>
  <p:tag name="KSO_WM_TEMPLATE_CATEGORY" val="crop"/>
  <p:tag name="KSO_WM_TEMPLATE_INDEX" val="2020516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4_1*ζ_h_d*1_1_2"/>
  <p:tag name="KSO_WM_UNIT_INDEX" val="1_1_2"/>
  <p:tag name="KSO_WM_UNIT_LAYERLEVEL" val="1_1_1"/>
  <p:tag name="KSO_WM_UNIT_PARTIAL_ZOOM_RATIO" val="100"/>
  <p:tag name="KSO_WM_UNIT_SUPPORT_UNIT_TYPE" val="[&quot;all&quot;]"/>
  <p:tag name="KSO_WM_UNIT_TYPE" val="ζ_h_d"/>
  <p:tag name="KSO_WM_UNIT_VALUE" val="801*801"/>
</p:tagLst>
</file>

<file path=ppt/tags/tag96.xml><?xml version="1.0" encoding="utf-8"?>
<p:tagLst xmlns:p="http://schemas.openxmlformats.org/presentationml/2006/main">
  <p:tag name="KSO_WM_BEAUTIFY_FLAG" val="#wm#"/>
  <p:tag name="KSO_WM_BLIP_RECT_BOTTOM" val="-670"/>
  <p:tag name="KSO_WM_BLIP_RECT_LEFT" val="-282"/>
  <p:tag name="KSO_WM_BLIP_RECT_RIGHT" val="-282"/>
  <p:tag name="KSO_WM_BLIP_RECT_TOP" val="-3"/>
  <p:tag name="KSO_WM_CREATIVE_CROP_HEIGHT" val="304.01"/>
  <p:tag name="KSO_WM_CREATIVE_CROP_ORG_DELTA_X" val="0"/>
  <p:tag name="KSO_WM_CREATIVE_CROP_ORG_DELTA_Y" val="0"/>
  <p:tag name="KSO_WM_CREATIVE_CROP_ORG_HEIGHT" val="240.95"/>
  <p:tag name="KSO_WM_CREATIVE_CROP_ORG_LEFT" val="85.7"/>
  <p:tag name="KSO_WM_CREATIVE_CROP_ORG_TOP" val="119.75"/>
  <p:tag name="KSO_WM_CREATIVE_CROP_ORG_WIDTH" val="356.05"/>
  <p:tag name="KSO_WM_CREATIVE_CROP_SHAPE_HEIGHT" val="31.1598"/>
  <p:tag name="KSO_WM_CREATIVE_CROP_SHAPE_LEFT" val="236.886"/>
  <p:tag name="KSO_WM_CREATIVE_CROP_SHAPE_TOP" val="120.748"/>
  <p:tag name="KSO_WM_CREATIVE_CROP_SHAPE_WIDTH" val="53.5961"/>
  <p:tag name="KSO_WM_CREATIVE_CROP_VERSION" val="1"/>
  <p:tag name="KSO_WM_CREATIVE_CROP_WIDTH" val="304.01"/>
  <p:tag name="KSO_WM_DIAGRAM_GROUP_CODE" val="1557926795"/>
  <p:tag name="KSO_WM_TAG_VERSION" val="1.0"/>
  <p:tag name="KSO_WM_TEMPLATE_CATEGORY" val="crop"/>
  <p:tag name="KSO_WM_TEMPLATE_INDEX" val="2020516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4_1*ζ_h_d*1_1_3"/>
  <p:tag name="KSO_WM_UNIT_INDEX" val="1_1_3"/>
  <p:tag name="KSO_WM_UNIT_LAYERLEVEL" val="1_1_1"/>
  <p:tag name="KSO_WM_UNIT_PARTIAL_ZOOM_RATIO" val="100"/>
  <p:tag name="KSO_WM_UNIT_SUPPORT_UNIT_TYPE" val="[&quot;all&quot;]"/>
  <p:tag name="KSO_WM_UNIT_TYPE" val="ζ_h_d"/>
  <p:tag name="KSO_WM_UNIT_VALUE" val="139*238"/>
</p:tagLst>
</file>

<file path=ppt/tags/tag97.xml><?xml version="1.0" encoding="utf-8"?>
<p:tagLst xmlns:p="http://schemas.openxmlformats.org/presentationml/2006/main">
  <p:tag name="KSO_WM_BEAUTIFY_FLAG" val="#wm#"/>
  <p:tag name="KSO_WM_BLIP_RECT_BOTTOM" val="-3"/>
  <p:tag name="KSO_WM_BLIP_RECT_LEFT" val="-282"/>
  <p:tag name="KSO_WM_BLIP_RECT_RIGHT" val="-282"/>
  <p:tag name="KSO_WM_BLIP_RECT_TOP" val="-670"/>
  <p:tag name="KSO_WM_CREATIVE_CROP_HEIGHT" val="304.01"/>
  <p:tag name="KSO_WM_CREATIVE_CROP_ORG_DELTA_X" val="0"/>
  <p:tag name="KSO_WM_CREATIVE_CROP_ORG_DELTA_Y" val="0"/>
  <p:tag name="KSO_WM_CREATIVE_CROP_ORG_HEIGHT" val="240.95"/>
  <p:tag name="KSO_WM_CREATIVE_CROP_ORG_LEFT" val="85.7"/>
  <p:tag name="KSO_WM_CREATIVE_CROP_ORG_TOP" val="119.75"/>
  <p:tag name="KSO_WM_CREATIVE_CROP_ORG_WIDTH" val="356.05"/>
  <p:tag name="KSO_WM_CREATIVE_CROP_SHAPE_HEIGHT" val="31.1597"/>
  <p:tag name="KSO_WM_CREATIVE_CROP_SHAPE_LEFT" val="236.886"/>
  <p:tag name="KSO_WM_CREATIVE_CROP_SHAPE_TOP" val="328.542"/>
  <p:tag name="KSO_WM_CREATIVE_CROP_SHAPE_WIDTH" val="53.5961"/>
  <p:tag name="KSO_WM_CREATIVE_CROP_VERSION" val="1"/>
  <p:tag name="KSO_WM_CREATIVE_CROP_WIDTH" val="304.01"/>
  <p:tag name="KSO_WM_DIAGRAM_GROUP_CODE" val="1557926795"/>
  <p:tag name="KSO_WM_TAG_VERSION" val="1.0"/>
  <p:tag name="KSO_WM_TEMPLATE_CATEGORY" val="crop"/>
  <p:tag name="KSO_WM_TEMPLATE_INDEX" val="2020516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4_1*ζ_h_d*1_1_4"/>
  <p:tag name="KSO_WM_UNIT_INDEX" val="1_1_4"/>
  <p:tag name="KSO_WM_UNIT_LAYERLEVEL" val="1_1_1"/>
  <p:tag name="KSO_WM_UNIT_PARTIAL_ZOOM_RATIO" val="100"/>
  <p:tag name="KSO_WM_UNIT_SUPPORT_UNIT_TYPE" val="[&quot;all&quot;]"/>
  <p:tag name="KSO_WM_UNIT_TYPE" val="ζ_h_d"/>
  <p:tag name="KSO_WM_UNIT_VALUE" val="139*238"/>
</p:tagLst>
</file>

<file path=ppt/tags/tag98.xml><?xml version="1.0" encoding="utf-8"?>
<p:tagLst xmlns:p="http://schemas.openxmlformats.org/presentationml/2006/main">
  <p:tag name="KSO_WM_BEAUTIFY_FLAG" val="#wm#"/>
  <p:tag name="KSO_WM_BLIP_RECT_BOTTOM" val="-54"/>
  <p:tag name="KSO_WM_BLIP_RECT_LEFT" val="-452"/>
  <p:tag name="KSO_WM_BLIP_RECT_RIGHT" val="-171"/>
  <p:tag name="KSO_WM_BLIP_RECT_TOP" val="-335"/>
  <p:tag name="KSO_WM_CREATIVE_CROP_HEIGHT" val="304.01"/>
  <p:tag name="KSO_WM_CREATIVE_CROP_ORG_DELTA_X" val="0"/>
  <p:tag name="KSO_WM_CREATIVE_CROP_ORG_DELTA_Y" val="0"/>
  <p:tag name="KSO_WM_CREATIVE_CROP_ORG_HEIGHT" val="240.95"/>
  <p:tag name="KSO_WM_CREATIVE_CROP_ORG_LEFT" val="85.7"/>
  <p:tag name="KSO_WM_CREATIVE_CROP_ORG_TOP" val="119.75"/>
  <p:tag name="KSO_WM_CREATIVE_CROP_ORG_WIDTH" val="356.05"/>
  <p:tag name="KSO_WM_CREATIVE_CROP_SHAPE_HEIGHT" val="49.2913"/>
  <p:tag name="KSO_WM_CREATIVE_CROP_SHAPE_LEFT" val="308.364"/>
  <p:tag name="KSO_WM_CREATIVE_CROP_SHAPE_TOP" val="284.864"/>
  <p:tag name="KSO_WM_CREATIVE_CROP_SHAPE_WIDTH" val="49.2912"/>
  <p:tag name="KSO_WM_CREATIVE_CROP_VERSION" val="1"/>
  <p:tag name="KSO_WM_CREATIVE_CROP_WIDTH" val="304.01"/>
  <p:tag name="KSO_WM_DIAGRAM_GROUP_CODE" val="1557926795"/>
  <p:tag name="KSO_WM_TAG_VERSION" val="1.0"/>
  <p:tag name="KSO_WM_TEMPLATE_CATEGORY" val="crop"/>
  <p:tag name="KSO_WM_TEMPLATE_INDEX" val="2020516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4_1*ζ_h_d*1_1_5"/>
  <p:tag name="KSO_WM_UNIT_INDEX" val="1_1_5"/>
  <p:tag name="KSO_WM_UNIT_LAYERLEVEL" val="1_1_1"/>
  <p:tag name="KSO_WM_UNIT_PARTIAL_ZOOM_RATIO" val="100"/>
  <p:tag name="KSO_WM_UNIT_SUPPORT_UNIT_TYPE" val="[&quot;all&quot;]"/>
  <p:tag name="KSO_WM_UNIT_TYPE" val="ζ_h_d"/>
  <p:tag name="KSO_WM_UNIT_VALUE" val="219*219"/>
</p:tagLst>
</file>

<file path=ppt/tags/tag99.xml><?xml version="1.0" encoding="utf-8"?>
<p:tagLst xmlns:p="http://schemas.openxmlformats.org/presentationml/2006/main">
  <p:tag name="KSO_WM_BEAUTIFY_FLAG" val="#wm#"/>
  <p:tag name="KSO_WM_BLIP_RECT_BOTTOM" val="-175"/>
  <p:tag name="KSO_WM_BLIP_RECT_LEFT" val="-855"/>
  <p:tag name="KSO_WM_BLIP_RECT_RIGHT" val="-188"/>
  <p:tag name="KSO_WM_BLIP_RECT_TOP" val="-175"/>
  <p:tag name="KSO_WM_CREATIVE_CROP_HEIGHT" val="304.01"/>
  <p:tag name="KSO_WM_CREATIVE_CROP_ORG_DELTA_X" val="0"/>
  <p:tag name="KSO_WM_CREATIVE_CROP_ORG_DELTA_Y" val="0"/>
  <p:tag name="KSO_WM_CREATIVE_CROP_ORG_HEIGHT" val="240.95"/>
  <p:tag name="KSO_WM_CREATIVE_CROP_ORG_LEFT" val="85.7"/>
  <p:tag name="KSO_WM_CREATIVE_CROP_ORG_TOP" val="119.75"/>
  <p:tag name="KSO_WM_CREATIVE_CROP_ORG_WIDTH" val="356.05"/>
  <p:tag name="KSO_WM_CREATIVE_CROP_SHAPE_HEIGHT" val="53.5961"/>
  <p:tag name="KSO_WM_CREATIVE_CROP_SHAPE_LEFT" val="352.042"/>
  <p:tag name="KSO_WM_CREATIVE_CROP_SHAPE_TOP" val="213.386"/>
  <p:tag name="KSO_WM_CREATIVE_CROP_SHAPE_WIDTH" val="31.1598"/>
  <p:tag name="KSO_WM_CREATIVE_CROP_VERSION" val="1"/>
  <p:tag name="KSO_WM_CREATIVE_CROP_WIDTH" val="304.01"/>
  <p:tag name="KSO_WM_DIAGRAM_GROUP_CODE" val="1557926795"/>
  <p:tag name="KSO_WM_TAG_VERSION" val="1.0"/>
  <p:tag name="KSO_WM_TEMPLATE_CATEGORY" val="crop"/>
  <p:tag name="KSO_WM_TEMPLATE_INDEX" val="20205164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5164_1*ζ_h_d*1_1_6"/>
  <p:tag name="KSO_WM_UNIT_INDEX" val="1_1_6"/>
  <p:tag name="KSO_WM_UNIT_LAYERLEVEL" val="1_1_1"/>
  <p:tag name="KSO_WM_UNIT_PARTIAL_ZOOM_RATIO" val="100"/>
  <p:tag name="KSO_WM_UNIT_SUPPORT_UNIT_TYPE" val="[&quot;all&quot;]"/>
  <p:tag name="KSO_WM_UNIT_TYPE" val="ζ_h_d"/>
  <p:tag name="KSO_WM_UNIT_VALUE" val="238*139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777</Words>
  <Application>WPS 演示</Application>
  <PresentationFormat>自定义</PresentationFormat>
  <Paragraphs>85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楷体</vt:lpstr>
      <vt:lpstr>Comic Sans MS</vt:lpstr>
      <vt:lpstr>Ink Free</vt:lpstr>
      <vt:lpstr>Malgun Gothic</vt:lpstr>
      <vt:lpstr>楷体_GB2312</vt:lpstr>
      <vt:lpstr>新宋体</vt:lpstr>
      <vt:lpstr>MV Boli</vt:lpstr>
      <vt:lpstr>Arial</vt:lpstr>
      <vt:lpstr>Arial Unicode MS</vt:lpstr>
      <vt:lpstr>Calibri</vt:lpstr>
      <vt:lpstr>第一PPT模板网-WWW.1PPT.COM</vt:lpstr>
      <vt:lpstr>PowerPoint 演示文稿</vt:lpstr>
      <vt:lpstr>1、Meet some new friends.</vt:lpstr>
      <vt:lpstr>2、Beatiful views in UK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2021-04-11T11:59:00Z</cp:lastPrinted>
  <dcterms:created xsi:type="dcterms:W3CDTF">2021-04-11T11:59:00Z</dcterms:created>
  <dcterms:modified xsi:type="dcterms:W3CDTF">2023-02-16T03:54:00Z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F142AE12F07146F2B3EAAF0EE3D6988A</vt:lpwstr>
  </property>
  <property fmtid="{D5CDD505-2E9C-101B-9397-08002B2CF9AE}" pid="7" name="KSOProductBuildVer">
    <vt:lpwstr>2052-11.1.0.13703</vt:lpwstr>
  </property>
</Properties>
</file>