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860" r:id="rId3"/>
    <p:sldId id="861" r:id="rId4"/>
    <p:sldId id="862" r:id="rId5"/>
    <p:sldId id="863" r:id="rId7"/>
    <p:sldId id="864" r:id="rId8"/>
    <p:sldId id="865" r:id="rId9"/>
    <p:sldId id="866" r:id="rId10"/>
    <p:sldId id="867" r:id="rId11"/>
    <p:sldId id="868" r:id="rId12"/>
    <p:sldId id="869" r:id="rId13"/>
    <p:sldId id="870" r:id="rId14"/>
    <p:sldId id="871" r:id="rId15"/>
    <p:sldId id="872" r:id="rId16"/>
    <p:sldId id="873" r:id="rId17"/>
    <p:sldId id="874" r:id="rId18"/>
    <p:sldId id="875" r:id="rId19"/>
    <p:sldId id="876" r:id="rId20"/>
    <p:sldId id="877" r:id="rId21"/>
    <p:sldId id="878" r:id="rId22"/>
    <p:sldId id="879" r:id="rId23"/>
    <p:sldId id="880" r:id="rId24"/>
    <p:sldId id="881" r:id="rId25"/>
    <p:sldId id="882" r:id="rId26"/>
    <p:sldId id="883" r:id="rId27"/>
    <p:sldId id="884" r:id="rId28"/>
    <p:sldId id="886" r:id="rId29"/>
    <p:sldId id="887" r:id="rId30"/>
    <p:sldId id="888" r:id="rId31"/>
    <p:sldId id="889" r:id="rId32"/>
    <p:sldId id="890" r:id="rId33"/>
    <p:sldId id="891" r:id="rId34"/>
  </p:sldIdLst>
  <p:sldSz cx="18002250" cy="11161395"/>
  <p:notesSz cx="6858000" cy="9144000"/>
  <p:custDataLst>
    <p:tags r:id="rId38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3515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014" y="-114"/>
      </p:cViewPr>
      <p:guideLst>
        <p:guide orient="horz" pos="3515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/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36867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5B0D38B-85B0-4D62-ABDA-05C56C0BAAE3}" type="datetime1">
              <a:rPr lang="en-US" altLang="en-US" sz="1200">
                <a:ea typeface="宋体" panose="02010600030101010101" pitchFamily="2" charset="-122"/>
              </a:rPr>
            </a:fld>
            <a:endParaRPr lang="en-US" altLang="en-US" sz="1200">
              <a:ea typeface="宋体" panose="02010600030101010101" pitchFamily="2" charset="-122"/>
            </a:endParaRPr>
          </a:p>
        </p:txBody>
      </p:sp>
      <p:sp>
        <p:nvSpPr>
          <p:cNvPr id="36868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36869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687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3687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BFFF38C-4672-4BDB-8A45-41F9A7E958A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noFill/>
          <a:ln w="12700">
            <a:round/>
          </a:ln>
        </p:spPr>
      </p:sp>
      <p:sp>
        <p:nvSpPr>
          <p:cNvPr id="37891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ABB0F3A-EB82-4520-BAD8-34A85658E2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1349375" y="3467100"/>
            <a:ext cx="15303500" cy="23923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2700338" y="6327775"/>
            <a:ext cx="12601575" cy="284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833755" lvl="1" indent="-833755" algn="ctr">
              <a:buNone/>
              <a:defRPr kern="1200"/>
            </a:lvl2pPr>
            <a:lvl3pPr marL="1666875" lvl="2" indent="-1666875" algn="ctr">
              <a:buNone/>
              <a:defRPr kern="1200"/>
            </a:lvl3pPr>
            <a:lvl4pPr marL="2500630" lvl="3" indent="-2500630" algn="ctr">
              <a:buNone/>
              <a:defRPr kern="1200"/>
            </a:lvl4pPr>
            <a:lvl5pPr marL="3333750" lvl="4" indent="-333375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100" name="日期占位符 12291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101" name="页脚占位符 12292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102" name="灯片编号占位符 12293"/>
          <p:cNvSpPr>
            <a:spLocks noGrp="1"/>
          </p:cNvSpPr>
          <p:nvPr>
            <p:ph type="sldNum" sz="quarter" idx="12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5E79815-802D-4167-8F14-C01171948EFD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64D9CF4-F5F8-40BF-86BE-43668056B33A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1" y="447675"/>
            <a:ext cx="4050506" cy="95234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64D9CF4-F5F8-40BF-86BE-43668056B33A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64D9CF4-F5F8-40BF-86BE-43668056B33A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64D9CF4-F5F8-40BF-86BE-43668056B33A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64D9CF4-F5F8-40BF-86BE-43668056B33A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64D9CF4-F5F8-40BF-86BE-43668056B33A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64D9CF4-F5F8-40BF-86BE-43668056B33A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64D9CF4-F5F8-40BF-86BE-43668056B33A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64D9CF4-F5F8-40BF-86BE-43668056B33A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 vert="horz" wrap="square" lIns="166631" tIns="83315" rIns="166631" bIns="83315" numCol="1" anchor="t" anchorCtr="0" compatLnSpc="1"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marL="0" marR="0" lvl="0" indent="0" algn="l" defTabSz="1666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72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64D9CF4-F5F8-40BF-86BE-43668056B33A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1265"/>
          <p:cNvSpPr>
            <a:spLocks noGrp="1"/>
          </p:cNvSpPr>
          <p:nvPr>
            <p:ph type="title" idx="4294967295"/>
          </p:nvPr>
        </p:nvSpPr>
        <p:spPr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文本占位符 11266"/>
          <p:cNvSpPr>
            <a:spLocks noGrp="1"/>
          </p:cNvSpPr>
          <p:nvPr>
            <p:ph type="body" idx="9"/>
          </p:nvPr>
        </p:nvSpPr>
        <p:spPr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6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077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3078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64D9CF4-F5F8-40BF-86BE-43668056B33A}" type="slidenum">
              <a:rPr lang="zh-CN" altLang="en-US" sz="2600"/>
            </a:fld>
            <a:endParaRPr lang="zh-CN" altLang="en-US" sz="2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ctr" defTabSz="166687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80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624205" indent="-62420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5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4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481"/>
          <p:cNvSpPr/>
          <p:nvPr/>
        </p:nvSpPr>
        <p:spPr>
          <a:xfrm>
            <a:off x="1598812" y="1160463"/>
            <a:ext cx="3808412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宋体" panose="02010600030101010101" pitchFamily="2" charset="-122"/>
                <a:sym typeface="Arial" panose="020B0604020202020204" pitchFamily="34" charset="0"/>
              </a:rPr>
              <a:t>四年级下册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5" name="矩形 20482"/>
          <p:cNvSpPr/>
          <p:nvPr/>
        </p:nvSpPr>
        <p:spPr>
          <a:xfrm>
            <a:off x="0" y="2321942"/>
            <a:ext cx="18002250" cy="46628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6600" b="1" dirty="0">
                <a:latin typeface="Times New Roman" panose="02020603050405020304" pitchFamily="18" charset="0"/>
                <a:sym typeface="Arial" panose="020B0604020202020204" pitchFamily="34" charset="0"/>
              </a:rPr>
              <a:t>Module</a:t>
            </a:r>
            <a:r>
              <a:rPr lang="en-US" altLang="zh-CN" sz="6600" b="1" dirty="0"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zh-CN" altLang="zh-CN" sz="6600" b="1" dirty="0">
                <a:latin typeface="Times New Roman" panose="02020603050405020304" pitchFamily="18" charset="0"/>
                <a:sym typeface="Arial" panose="020B0604020202020204" pitchFamily="34" charset="0"/>
              </a:rPr>
              <a:t>3 Unit</a:t>
            </a:r>
            <a:r>
              <a:rPr lang="en-US" altLang="zh-CN" sz="6600" b="1" dirty="0"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zh-CN" altLang="zh-CN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en-US" altLang="zh-CN" sz="66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On </a:t>
            </a:r>
            <a:r>
              <a:rPr lang="zh-CN" altLang="zh-CN" sz="6600" b="1" dirty="0">
                <a:latin typeface="Times New Roman" panose="02020603050405020304" pitchFamily="18" charset="0"/>
                <a:sym typeface="Arial" panose="020B0604020202020204" pitchFamily="34" charset="0"/>
              </a:rPr>
              <a:t>Monday I’ll go swimming</a:t>
            </a:r>
            <a:r>
              <a:rPr lang="zh-CN" altLang="zh-CN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.</a:t>
            </a:r>
            <a:endParaRPr lang="en-US" altLang="zh-CN" sz="66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第</a:t>
            </a:r>
            <a:r>
              <a:rPr lang="en-US" altLang="zh-CN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课</a:t>
            </a:r>
            <a:r>
              <a:rPr lang="zh-CN" altLang="en-US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时</a:t>
            </a:r>
            <a:endParaRPr lang="en-US" altLang="zh-CN" sz="6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圆角矩形 1"/>
          <p:cNvPicPr/>
          <p:nvPr/>
        </p:nvPicPr>
        <p:blipFill>
          <a:blip r:embed="rId1"/>
          <a:stretch>
            <a:fillRect/>
          </a:stretch>
        </p:blipFill>
        <p:spPr>
          <a:xfrm>
            <a:off x="1031875" y="-514350"/>
            <a:ext cx="13036550" cy="8666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9" name="文本框 7171"/>
          <p:cNvSpPr/>
          <p:nvPr/>
        </p:nvSpPr>
        <p:spPr>
          <a:xfrm>
            <a:off x="5343525" y="6419850"/>
            <a:ext cx="6327775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5400">
                <a:solidFill>
                  <a:schemeClr val="hlink"/>
                </a:solidFill>
                <a:latin typeface="Calibri" panose="020F0502020204030204" pitchFamily="34" charset="0"/>
              </a:rPr>
              <a:t>星期日</a:t>
            </a:r>
            <a:endParaRPr lang="zh-CN" altLang="en-US" sz="540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  <p:pic>
        <p:nvPicPr>
          <p:cNvPr id="14340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833225" y="6530975"/>
            <a:ext cx="5245100" cy="3849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96" y="2052464"/>
            <a:ext cx="8534400" cy="7115175"/>
          </a:xfrm>
          <a:prstGeom prst="rect">
            <a:avLst/>
          </a:prstGeom>
        </p:spPr>
      </p:pic>
      <p:sp>
        <p:nvSpPr>
          <p:cNvPr id="15363" name="椭圆 1"/>
          <p:cNvSpPr/>
          <p:nvPr/>
        </p:nvSpPr>
        <p:spPr>
          <a:xfrm>
            <a:off x="7161213" y="3675063"/>
            <a:ext cx="1219200" cy="1219200"/>
          </a:xfrm>
          <a:prstGeom prst="ellipse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5364" name="剪去单角的矩形 2"/>
          <p:cNvSpPr/>
          <p:nvPr/>
        </p:nvSpPr>
        <p:spPr>
          <a:xfrm>
            <a:off x="9142413" y="2760663"/>
            <a:ext cx="7924800" cy="4089400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uLnTx/>
                <a:uFillTx/>
                <a:latin typeface="+mn-lt"/>
                <a:ea typeface="+mn-ea"/>
                <a:cs typeface="+mn-cs"/>
              </a:rPr>
              <a:t>Next</a:t>
            </a: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uLnTx/>
                <a:uFillTx/>
                <a:latin typeface="+mn-lt"/>
                <a:ea typeface="+mn-ea"/>
                <a:cs typeface="+mn-cs"/>
              </a:rPr>
              <a:t> week,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uLnTx/>
                <a:uFillTx/>
                <a:latin typeface="+mn-lt"/>
                <a:ea typeface="+mn-ea"/>
                <a:cs typeface="+mn-cs"/>
              </a:rPr>
              <a:t>We'll </a:t>
            </a: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uLnTx/>
                <a:uFillTx/>
                <a:latin typeface="+mn-lt"/>
                <a:ea typeface="+mn-ea"/>
                <a:cs typeface="+mn-cs"/>
              </a:rPr>
              <a:t>have</a:t>
            </a: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uLnTx/>
                <a:uFillTx/>
                <a:latin typeface="+mn-lt"/>
                <a:ea typeface="+mn-ea"/>
                <a:cs typeface="+mn-cs"/>
              </a:rPr>
              <a:t>holiday.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5" name="圆角矩形标注 12"/>
          <p:cNvSpPr/>
          <p:nvPr/>
        </p:nvSpPr>
        <p:spPr>
          <a:xfrm>
            <a:off x="9828213" y="2452688"/>
            <a:ext cx="3168650" cy="1463675"/>
          </a:xfrm>
          <a:prstGeom prst="wedgeRoundRectCallout">
            <a:avLst>
              <a:gd name="adj1" fmla="val 26329"/>
              <a:gd name="adj2" fmla="val 82352"/>
              <a:gd name="adj3" fmla="val 16667"/>
            </a:avLst>
          </a:prstGeom>
          <a:solidFill>
            <a:srgbClr val="ECF8F7"/>
          </a:solidFill>
          <a:ln w="25400">
            <a:solidFill>
              <a:srgbClr val="41B9A7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/>
              <a:t>next </a:t>
            </a:r>
            <a:endParaRPr lang="en-US" altLang="zh-CN" sz="4800"/>
          </a:p>
          <a:p>
            <a:pPr marL="0" marR="0" lvl="0" indent="0" algn="ctr" eaLnBrk="1" hangingPunct="1"/>
            <a:r>
              <a:rPr lang="en-US" altLang="zh-CN" sz="4800" spc="0"/>
              <a:t>下一个</a:t>
            </a:r>
            <a:endParaRPr lang="en-US" altLang="zh-CN" sz="4800"/>
          </a:p>
        </p:txBody>
      </p:sp>
      <p:sp>
        <p:nvSpPr>
          <p:cNvPr id="15366" name="圆角矩形标注 13"/>
          <p:cNvSpPr/>
          <p:nvPr/>
        </p:nvSpPr>
        <p:spPr>
          <a:xfrm>
            <a:off x="7770813" y="6342063"/>
            <a:ext cx="4125912" cy="1635125"/>
          </a:xfrm>
          <a:prstGeom prst="wedgeRoundRectCallout">
            <a:avLst>
              <a:gd name="adj1" fmla="val 52329"/>
              <a:gd name="adj2" fmla="val -96134"/>
              <a:gd name="adj3" fmla="val 16667"/>
            </a:avLst>
          </a:prstGeom>
          <a:solidFill>
            <a:srgbClr val="ECF8F7"/>
          </a:solidFill>
          <a:ln w="25400">
            <a:solidFill>
              <a:srgbClr val="41B9A7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/>
              <a:t>have </a:t>
            </a:r>
            <a:r>
              <a:rPr lang="en-US" altLang="en-US" sz="4800" spc="0"/>
              <a:t>有</a:t>
            </a:r>
            <a:endParaRPr lang="en-US" altLang="en-US" sz="4800"/>
          </a:p>
        </p:txBody>
      </p:sp>
      <p:sp>
        <p:nvSpPr>
          <p:cNvPr id="15367" name="圆角矩形标注 4"/>
          <p:cNvSpPr/>
          <p:nvPr/>
        </p:nvSpPr>
        <p:spPr>
          <a:xfrm>
            <a:off x="12952413" y="7332663"/>
            <a:ext cx="4125912" cy="1635125"/>
          </a:xfrm>
          <a:prstGeom prst="wedgeRoundRectCallout">
            <a:avLst>
              <a:gd name="adj1" fmla="val -9611"/>
              <a:gd name="adj2" fmla="val -143551"/>
              <a:gd name="adj3" fmla="val 16667"/>
            </a:avLst>
          </a:prstGeom>
          <a:solidFill>
            <a:srgbClr val="ECF8F7"/>
          </a:solidFill>
          <a:ln w="25400">
            <a:solidFill>
              <a:srgbClr val="41B9A7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/>
              <a:t>holiday</a:t>
            </a:r>
            <a:endParaRPr lang="en-US" altLang="zh-CN" sz="4800"/>
          </a:p>
          <a:p>
            <a:pPr marL="0" marR="0" lvl="0" indent="0" algn="ctr" eaLnBrk="1" hangingPunct="1"/>
            <a:r>
              <a:rPr lang="en-US" altLang="en-US" sz="4800" spc="0"/>
              <a:t>假期，假日</a:t>
            </a:r>
            <a:endParaRPr lang="en-US" altLang="en-US" sz="4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 fill="hold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 fill="hold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 animBg="1"/>
      <p:bldP spid="1536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24577"/>
          <p:cNvSpPr/>
          <p:nvPr/>
        </p:nvSpPr>
        <p:spPr>
          <a:xfrm>
            <a:off x="5187950" y="3370263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387" name="AutoShape 8"/>
          <p:cNvSpPr/>
          <p:nvPr/>
        </p:nvSpPr>
        <p:spPr>
          <a:xfrm>
            <a:off x="1377950" y="1465263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en-US" altLang="zh-CN" sz="4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What will you do next</a:t>
            </a:r>
            <a:endParaRPr lang="en-US" altLang="zh-CN" sz="4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Monday?</a:t>
            </a:r>
            <a:endParaRPr lang="zh-CN" altLang="en-US" sz="4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388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350750" y="55038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8"/>
          <p:cNvSpPr/>
          <p:nvPr/>
        </p:nvSpPr>
        <p:spPr>
          <a:xfrm>
            <a:off x="1530350" y="1389063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en-US" altLang="zh-CN" sz="4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I'll</a:t>
            </a:r>
            <a:r>
              <a:rPr lang="en-US" altLang="zh-CN" sz="4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go swimming on Monday.</a:t>
            </a:r>
            <a:endParaRPr lang="en-US" altLang="zh-CN" sz="4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1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503150" y="54276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2" name="圆角矩形标注 13"/>
          <p:cNvSpPr/>
          <p:nvPr/>
        </p:nvSpPr>
        <p:spPr>
          <a:xfrm>
            <a:off x="996950" y="4284663"/>
            <a:ext cx="3211513" cy="1635125"/>
          </a:xfrm>
          <a:prstGeom prst="wedgeRoundRectCallout">
            <a:avLst>
              <a:gd name="adj1" fmla="val 52329"/>
              <a:gd name="adj2" fmla="val -96134"/>
              <a:gd name="adj3" fmla="val 16667"/>
            </a:avLst>
          </a:prstGeom>
          <a:solidFill>
            <a:srgbClr val="ECF8F7"/>
          </a:solidFill>
          <a:ln w="25400">
            <a:solidFill>
              <a:srgbClr val="41B9A7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/>
              <a:t>I'll= I will</a:t>
            </a:r>
            <a:endParaRPr lang="en-US" altLang="zh-CN" sz="4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剪去单角的矩形 1"/>
          <p:cNvSpPr/>
          <p:nvPr/>
        </p:nvSpPr>
        <p:spPr>
          <a:xfrm>
            <a:off x="4886325" y="2608263"/>
            <a:ext cx="7924800" cy="4089400"/>
          </a:xfrm>
          <a:prstGeom prst="snip1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 dirty="0">
                <a:solidFill>
                  <a:srgbClr val="FFFFFF"/>
                </a:solidFill>
              </a:rPr>
              <a:t>What will you do.....?</a:t>
            </a:r>
            <a:endParaRPr lang="en-US" altLang="zh-CN" sz="4800" dirty="0">
              <a:solidFill>
                <a:srgbClr val="FFFFFF"/>
              </a:solidFill>
            </a:endParaRPr>
          </a:p>
          <a:p>
            <a:pPr marL="0" marR="0" lvl="0" indent="0" algn="ctr" eaLnBrk="1" hangingPunct="1"/>
            <a:r>
              <a:rPr lang="en-US" altLang="zh-CN" sz="4800" spc="0" dirty="0">
                <a:solidFill>
                  <a:srgbClr val="FFFFFF"/>
                </a:solidFill>
              </a:rPr>
              <a:t>I'll......on ......</a:t>
            </a:r>
            <a:endParaRPr lang="en-US" altLang="en-US" sz="4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8"/>
          <p:cNvSpPr/>
          <p:nvPr/>
        </p:nvSpPr>
        <p:spPr>
          <a:xfrm>
            <a:off x="1301750" y="1465263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Play a game</a:t>
            </a:r>
            <a:endParaRPr lang="en-US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59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274550" y="55038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/>
          <p:nvPr/>
        </p:nvGrpSpPr>
        <p:grpSpPr>
          <a:xfrm>
            <a:off x="1311275" y="-147637"/>
            <a:ext cx="6940550" cy="2490787"/>
            <a:chOff x="-52" y="-43"/>
            <a:chExt cx="1456" cy="727"/>
          </a:xfrm>
        </p:grpSpPr>
        <p:sp>
          <p:nvSpPr>
            <p:cNvPr id="20499" name="AutoShape 3"/>
            <p:cNvSpPr>
              <a:spLocks noChangeAspect="1"/>
            </p:cNvSpPr>
            <p:nvPr/>
          </p:nvSpPr>
          <p:spPr>
            <a:xfrm rot="17520000">
              <a:off x="-13" y="-39"/>
              <a:ext cx="223" cy="301"/>
            </a:xfrm>
            <a:prstGeom prst="curvedDownArrow">
              <a:avLst>
                <a:gd name="adj1" fmla="val 37167"/>
                <a:gd name="adj2" fmla="val 74333"/>
                <a:gd name="adj3" fmla="val 33251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rgbClr val="FFFFFF"/>
                </a:gs>
              </a:gsLst>
              <a:lin ang="5400000" scaled="1"/>
            </a:gradFill>
            <a:ln w="38100">
              <a:solidFill>
                <a:srgbClr val="990000"/>
              </a:solidFill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sp>
          <p:nvSpPr>
            <p:cNvPr id="20500" name="Rectangle 4"/>
            <p:cNvSpPr>
              <a:spLocks noChangeAspect="1"/>
            </p:cNvSpPr>
            <p:nvPr/>
          </p:nvSpPr>
          <p:spPr>
            <a:xfrm>
              <a:off x="0" y="264"/>
              <a:ext cx="1404" cy="4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04B7CA"/>
                </a:gs>
              </a:gsLst>
              <a:lin ang="0" scaled="1"/>
            </a:gra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sp>
          <p:nvSpPr>
            <p:cNvPr id="20501" name="Oval 5"/>
            <p:cNvSpPr>
              <a:spLocks noChangeAspect="1"/>
            </p:cNvSpPr>
            <p:nvPr/>
          </p:nvSpPr>
          <p:spPr>
            <a:xfrm>
              <a:off x="113" y="-35"/>
              <a:ext cx="350" cy="50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99"/>
                </a:gs>
              </a:gsLst>
              <a:path path="shape">
                <a:fillToRect l="50000" t="50000" r="50000" b="50000"/>
              </a:path>
            </a:gradFill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sp>
          <p:nvSpPr>
            <p:cNvPr id="20502" name="Oval 6"/>
            <p:cNvSpPr>
              <a:spLocks noChangeAspect="1"/>
            </p:cNvSpPr>
            <p:nvPr/>
          </p:nvSpPr>
          <p:spPr>
            <a:xfrm>
              <a:off x="183" y="-43"/>
              <a:ext cx="86" cy="429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12700" cap="flat" cmpd="sng">
              <a:solidFill>
                <a:srgbClr val="0000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sp>
          <p:nvSpPr>
            <p:cNvPr id="20503" name="Oval 7"/>
            <p:cNvSpPr>
              <a:spLocks noChangeAspect="1"/>
            </p:cNvSpPr>
            <p:nvPr/>
          </p:nvSpPr>
          <p:spPr>
            <a:xfrm>
              <a:off x="358" y="-43"/>
              <a:ext cx="86" cy="429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12700" cap="flat" cmpd="sng">
              <a:solidFill>
                <a:srgbClr val="0000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sp>
          <p:nvSpPr>
            <p:cNvPr id="20504" name="AutoShape 8"/>
            <p:cNvSpPr>
              <a:spLocks noChangeAspect="1"/>
            </p:cNvSpPr>
            <p:nvPr/>
          </p:nvSpPr>
          <p:spPr>
            <a:xfrm rot="16260000">
              <a:off x="242" y="-37"/>
              <a:ext cx="49" cy="577"/>
            </a:xfrm>
            <a:prstGeom prst="moon">
              <a:avLst>
                <a:gd name="adj" fmla="val 50000"/>
              </a:avLst>
            </a:prstGeom>
            <a:solidFill>
              <a:schemeClr val="accent2">
                <a:alpha val="50195"/>
              </a:schemeClr>
            </a:solidFill>
            <a:ln w="38100">
              <a:solidFill>
                <a:srgbClr val="FF0000"/>
              </a:solidFill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sp>
          <p:nvSpPr>
            <p:cNvPr id="20505" name="AutoShape 9"/>
            <p:cNvSpPr>
              <a:spLocks noChangeAspect="1"/>
            </p:cNvSpPr>
            <p:nvPr/>
          </p:nvSpPr>
          <p:spPr>
            <a:xfrm>
              <a:off x="490" y="5"/>
              <a:ext cx="81" cy="462"/>
            </a:xfrm>
            <a:prstGeom prst="rightArrow">
              <a:avLst>
                <a:gd name="adj1" fmla="val 50000"/>
                <a:gd name="adj2" fmla="val 49676"/>
              </a:avLst>
            </a:prstGeom>
            <a:gradFill rotWithShape="0">
              <a:gsLst>
                <a:gs pos="0">
                  <a:schemeClr val="hlink"/>
                </a:gs>
                <a:gs pos="50000">
                  <a:schemeClr val="accent2"/>
                </a:gs>
                <a:gs pos="100000">
                  <a:schemeClr val="hlink"/>
                </a:gs>
              </a:gsLst>
              <a:lin ang="5400000" scaled="1"/>
            </a:gradFill>
            <a:ln w="38100">
              <a:solidFill>
                <a:srgbClr val="990000"/>
              </a:solidFill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sp>
          <p:nvSpPr>
            <p:cNvPr id="20506" name="AutoShape 10"/>
            <p:cNvSpPr>
              <a:spLocks noChangeAspect="1"/>
            </p:cNvSpPr>
            <p:nvPr/>
          </p:nvSpPr>
          <p:spPr>
            <a:xfrm>
              <a:off x="42" y="242"/>
              <a:ext cx="316" cy="442"/>
            </a:xfrm>
            <a:prstGeom prst="verticalScroll">
              <a:avLst>
                <a:gd name="adj" fmla="val 12500"/>
              </a:avLst>
            </a:prstGeom>
            <a:gradFill rotWithShape="0">
              <a:gsLst>
                <a:gs pos="0">
                  <a:schemeClr val="accent1"/>
                </a:gs>
                <a:gs pos="5000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 w="38100">
              <a:solidFill>
                <a:srgbClr val="990000"/>
              </a:solidFill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sp>
          <p:nvSpPr>
            <p:cNvPr id="20507" name="未知"/>
            <p:cNvSpPr/>
            <p:nvPr/>
          </p:nvSpPr>
          <p:spPr>
            <a:xfrm>
              <a:off x="442" y="336"/>
              <a:ext cx="192" cy="1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4"/>
                </a:cxn>
                <a:cxn ang="0">
                  <a:pos x="192" y="144"/>
                </a:cxn>
              </a:cxnLst>
              <a:rect l="0" t="0" r="0" b="0"/>
              <a:pathLst>
                <a:path w="192" h="144">
                  <a:moveTo>
                    <a:pt x="0" y="0"/>
                  </a:moveTo>
                  <a:lnTo>
                    <a:pt x="0" y="144"/>
                  </a:lnTo>
                  <a:lnTo>
                    <a:pt x="192" y="144"/>
                  </a:lnTo>
                </a:path>
              </a:pathLst>
            </a:custGeom>
            <a:noFill/>
            <a:ln w="7620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triangl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879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483" name="Group 13"/>
          <p:cNvGrpSpPr/>
          <p:nvPr/>
        </p:nvGrpSpPr>
        <p:grpSpPr>
          <a:xfrm>
            <a:off x="6272213" y="744538"/>
            <a:ext cx="10275887" cy="10034587"/>
            <a:chOff x="0" y="0"/>
            <a:chExt cx="3561" cy="3493"/>
          </a:xfrm>
        </p:grpSpPr>
        <p:sp>
          <p:nvSpPr>
            <p:cNvPr id="20486" name="Oval 14" descr="1152x864"/>
            <p:cNvSpPr/>
            <p:nvPr/>
          </p:nvSpPr>
          <p:spPr>
            <a:xfrm>
              <a:off x="0" y="0"/>
              <a:ext cx="3493" cy="3493"/>
            </a:xfrm>
            <a:prstGeom prst="ellipse">
              <a:avLst/>
            </a:prstGeom>
            <a:blipFill rotWithShape="1">
              <a:blip r:embed="rId1"/>
              <a:stretch>
                <a:fillRect/>
              </a:stretch>
            </a:blipFill>
            <a:ln w="127000">
              <a:solidFill>
                <a:srgbClr val="33CC33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cxnSp>
          <p:nvCxnSpPr>
            <p:cNvPr id="20487" name="Line 15"/>
            <p:cNvCxnSpPr/>
            <p:nvPr/>
          </p:nvCxnSpPr>
          <p:spPr>
            <a:xfrm flipH="1">
              <a:off x="1089" y="182"/>
              <a:ext cx="1315" cy="312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</p:cxnSp>
        <p:sp>
          <p:nvSpPr>
            <p:cNvPr id="20488" name="Line 16"/>
            <p:cNvSpPr/>
            <p:nvPr/>
          </p:nvSpPr>
          <p:spPr>
            <a:xfrm>
              <a:off x="182" y="1089"/>
              <a:ext cx="3130" cy="131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879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20489" name="Line 17"/>
            <p:cNvCxnSpPr/>
            <p:nvPr/>
          </p:nvCxnSpPr>
          <p:spPr>
            <a:xfrm flipV="1">
              <a:off x="182" y="1089"/>
              <a:ext cx="3130" cy="127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</p:cxnSp>
        <p:sp>
          <p:nvSpPr>
            <p:cNvPr id="20490" name="Line 18"/>
            <p:cNvSpPr/>
            <p:nvPr/>
          </p:nvSpPr>
          <p:spPr>
            <a:xfrm>
              <a:off x="1089" y="182"/>
              <a:ext cx="1315" cy="312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879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Text Box 19"/>
            <p:cNvSpPr/>
            <p:nvPr/>
          </p:nvSpPr>
          <p:spPr>
            <a:xfrm>
              <a:off x="46" y="1497"/>
              <a:ext cx="1440" cy="34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50000"/>
                </a:spcBef>
                <a:buNone/>
              </a:pPr>
              <a:r>
                <a:rPr lang="en-US" altLang="zh-CN" b="1">
                  <a:solidFill>
                    <a:srgbClr val="FF0000"/>
                  </a:solidFill>
                  <a:ea typeface="黑体" panose="02010609060101010101" pitchFamily="49" charset="-122"/>
                </a:rPr>
                <a:t>Thursday</a:t>
              </a:r>
              <a:endParaRPr lang="en-US" altLang="zh-CN" b="1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0492" name="Text Box 20"/>
            <p:cNvSpPr/>
            <p:nvPr/>
          </p:nvSpPr>
          <p:spPr>
            <a:xfrm>
              <a:off x="1210" y="331"/>
              <a:ext cx="1043" cy="2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50000"/>
                </a:spcBef>
                <a:buNone/>
              </a:pPr>
              <a:r>
                <a:rPr lang="en-US" altLang="zh-CN" sz="4800" b="1">
                  <a:solidFill>
                    <a:srgbClr val="FF0000"/>
                  </a:solidFill>
                  <a:ea typeface="黑体" panose="02010609060101010101" pitchFamily="49" charset="-122"/>
                </a:rPr>
                <a:t>Monday</a:t>
              </a:r>
              <a:endParaRPr lang="en-US" altLang="zh-CN" sz="4800" b="1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0493" name="Text Box 21"/>
            <p:cNvSpPr/>
            <p:nvPr/>
          </p:nvSpPr>
          <p:spPr>
            <a:xfrm>
              <a:off x="338" y="676"/>
              <a:ext cx="1203" cy="34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50000"/>
                </a:spcBef>
                <a:buNone/>
              </a:pPr>
              <a:r>
                <a:rPr lang="en-US" altLang="zh-CN" b="1">
                  <a:solidFill>
                    <a:srgbClr val="FF0000"/>
                  </a:solidFill>
                  <a:ea typeface="黑体" panose="02010609060101010101" pitchFamily="49" charset="-122"/>
                </a:rPr>
                <a:t>have</a:t>
              </a:r>
              <a:endParaRPr lang="en-US" altLang="zh-CN" b="1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0494" name="Text Box 22"/>
            <p:cNvSpPr/>
            <p:nvPr/>
          </p:nvSpPr>
          <p:spPr>
            <a:xfrm>
              <a:off x="2081" y="861"/>
              <a:ext cx="1043" cy="2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50000"/>
                </a:spcBef>
                <a:buNone/>
              </a:pPr>
              <a:r>
                <a:rPr lang="en-US" altLang="zh-CN" sz="4800" b="1">
                  <a:solidFill>
                    <a:srgbClr val="FF0000"/>
                  </a:solidFill>
                  <a:ea typeface="黑体" panose="02010609060101010101" pitchFamily="49" charset="-122"/>
                </a:rPr>
                <a:t>Tuesday</a:t>
              </a:r>
              <a:endParaRPr lang="en-US" altLang="zh-CN" sz="4800" b="1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0495" name="Text Box 23"/>
            <p:cNvSpPr/>
            <p:nvPr/>
          </p:nvSpPr>
          <p:spPr>
            <a:xfrm>
              <a:off x="364" y="2313"/>
              <a:ext cx="1043" cy="2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50000"/>
                </a:spcBef>
                <a:buNone/>
              </a:pPr>
              <a:r>
                <a:rPr lang="en-US" altLang="zh-CN" sz="4800" b="1">
                  <a:solidFill>
                    <a:srgbClr val="FF0000"/>
                  </a:solidFill>
                  <a:ea typeface="黑体" panose="02010609060101010101" pitchFamily="49" charset="-122"/>
                </a:rPr>
                <a:t>Sunday</a:t>
              </a:r>
              <a:endParaRPr lang="en-US" altLang="zh-CN" sz="4800" b="1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0496" name="Text Box 24"/>
            <p:cNvSpPr/>
            <p:nvPr/>
          </p:nvSpPr>
          <p:spPr>
            <a:xfrm>
              <a:off x="1368" y="2877"/>
              <a:ext cx="1043" cy="2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50000"/>
                </a:spcBef>
                <a:buNone/>
              </a:pPr>
              <a:r>
                <a:rPr lang="en-US" altLang="zh-CN" sz="4800" b="1">
                  <a:solidFill>
                    <a:srgbClr val="FF0000"/>
                  </a:solidFill>
                  <a:ea typeface="黑体" panose="02010609060101010101" pitchFamily="49" charset="-122"/>
                </a:rPr>
                <a:t>Saturday</a:t>
              </a:r>
              <a:endParaRPr lang="en-US" altLang="zh-CN" sz="4800" b="1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0497" name="Text Box 25"/>
            <p:cNvSpPr/>
            <p:nvPr/>
          </p:nvSpPr>
          <p:spPr>
            <a:xfrm>
              <a:off x="2239" y="1498"/>
              <a:ext cx="1322" cy="2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50000"/>
                </a:spcBef>
                <a:buNone/>
              </a:pPr>
              <a:r>
                <a:rPr lang="en-US" altLang="zh-CN" sz="4800" b="1">
                  <a:solidFill>
                    <a:srgbClr val="FF0000"/>
                  </a:solidFill>
                  <a:ea typeface="黑体" panose="02010609060101010101" pitchFamily="49" charset="-122"/>
                </a:rPr>
                <a:t>Wednesday</a:t>
              </a:r>
              <a:endParaRPr lang="en-US" altLang="zh-CN" sz="4800" b="1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0498" name="Text Box 26"/>
            <p:cNvSpPr/>
            <p:nvPr/>
          </p:nvSpPr>
          <p:spPr>
            <a:xfrm>
              <a:off x="2178" y="2363"/>
              <a:ext cx="1044" cy="2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50000"/>
                </a:spcBef>
                <a:buNone/>
              </a:pPr>
              <a:r>
                <a:rPr lang="en-US" altLang="zh-CN" sz="4800" b="1">
                  <a:solidFill>
                    <a:srgbClr val="FF0000"/>
                  </a:solidFill>
                  <a:ea typeface="黑体" panose="02010609060101010101" pitchFamily="49" charset="-122"/>
                </a:rPr>
                <a:t>Friday</a:t>
              </a:r>
              <a:endParaRPr lang="en-US" altLang="zh-CN" sz="4800" b="1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0484" name="AutoShape 27"/>
          <p:cNvSpPr/>
          <p:nvPr/>
        </p:nvSpPr>
        <p:spPr>
          <a:xfrm rot="480000">
            <a:off x="10879138" y="5500688"/>
            <a:ext cx="2462212" cy="700087"/>
          </a:xfrm>
          <a:prstGeom prst="rightArrow">
            <a:avLst>
              <a:gd name="adj1" fmla="val 50000"/>
              <a:gd name="adj2" fmla="val 87339"/>
            </a:avLst>
          </a:prstGeom>
          <a:gradFill rotWithShape="1">
            <a:gsLst>
              <a:gs pos="0">
                <a:srgbClr val="FFF200"/>
              </a:gs>
              <a:gs pos="22501">
                <a:srgbClr val="FF7A00"/>
              </a:gs>
              <a:gs pos="35001">
                <a:srgbClr val="FF0300"/>
              </a:gs>
              <a:gs pos="50000">
                <a:srgbClr val="4D0808"/>
              </a:gs>
              <a:gs pos="64999">
                <a:srgbClr val="FF0300"/>
              </a:gs>
              <a:gs pos="77499">
                <a:srgbClr val="FF7A00"/>
              </a:gs>
              <a:gs pos="100000">
                <a:srgbClr val="FFF200"/>
              </a:gs>
            </a:gsLst>
            <a:lin ang="0" scaled="1"/>
          </a:gra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en-US" altLang="en-US" sz="8700"/>
          </a:p>
        </p:txBody>
      </p:sp>
      <p:pic>
        <p:nvPicPr>
          <p:cNvPr id="20485" name="WordArt 29"/>
          <p:cNvPicPr/>
          <p:nvPr/>
        </p:nvPicPr>
        <p:blipFill>
          <a:blip r:embed="rId2"/>
          <a:stretch>
            <a:fillRect/>
          </a:stretch>
        </p:blipFill>
        <p:spPr>
          <a:xfrm>
            <a:off x="1560513" y="2479675"/>
            <a:ext cx="4246562" cy="2443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6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10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14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500000">
                                      <p:cBhvr>
                                        <p:cTn id="1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22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26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300000">
                                      <p:cBhvr>
                                        <p:cTn id="30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34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/>
          <p:nvPr/>
        </p:nvGrpSpPr>
        <p:grpSpPr>
          <a:xfrm>
            <a:off x="415925" y="400050"/>
            <a:ext cx="4559300" cy="2489200"/>
            <a:chOff x="-52" y="-43"/>
            <a:chExt cx="1456" cy="727"/>
          </a:xfrm>
        </p:grpSpPr>
        <p:sp>
          <p:nvSpPr>
            <p:cNvPr id="21523" name="AutoShape 3"/>
            <p:cNvSpPr>
              <a:spLocks noChangeAspect="1"/>
            </p:cNvSpPr>
            <p:nvPr/>
          </p:nvSpPr>
          <p:spPr>
            <a:xfrm rot="17520000">
              <a:off x="-13" y="-39"/>
              <a:ext cx="223" cy="301"/>
            </a:xfrm>
            <a:prstGeom prst="curvedDownArrow">
              <a:avLst>
                <a:gd name="adj1" fmla="val 37167"/>
                <a:gd name="adj2" fmla="val 74333"/>
                <a:gd name="adj3" fmla="val 33251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rgbClr val="FFFFFF"/>
                </a:gs>
              </a:gsLst>
              <a:lin ang="5400000" scaled="1"/>
            </a:gradFill>
            <a:ln w="38100">
              <a:solidFill>
                <a:srgbClr val="990000"/>
              </a:solidFill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sp>
          <p:nvSpPr>
            <p:cNvPr id="21524" name="Rectangle 4"/>
            <p:cNvSpPr>
              <a:spLocks noChangeAspect="1"/>
            </p:cNvSpPr>
            <p:nvPr/>
          </p:nvSpPr>
          <p:spPr>
            <a:xfrm>
              <a:off x="0" y="264"/>
              <a:ext cx="1404" cy="4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04B7CA"/>
                </a:gs>
              </a:gsLst>
              <a:lin ang="0" scaled="1"/>
            </a:gra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sp>
          <p:nvSpPr>
            <p:cNvPr id="21525" name="Oval 5"/>
            <p:cNvSpPr>
              <a:spLocks noChangeAspect="1"/>
            </p:cNvSpPr>
            <p:nvPr/>
          </p:nvSpPr>
          <p:spPr>
            <a:xfrm>
              <a:off x="113" y="-35"/>
              <a:ext cx="350" cy="50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CC99"/>
                </a:gs>
              </a:gsLst>
              <a:path path="shape">
                <a:fillToRect l="50000" t="50000" r="50000" b="50000"/>
              </a:path>
            </a:gradFill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sp>
          <p:nvSpPr>
            <p:cNvPr id="21526" name="Oval 6"/>
            <p:cNvSpPr>
              <a:spLocks noChangeAspect="1"/>
            </p:cNvSpPr>
            <p:nvPr/>
          </p:nvSpPr>
          <p:spPr>
            <a:xfrm>
              <a:off x="183" y="-43"/>
              <a:ext cx="86" cy="429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12700" cap="flat" cmpd="sng">
              <a:solidFill>
                <a:srgbClr val="0000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sp>
          <p:nvSpPr>
            <p:cNvPr id="21527" name="Oval 7"/>
            <p:cNvSpPr>
              <a:spLocks noChangeAspect="1"/>
            </p:cNvSpPr>
            <p:nvPr/>
          </p:nvSpPr>
          <p:spPr>
            <a:xfrm>
              <a:off x="358" y="-43"/>
              <a:ext cx="86" cy="429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12700" cap="flat" cmpd="sng">
              <a:solidFill>
                <a:srgbClr val="0000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sp>
          <p:nvSpPr>
            <p:cNvPr id="21528" name="AutoShape 8"/>
            <p:cNvSpPr>
              <a:spLocks noChangeAspect="1"/>
            </p:cNvSpPr>
            <p:nvPr/>
          </p:nvSpPr>
          <p:spPr>
            <a:xfrm rot="16260000">
              <a:off x="242" y="-37"/>
              <a:ext cx="49" cy="577"/>
            </a:xfrm>
            <a:prstGeom prst="moon">
              <a:avLst>
                <a:gd name="adj" fmla="val 50000"/>
              </a:avLst>
            </a:prstGeom>
            <a:solidFill>
              <a:schemeClr val="accent2">
                <a:alpha val="50195"/>
              </a:schemeClr>
            </a:solidFill>
            <a:ln w="38100">
              <a:solidFill>
                <a:srgbClr val="FF0000"/>
              </a:solidFill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sp>
          <p:nvSpPr>
            <p:cNvPr id="21529" name="AutoShape 9"/>
            <p:cNvSpPr>
              <a:spLocks noChangeAspect="1"/>
            </p:cNvSpPr>
            <p:nvPr/>
          </p:nvSpPr>
          <p:spPr>
            <a:xfrm>
              <a:off x="490" y="5"/>
              <a:ext cx="81" cy="462"/>
            </a:xfrm>
            <a:prstGeom prst="rightArrow">
              <a:avLst>
                <a:gd name="adj1" fmla="val 50000"/>
                <a:gd name="adj2" fmla="val 49676"/>
              </a:avLst>
            </a:prstGeom>
            <a:gradFill rotWithShape="0">
              <a:gsLst>
                <a:gs pos="0">
                  <a:schemeClr val="hlink"/>
                </a:gs>
                <a:gs pos="50000">
                  <a:schemeClr val="accent2"/>
                </a:gs>
                <a:gs pos="100000">
                  <a:schemeClr val="hlink"/>
                </a:gs>
              </a:gsLst>
              <a:lin ang="5400000" scaled="1"/>
            </a:gradFill>
            <a:ln w="38100">
              <a:solidFill>
                <a:srgbClr val="990000"/>
              </a:solidFill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sp>
          <p:nvSpPr>
            <p:cNvPr id="21530" name="AutoShape 10"/>
            <p:cNvSpPr>
              <a:spLocks noChangeAspect="1"/>
            </p:cNvSpPr>
            <p:nvPr/>
          </p:nvSpPr>
          <p:spPr>
            <a:xfrm>
              <a:off x="42" y="242"/>
              <a:ext cx="316" cy="442"/>
            </a:xfrm>
            <a:prstGeom prst="verticalScroll">
              <a:avLst>
                <a:gd name="adj" fmla="val 12500"/>
              </a:avLst>
            </a:prstGeom>
            <a:gradFill rotWithShape="0">
              <a:gsLst>
                <a:gs pos="0">
                  <a:schemeClr val="accent1"/>
                </a:gs>
                <a:gs pos="5000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 w="38100">
              <a:solidFill>
                <a:srgbClr val="990000"/>
              </a:solidFill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sp>
          <p:nvSpPr>
            <p:cNvPr id="21531" name="未知"/>
            <p:cNvSpPr/>
            <p:nvPr/>
          </p:nvSpPr>
          <p:spPr>
            <a:xfrm>
              <a:off x="442" y="336"/>
              <a:ext cx="192" cy="1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4"/>
                </a:cxn>
                <a:cxn ang="0">
                  <a:pos x="192" y="144"/>
                </a:cxn>
              </a:cxnLst>
              <a:rect l="0" t="0" r="0" b="0"/>
              <a:pathLst>
                <a:path w="192" h="144">
                  <a:moveTo>
                    <a:pt x="0" y="0"/>
                  </a:moveTo>
                  <a:lnTo>
                    <a:pt x="0" y="144"/>
                  </a:lnTo>
                  <a:lnTo>
                    <a:pt x="192" y="144"/>
                  </a:lnTo>
                </a:path>
              </a:pathLst>
            </a:custGeom>
            <a:noFill/>
            <a:ln w="76200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triangl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879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1507" name="Group 13"/>
          <p:cNvGrpSpPr/>
          <p:nvPr/>
        </p:nvGrpSpPr>
        <p:grpSpPr>
          <a:xfrm>
            <a:off x="6272213" y="744538"/>
            <a:ext cx="10275887" cy="10034587"/>
            <a:chOff x="0" y="0"/>
            <a:chExt cx="3561" cy="3493"/>
          </a:xfrm>
        </p:grpSpPr>
        <p:sp>
          <p:nvSpPr>
            <p:cNvPr id="21510" name="Oval 14" descr="1152x864"/>
            <p:cNvSpPr/>
            <p:nvPr/>
          </p:nvSpPr>
          <p:spPr>
            <a:xfrm>
              <a:off x="0" y="0"/>
              <a:ext cx="3493" cy="3493"/>
            </a:xfrm>
            <a:prstGeom prst="ellipse">
              <a:avLst/>
            </a:prstGeom>
            <a:blipFill rotWithShape="1">
              <a:blip r:embed="rId1"/>
              <a:stretch>
                <a:fillRect/>
              </a:stretch>
            </a:blipFill>
            <a:ln w="127000">
              <a:solidFill>
                <a:srgbClr val="33CC33"/>
              </a:solidFill>
              <a:miter lim="800000"/>
            </a:ln>
          </p:spPr>
          <p:txBody>
            <a:bodyPr wrap="none"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eaLnBrk="1" hangingPunct="1"/>
              <a:endParaRPr lang="en-US" altLang="en-US" sz="8700"/>
            </a:p>
          </p:txBody>
        </p:sp>
        <p:cxnSp>
          <p:nvCxnSpPr>
            <p:cNvPr id="21511" name="Line 15"/>
            <p:cNvCxnSpPr/>
            <p:nvPr/>
          </p:nvCxnSpPr>
          <p:spPr>
            <a:xfrm flipH="1">
              <a:off x="1089" y="182"/>
              <a:ext cx="1315" cy="312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</p:cxnSp>
        <p:sp>
          <p:nvSpPr>
            <p:cNvPr id="21512" name="Line 16"/>
            <p:cNvSpPr/>
            <p:nvPr/>
          </p:nvSpPr>
          <p:spPr>
            <a:xfrm>
              <a:off x="182" y="1089"/>
              <a:ext cx="3130" cy="131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879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21513" name="Line 17"/>
            <p:cNvCxnSpPr/>
            <p:nvPr/>
          </p:nvCxnSpPr>
          <p:spPr>
            <a:xfrm flipV="1">
              <a:off x="182" y="1089"/>
              <a:ext cx="3130" cy="127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</p:cxnSp>
        <p:sp>
          <p:nvSpPr>
            <p:cNvPr id="21514" name="Line 18"/>
            <p:cNvSpPr/>
            <p:nvPr/>
          </p:nvSpPr>
          <p:spPr>
            <a:xfrm>
              <a:off x="1089" y="182"/>
              <a:ext cx="1315" cy="312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879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15" name="Text Box 19"/>
            <p:cNvSpPr/>
            <p:nvPr/>
          </p:nvSpPr>
          <p:spPr>
            <a:xfrm>
              <a:off x="46" y="1497"/>
              <a:ext cx="1440" cy="34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50000"/>
                </a:spcBef>
                <a:buNone/>
              </a:pPr>
              <a:r>
                <a:rPr lang="en-US" altLang="zh-CN" b="1">
                  <a:solidFill>
                    <a:srgbClr val="FF0000"/>
                  </a:solidFill>
                  <a:ea typeface="黑体" panose="02010609060101010101" pitchFamily="49" charset="-122"/>
                </a:rPr>
                <a:t>holiday</a:t>
              </a:r>
              <a:endParaRPr lang="en-US" altLang="zh-CN" b="1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1516" name="Text Box 20"/>
            <p:cNvSpPr/>
            <p:nvPr/>
          </p:nvSpPr>
          <p:spPr>
            <a:xfrm>
              <a:off x="1210" y="331"/>
              <a:ext cx="1043" cy="2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50000"/>
                </a:spcBef>
                <a:buNone/>
              </a:pPr>
              <a:r>
                <a:rPr lang="en-US" altLang="zh-CN" sz="4800" b="1">
                  <a:solidFill>
                    <a:srgbClr val="FF0000"/>
                  </a:solidFill>
                  <a:ea typeface="黑体" panose="02010609060101010101" pitchFamily="49" charset="-122"/>
                </a:rPr>
                <a:t>Monday</a:t>
              </a:r>
              <a:endParaRPr lang="en-US" altLang="zh-CN" sz="4800" b="1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1517" name="Text Box 21"/>
            <p:cNvSpPr/>
            <p:nvPr/>
          </p:nvSpPr>
          <p:spPr>
            <a:xfrm>
              <a:off x="338" y="676"/>
              <a:ext cx="1203" cy="34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50000"/>
                </a:spcBef>
                <a:buNone/>
              </a:pPr>
              <a:r>
                <a:rPr lang="en-US" altLang="zh-CN" b="1">
                  <a:solidFill>
                    <a:srgbClr val="FF0000"/>
                  </a:solidFill>
                  <a:ea typeface="黑体" panose="02010609060101010101" pitchFamily="49" charset="-122"/>
                </a:rPr>
                <a:t>have</a:t>
              </a:r>
              <a:endParaRPr lang="en-US" altLang="zh-CN" b="1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1518" name="Text Box 22"/>
            <p:cNvSpPr/>
            <p:nvPr/>
          </p:nvSpPr>
          <p:spPr>
            <a:xfrm>
              <a:off x="2081" y="861"/>
              <a:ext cx="1043" cy="2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50000"/>
                </a:spcBef>
                <a:buNone/>
              </a:pPr>
              <a:r>
                <a:rPr lang="en-US" altLang="zh-CN" sz="4800" b="1">
                  <a:solidFill>
                    <a:srgbClr val="FF0000"/>
                  </a:solidFill>
                  <a:ea typeface="黑体" panose="02010609060101010101" pitchFamily="49" charset="-122"/>
                </a:rPr>
                <a:t>Tuesday</a:t>
              </a:r>
              <a:endParaRPr lang="en-US" altLang="zh-CN" sz="4800" b="1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1519" name="Text Box 23"/>
            <p:cNvSpPr/>
            <p:nvPr/>
          </p:nvSpPr>
          <p:spPr>
            <a:xfrm>
              <a:off x="364" y="2313"/>
              <a:ext cx="1043" cy="2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50000"/>
                </a:spcBef>
                <a:buNone/>
              </a:pPr>
              <a:r>
                <a:rPr lang="en-US" altLang="zh-CN" sz="4800" b="1">
                  <a:solidFill>
                    <a:srgbClr val="FF0000"/>
                  </a:solidFill>
                  <a:ea typeface="黑体" panose="02010609060101010101" pitchFamily="49" charset="-122"/>
                </a:rPr>
                <a:t>Sunday</a:t>
              </a:r>
              <a:endParaRPr lang="en-US" altLang="zh-CN" sz="4800" b="1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1520" name="Text Box 24"/>
            <p:cNvSpPr/>
            <p:nvPr/>
          </p:nvSpPr>
          <p:spPr>
            <a:xfrm>
              <a:off x="1368" y="2877"/>
              <a:ext cx="1043" cy="2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50000"/>
                </a:spcBef>
                <a:buNone/>
              </a:pPr>
              <a:r>
                <a:rPr lang="en-US" altLang="zh-CN" sz="4800" b="1">
                  <a:solidFill>
                    <a:srgbClr val="FF0000"/>
                  </a:solidFill>
                  <a:ea typeface="黑体" panose="02010609060101010101" pitchFamily="49" charset="-122"/>
                </a:rPr>
                <a:t>will</a:t>
              </a:r>
              <a:endParaRPr lang="en-US" altLang="zh-CN" sz="4800" b="1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1521" name="Text Box 25"/>
            <p:cNvSpPr/>
            <p:nvPr/>
          </p:nvSpPr>
          <p:spPr>
            <a:xfrm>
              <a:off x="2239" y="1498"/>
              <a:ext cx="1322" cy="2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50000"/>
                </a:spcBef>
                <a:buNone/>
              </a:pPr>
              <a:r>
                <a:rPr lang="en-US" altLang="zh-CN" sz="4800" b="1">
                  <a:solidFill>
                    <a:srgbClr val="FF0000"/>
                  </a:solidFill>
                  <a:ea typeface="黑体" panose="02010609060101010101" pitchFamily="49" charset="-122"/>
                </a:rPr>
                <a:t>Wednesday</a:t>
              </a:r>
              <a:endParaRPr lang="en-US" altLang="zh-CN" sz="4800" b="1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1522" name="Text Box 26"/>
            <p:cNvSpPr/>
            <p:nvPr/>
          </p:nvSpPr>
          <p:spPr>
            <a:xfrm>
              <a:off x="2178" y="2363"/>
              <a:ext cx="1044" cy="2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50000"/>
                </a:spcBef>
                <a:buNone/>
              </a:pPr>
              <a:r>
                <a:rPr lang="en-US" altLang="zh-CN" sz="4800" b="1">
                  <a:solidFill>
                    <a:srgbClr val="FF0000"/>
                  </a:solidFill>
                  <a:ea typeface="黑体" panose="02010609060101010101" pitchFamily="49" charset="-122"/>
                </a:rPr>
                <a:t>next</a:t>
              </a:r>
              <a:endParaRPr lang="en-US" altLang="zh-CN" sz="4800" b="1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1508" name="AutoShape 27"/>
          <p:cNvSpPr/>
          <p:nvPr/>
        </p:nvSpPr>
        <p:spPr>
          <a:xfrm rot="480000">
            <a:off x="10879138" y="5500688"/>
            <a:ext cx="2462212" cy="700087"/>
          </a:xfrm>
          <a:prstGeom prst="rightArrow">
            <a:avLst>
              <a:gd name="adj1" fmla="val 50000"/>
              <a:gd name="adj2" fmla="val 87339"/>
            </a:avLst>
          </a:prstGeom>
          <a:gradFill rotWithShape="1">
            <a:gsLst>
              <a:gs pos="0">
                <a:srgbClr val="FFF200"/>
              </a:gs>
              <a:gs pos="22501">
                <a:srgbClr val="FF7A00"/>
              </a:gs>
              <a:gs pos="35001">
                <a:srgbClr val="FF0300"/>
              </a:gs>
              <a:gs pos="50000">
                <a:srgbClr val="4D0808"/>
              </a:gs>
              <a:gs pos="64999">
                <a:srgbClr val="FF0300"/>
              </a:gs>
              <a:gs pos="77499">
                <a:srgbClr val="FF7A00"/>
              </a:gs>
              <a:gs pos="100000">
                <a:srgbClr val="FFF200"/>
              </a:gs>
            </a:gsLst>
            <a:lin ang="0" scaled="1"/>
          </a:gradFill>
          <a:ln>
            <a:solidFill>
              <a:srgbClr val="FFFF00"/>
            </a:solidFill>
            <a:miter lim="800000"/>
          </a:ln>
        </p:spPr>
        <p:txBody>
          <a:bodyPr wrap="none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en-US" altLang="en-US" sz="8700"/>
          </a:p>
        </p:txBody>
      </p:sp>
      <p:pic>
        <p:nvPicPr>
          <p:cNvPr id="21509" name="WordArt 29"/>
          <p:cNvPicPr/>
          <p:nvPr/>
        </p:nvPicPr>
        <p:blipFill>
          <a:blip r:embed="rId2"/>
          <a:stretch>
            <a:fillRect/>
          </a:stretch>
        </p:blipFill>
        <p:spPr>
          <a:xfrm>
            <a:off x="1560513" y="2479675"/>
            <a:ext cx="4246562" cy="2443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6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10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14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500000">
                                      <p:cBhvr>
                                        <p:cTn id="1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22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26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300000">
                                      <p:cBhvr>
                                        <p:cTn id="30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34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1" name="AutoShape 8"/>
          <p:cNvSpPr/>
          <p:nvPr/>
        </p:nvSpPr>
        <p:spPr>
          <a:xfrm>
            <a:off x="1304925" y="1771650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b="1">
                <a:solidFill>
                  <a:schemeClr val="bg1"/>
                </a:solidFill>
              </a:rPr>
              <a:t>Listen and say</a:t>
            </a:r>
            <a:endParaRPr lang="en-US" altLang="zh-CN" sz="4800" b="1">
              <a:solidFill>
                <a:schemeClr val="bg1"/>
              </a:solidFill>
            </a:endParaRPr>
          </a:p>
        </p:txBody>
      </p:sp>
      <p:pic>
        <p:nvPicPr>
          <p:cNvPr id="22532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972925" y="5734050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5" descr="g1-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2000250"/>
            <a:ext cx="12101513" cy="7974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8" name="文本框 27650"/>
          <p:cNvSpPr/>
          <p:nvPr/>
        </p:nvSpPr>
        <p:spPr>
          <a:xfrm>
            <a:off x="4354513" y="628650"/>
            <a:ext cx="9447212" cy="221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Listen and say</a:t>
            </a:r>
            <a:endParaRPr lang="zh-CN" altLang="en-US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8"/>
          <p:cNvSpPr/>
          <p:nvPr/>
        </p:nvSpPr>
        <p:spPr>
          <a:xfrm>
            <a:off x="1225550" y="1389063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 dirty="0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Let's review</a:t>
            </a:r>
            <a:endParaRPr lang="en-US" altLang="zh-CN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7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198350" y="54276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28673"/>
          <p:cNvGrpSpPr/>
          <p:nvPr/>
        </p:nvGrpSpPr>
        <p:grpSpPr>
          <a:xfrm>
            <a:off x="3743325" y="3065463"/>
            <a:ext cx="10404475" cy="3981450"/>
            <a:chOff x="0" y="-157"/>
            <a:chExt cx="4640" cy="2041"/>
          </a:xfrm>
        </p:grpSpPr>
        <p:sp>
          <p:nvSpPr>
            <p:cNvPr id="23555" name="圆角矩形 13"/>
            <p:cNvSpPr/>
            <p:nvPr/>
          </p:nvSpPr>
          <p:spPr>
            <a:xfrm>
              <a:off x="0" y="-157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3556" name="TextBox 11"/>
            <p:cNvSpPr/>
            <p:nvPr/>
          </p:nvSpPr>
          <p:spPr>
            <a:xfrm>
              <a:off x="985" y="468"/>
              <a:ext cx="3655" cy="9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   </a:t>
              </a:r>
              <a:r>
                <a:rPr lang="zh-CN" altLang="zh-CN" sz="4400">
                  <a:latin typeface="宋体" panose="02010600030101010101" pitchFamily="2" charset="-122"/>
                </a:rPr>
                <a:t>你能够根据图片，</a:t>
              </a:r>
              <a:endParaRPr lang="zh-CN" altLang="zh-CN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zh-CN" sz="4400">
                  <a:latin typeface="宋体" panose="02010600030101010101" pitchFamily="2" charset="-122"/>
                </a:rPr>
                <a:t>    描述出图片吗？</a:t>
              </a:r>
              <a:endParaRPr lang="zh-CN" altLang="zh-CN" sz="4400">
                <a:latin typeface="宋体" panose="02010600030101010101" pitchFamily="2" charset="-122"/>
              </a:endParaRPr>
            </a:p>
          </p:txBody>
        </p:sp>
        <p:pic>
          <p:nvPicPr>
            <p:cNvPr id="23557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2990850"/>
            <a:ext cx="12550775" cy="4983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79" name="AutoShape 8"/>
          <p:cNvSpPr/>
          <p:nvPr/>
        </p:nvSpPr>
        <p:spPr>
          <a:xfrm>
            <a:off x="2905125" y="3981450"/>
            <a:ext cx="7008813" cy="4038600"/>
          </a:xfrm>
          <a:prstGeom prst="cloudCallout">
            <a:avLst>
              <a:gd name="adj1" fmla="val 31333"/>
              <a:gd name="adj2" fmla="val -5630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en-US" altLang="zh-CN" sz="4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2686050"/>
            <a:ext cx="14263688" cy="5503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3" name="矩形 2"/>
          <p:cNvSpPr/>
          <p:nvPr/>
        </p:nvSpPr>
        <p:spPr>
          <a:xfrm>
            <a:off x="1903413" y="6267450"/>
            <a:ext cx="13955712" cy="17526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2686050"/>
            <a:ext cx="14176375" cy="5935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27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52725" y="5886450"/>
            <a:ext cx="12160250" cy="2019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891" y="1838849"/>
            <a:ext cx="13918002" cy="743461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8675" name="AutoShape 8"/>
          <p:cNvSpPr/>
          <p:nvPr/>
        </p:nvSpPr>
        <p:spPr>
          <a:xfrm>
            <a:off x="1304925" y="1771650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b="1">
                <a:solidFill>
                  <a:schemeClr val="bg1"/>
                </a:solidFill>
              </a:rPr>
              <a:t>When can we play?</a:t>
            </a:r>
            <a:endParaRPr lang="zh-CN" altLang="en-US" sz="4800" b="1">
              <a:solidFill>
                <a:schemeClr val="bg1"/>
              </a:solidFill>
            </a:endParaRPr>
          </a:p>
        </p:txBody>
      </p:sp>
      <p:pic>
        <p:nvPicPr>
          <p:cNvPr id="28676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972925" y="5734050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238250"/>
            <a:ext cx="14052550" cy="8677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699" name="椭圆 2"/>
          <p:cNvSpPr/>
          <p:nvPr/>
        </p:nvSpPr>
        <p:spPr>
          <a:xfrm>
            <a:off x="3590925" y="4514850"/>
            <a:ext cx="3187700" cy="10604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9700" name="椭圆形标注 58372"/>
          <p:cNvSpPr/>
          <p:nvPr/>
        </p:nvSpPr>
        <p:spPr>
          <a:xfrm>
            <a:off x="-219075" y="5657850"/>
            <a:ext cx="3011488" cy="1746250"/>
          </a:xfrm>
          <a:prstGeom prst="wedgeEllipseCallout">
            <a:avLst>
              <a:gd name="adj1" fmla="val 101458"/>
              <a:gd name="adj2" fmla="val -67602"/>
            </a:avLst>
          </a:prstGeom>
          <a:solidFill>
            <a:srgbClr val="000000"/>
          </a:solidFill>
          <a:ln>
            <a:solidFill>
              <a:srgbClr val="FF6600"/>
            </a:solidFill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buClr>
                <a:srgbClr val="000000"/>
              </a:buClr>
            </a:pPr>
            <a:r>
              <a:rPr lang="en-US" altLang="en-US" sz="4800" spc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很多</a:t>
            </a:r>
            <a:endParaRPr lang="en-US" altLang="en-US" sz="480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pPr marL="0" marR="0" lvl="0" indent="0" algn="ctr">
              <a:buClr>
                <a:srgbClr val="000000"/>
              </a:buClr>
            </a:pPr>
            <a:r>
              <a:rPr lang="en-US" altLang="en-US" sz="4800" spc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规则</a:t>
            </a:r>
            <a:endParaRPr lang="en-US" altLang="en-US" sz="480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grpSp>
        <p:nvGrpSpPr>
          <p:cNvPr id="29703" name="圆角矩形 20"/>
          <p:cNvGrpSpPr/>
          <p:nvPr/>
        </p:nvGrpSpPr>
        <p:grpSpPr>
          <a:xfrm>
            <a:off x="5840413" y="6608763"/>
            <a:ext cx="8845550" cy="1577975"/>
            <a:chOff x="3679" y="4163"/>
            <a:chExt cx="5572" cy="994"/>
          </a:xfrm>
        </p:grpSpPr>
        <p:pic>
          <p:nvPicPr>
            <p:cNvPr id="29701" name="圆角矩形 20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679" y="4163"/>
              <a:ext cx="5572" cy="994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9702" name="矩形 29701"/>
            <p:cNvSpPr/>
            <p:nvPr/>
          </p:nvSpPr>
          <p:spPr>
            <a:xfrm>
              <a:off x="3790" y="4276"/>
              <a:ext cx="5309" cy="73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en-US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9704" name="文本框 3"/>
          <p:cNvSpPr/>
          <p:nvPr/>
        </p:nvSpPr>
        <p:spPr>
          <a:xfrm>
            <a:off x="6292850" y="6965950"/>
            <a:ext cx="77374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b="1">
                <a:solidFill>
                  <a:srgbClr val="FF0000"/>
                </a:solidFill>
              </a:rPr>
              <a:t>让我们在一次唱星期歌吧！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28673"/>
          <p:cNvGrpSpPr/>
          <p:nvPr/>
        </p:nvGrpSpPr>
        <p:grpSpPr>
          <a:xfrm>
            <a:off x="3438525" y="3141663"/>
            <a:ext cx="10404475" cy="3981450"/>
            <a:chOff x="0" y="-157"/>
            <a:chExt cx="4640" cy="2041"/>
          </a:xfrm>
        </p:grpSpPr>
        <p:sp>
          <p:nvSpPr>
            <p:cNvPr id="30723" name="圆角矩形 13"/>
            <p:cNvSpPr/>
            <p:nvPr/>
          </p:nvSpPr>
          <p:spPr>
            <a:xfrm>
              <a:off x="0" y="-157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30724" name="TextBox 11"/>
            <p:cNvSpPr/>
            <p:nvPr/>
          </p:nvSpPr>
          <p:spPr>
            <a:xfrm>
              <a:off x="985" y="468"/>
              <a:ext cx="3655" cy="49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宋体" panose="02010600030101010101" pitchFamily="2" charset="-122"/>
                </a:rPr>
                <a:t>     </a:t>
              </a:r>
              <a:r>
                <a:rPr lang="zh-CN" altLang="en-US" sz="4400" dirty="0">
                  <a:latin typeface="宋体" panose="02010600030101010101" pitchFamily="2" charset="-122"/>
                </a:rPr>
                <a:t>一起来唱歌吧！</a:t>
              </a:r>
              <a:endParaRPr lang="zh-CN" altLang="en-US" sz="4400" dirty="0">
                <a:latin typeface="宋体" panose="02010600030101010101" pitchFamily="2" charset="-122"/>
              </a:endParaRPr>
            </a:p>
          </p:txBody>
        </p:sp>
        <p:pic>
          <p:nvPicPr>
            <p:cNvPr id="30725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47725" y="2228850"/>
            <a:ext cx="7781925" cy="60753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47" name="矩形 2"/>
          <p:cNvSpPr/>
          <p:nvPr/>
        </p:nvSpPr>
        <p:spPr>
          <a:xfrm>
            <a:off x="9880600" y="2762250"/>
            <a:ext cx="5281613" cy="17526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uLnTx/>
                <a:uFillTx/>
                <a:latin typeface="+mn-lt"/>
                <a:ea typeface="+mn-ea"/>
                <a:cs typeface="+mn-cs"/>
              </a:rPr>
              <a:t>What are they?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48" name="矩形 3"/>
          <p:cNvSpPr/>
          <p:nvPr/>
        </p:nvSpPr>
        <p:spPr>
          <a:xfrm>
            <a:off x="9991725" y="4972050"/>
            <a:ext cx="5283200" cy="17526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uLnTx/>
                <a:uFillTx/>
                <a:latin typeface="+mn-lt"/>
                <a:ea typeface="+mn-ea"/>
                <a:cs typeface="+mn-cs"/>
              </a:rPr>
              <a:t>They are robots.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折角形 128001"/>
          <p:cNvSpPr/>
          <p:nvPr/>
        </p:nvSpPr>
        <p:spPr>
          <a:xfrm>
            <a:off x="2524125" y="2381250"/>
            <a:ext cx="13152438" cy="343217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>
            <a:solidFill>
              <a:srgbClr val="00B0F0"/>
            </a:solidFill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en-US" altLang="zh-CN" sz="48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800" dirty="0"/>
              <a:t>Do you want to have your own robots?</a:t>
            </a:r>
            <a:endParaRPr lang="en-US" altLang="zh-CN" sz="48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800" dirty="0"/>
              <a:t>Now draw your own robot and introduce it to us. </a:t>
            </a:r>
            <a:endParaRPr lang="en-US" altLang="zh-CN" sz="4800" dirty="0"/>
          </a:p>
        </p:txBody>
      </p:sp>
      <p:pic>
        <p:nvPicPr>
          <p:cNvPr id="32771" name="图片 177155" descr="u=659016073,2369806429&amp;fm=15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29725" y="6623050"/>
            <a:ext cx="3638550" cy="3779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/>
          <p:nvPr/>
        </p:nvSpPr>
        <p:spPr>
          <a:xfrm>
            <a:off x="6181725" y="8170863"/>
            <a:ext cx="5267325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What </a:t>
            </a:r>
            <a:r>
              <a:rPr lang="en-US" altLang="zh-CN" sz="4400">
                <a:solidFill>
                  <a:schemeClr val="hlin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day</a:t>
            </a:r>
            <a:r>
              <a:rPr lang="en-US" altLang="zh-CN" sz="4400">
                <a:latin typeface="Times New Roman" panose="02020603050405020304" pitchFamily="18" charset="0"/>
                <a:ea typeface="Times New Roman" panose="02020603050405020304" pitchFamily="18" charset="0"/>
              </a:rPr>
              <a:t> is it ?</a:t>
            </a:r>
            <a:endParaRPr lang="zh-CN" altLang="en-US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86187" y="1454289"/>
            <a:ext cx="10058400" cy="67165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795000" y="10528300"/>
            <a:ext cx="304800" cy="215900"/>
          </a:xfrm>
          <a:prstGeom prst="cube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357" y="1116360"/>
            <a:ext cx="14113568" cy="88674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37890" descr="homewor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57725" y="2379663"/>
            <a:ext cx="8077200" cy="15668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4819" name="文本框 37891"/>
          <p:cNvSpPr/>
          <p:nvPr/>
        </p:nvSpPr>
        <p:spPr>
          <a:xfrm>
            <a:off x="4200525" y="4437063"/>
            <a:ext cx="10668000" cy="2124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 dirty="0">
                <a:latin typeface="宋体" panose="02010600030101010101" pitchFamily="2" charset="-122"/>
              </a:rPr>
              <a:t>1.</a:t>
            </a:r>
            <a:r>
              <a:rPr lang="zh-CN" altLang="en-US" sz="4400" dirty="0">
                <a:latin typeface="宋体" panose="02010600030101010101" pitchFamily="2" charset="-122"/>
              </a:rPr>
              <a:t>向爸爸妈妈介绍自己设计的机器人。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2.预习下一个模块的内容。</a:t>
            </a:r>
            <a:endParaRPr lang="zh-CN" altLang="en-US" sz="4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9219"/>
          <p:cNvSpPr/>
          <p:nvPr/>
        </p:nvSpPr>
        <p:spPr>
          <a:xfrm>
            <a:off x="6410325" y="5810250"/>
            <a:ext cx="5002213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5400">
                <a:solidFill>
                  <a:schemeClr val="hlink"/>
                </a:solidFill>
                <a:latin typeface="Calibri" panose="020F0502020204030204" pitchFamily="34" charset="0"/>
              </a:rPr>
              <a:t>星期一</a:t>
            </a:r>
            <a:endParaRPr lang="zh-CN" altLang="en-US" sz="540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  <p:pic>
        <p:nvPicPr>
          <p:cNvPr id="8195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15525" y="5657850"/>
            <a:ext cx="5813425" cy="4267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6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29125" y="2686050"/>
            <a:ext cx="7642225" cy="2095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圆角矩形 5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905125" y="1085850"/>
            <a:ext cx="10360025" cy="6581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9" name="文本框 10243"/>
          <p:cNvSpPr/>
          <p:nvPr/>
        </p:nvSpPr>
        <p:spPr>
          <a:xfrm>
            <a:off x="3971925" y="6189663"/>
            <a:ext cx="6113463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5400">
                <a:solidFill>
                  <a:schemeClr val="hlink"/>
                </a:solidFill>
                <a:latin typeface="Calibri" panose="020F0502020204030204" pitchFamily="34" charset="0"/>
              </a:rPr>
              <a:t>                         </a:t>
            </a:r>
            <a:r>
              <a:rPr lang="zh-CN" altLang="en-US" sz="5400">
                <a:solidFill>
                  <a:schemeClr val="hlink"/>
                </a:solidFill>
                <a:latin typeface="Calibri" panose="020F0502020204030204" pitchFamily="34" charset="0"/>
              </a:rPr>
              <a:t>星期二</a:t>
            </a:r>
            <a:endParaRPr lang="zh-CN" altLang="en-US" sz="540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  <p:pic>
        <p:nvPicPr>
          <p:cNvPr id="9220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820525" y="6276975"/>
            <a:ext cx="5072063" cy="3724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圆角矩形 5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447925" y="2152650"/>
            <a:ext cx="12703175" cy="4262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3" name="文本框 11267"/>
          <p:cNvSpPr/>
          <p:nvPr/>
        </p:nvSpPr>
        <p:spPr>
          <a:xfrm>
            <a:off x="6562725" y="5581650"/>
            <a:ext cx="2239963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5400">
                <a:latin typeface="Calibri" panose="020F0502020204030204" pitchFamily="34" charset="0"/>
              </a:rPr>
              <a:t>星期三</a:t>
            </a:r>
            <a:endParaRPr lang="zh-CN" altLang="en-US" sz="5400">
              <a:latin typeface="Calibri" panose="020F0502020204030204" pitchFamily="34" charset="0"/>
            </a:endParaRPr>
          </a:p>
        </p:txBody>
      </p:sp>
      <p:pic>
        <p:nvPicPr>
          <p:cNvPr id="10244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744325" y="6167438"/>
            <a:ext cx="5740400" cy="4213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TextBox 4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3743325" y="2762250"/>
            <a:ext cx="8210550" cy="2803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7" name="文本框 12291"/>
          <p:cNvSpPr/>
          <p:nvPr/>
        </p:nvSpPr>
        <p:spPr>
          <a:xfrm>
            <a:off x="6943725" y="6038850"/>
            <a:ext cx="2239963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5400">
                <a:solidFill>
                  <a:schemeClr val="hlink"/>
                </a:solidFill>
                <a:latin typeface="Calibri" panose="020F0502020204030204" pitchFamily="34" charset="0"/>
              </a:rPr>
              <a:t>星期四</a:t>
            </a:r>
            <a:endParaRPr lang="zh-CN" altLang="en-US" sz="540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  <p:pic>
        <p:nvPicPr>
          <p:cNvPr id="11268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833225" y="6091238"/>
            <a:ext cx="5429250" cy="39862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3315"/>
          <p:cNvSpPr/>
          <p:nvPr/>
        </p:nvSpPr>
        <p:spPr>
          <a:xfrm>
            <a:off x="6943725" y="5962650"/>
            <a:ext cx="2239963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5400">
                <a:solidFill>
                  <a:schemeClr val="hlink"/>
                </a:solidFill>
                <a:latin typeface="Calibri" panose="020F0502020204030204" pitchFamily="34" charset="0"/>
              </a:rPr>
              <a:t>星期五</a:t>
            </a:r>
            <a:endParaRPr lang="zh-CN" altLang="en-US" sz="540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  <p:pic>
        <p:nvPicPr>
          <p:cNvPr id="12291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833225" y="6091238"/>
            <a:ext cx="5118100" cy="3757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2" name="TextBox 4"/>
          <p:cNvSpPr/>
          <p:nvPr/>
        </p:nvSpPr>
        <p:spPr>
          <a:xfrm>
            <a:off x="4505325" y="3143250"/>
            <a:ext cx="7227888" cy="1682750"/>
          </a:xfrm>
          <a:prstGeom prst="rect">
            <a:avLst/>
          </a:prstGeom>
          <a:gradFill rotWithShape="1">
            <a:gsLst>
              <a:gs pos="0">
                <a:srgbClr val="A3C4FF"/>
              </a:gs>
              <a:gs pos="35001">
                <a:srgbClr val="BFD5FF"/>
              </a:gs>
              <a:gs pos="100000">
                <a:srgbClr val="E5EEFF"/>
              </a:gs>
            </a:gsLst>
            <a:lin ang="5400000" scaled="1"/>
          </a:gradFill>
          <a:ln>
            <a:solidFill>
              <a:srgbClr val="4A7EBB"/>
            </a:solidFill>
            <a:miter lim="800000"/>
          </a:ln>
          <a:effectLst>
            <a:outerShdw dist="20000" dir="5400000" algn="ctr">
              <a:srgbClr val="000000">
                <a:alpha val="34998"/>
              </a:srgb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9600">
                <a:solidFill>
                  <a:srgbClr val="0070C0"/>
                </a:solidFill>
                <a:latin typeface="Arial Black" panose="020B0A04020102020204" pitchFamily="34" charset="0"/>
              </a:rPr>
              <a:t>    Friday</a:t>
            </a:r>
            <a:endParaRPr lang="zh-CN" altLang="en-US" sz="960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6387"/>
          <p:cNvSpPr/>
          <p:nvPr/>
        </p:nvSpPr>
        <p:spPr>
          <a:xfrm>
            <a:off x="5572125" y="5962650"/>
            <a:ext cx="6122988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800">
                <a:latin typeface="Calibri" panose="020F0502020204030204" pitchFamily="34" charset="0"/>
              </a:rPr>
              <a:t>       </a:t>
            </a:r>
            <a:r>
              <a:rPr lang="zh-CN" altLang="en-US" sz="5400">
                <a:latin typeface="Calibri" panose="020F0502020204030204" pitchFamily="34" charset="0"/>
              </a:rPr>
              <a:t>星期六</a:t>
            </a:r>
            <a:endParaRPr lang="zh-CN" altLang="en-US" sz="5400">
              <a:latin typeface="Calibri" panose="020F0502020204030204" pitchFamily="34" charset="0"/>
            </a:endParaRPr>
          </a:p>
        </p:txBody>
      </p:sp>
      <p:pic>
        <p:nvPicPr>
          <p:cNvPr id="13315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62525" y="3067050"/>
            <a:ext cx="6889750" cy="1682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6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833225" y="6091238"/>
            <a:ext cx="5534025" cy="4062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b8a02408-265a-47c3-947c-f211534a476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679</Words>
  <Application>WPS 演示</Application>
  <PresentationFormat>自定义</PresentationFormat>
  <Paragraphs>108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Arial</vt:lpstr>
      <vt:lpstr>Calibri</vt:lpstr>
      <vt:lpstr>Times New Roman</vt:lpstr>
      <vt:lpstr>微软雅黑</vt:lpstr>
      <vt:lpstr>Calibri</vt:lpstr>
      <vt:lpstr>Arial Black</vt:lpstr>
      <vt:lpstr>Arial Unicode MS</vt:lpstr>
      <vt:lpstr>黑体</vt:lpstr>
      <vt:lpstr>Comic Sans MS</vt:lpstr>
      <vt:lpstr>华文行楷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cp:lastPrinted>2021-02-09T09:33:00Z</cp:lastPrinted>
  <dcterms:created xsi:type="dcterms:W3CDTF">2021-02-09T09:33:00Z</dcterms:created>
  <dcterms:modified xsi:type="dcterms:W3CDTF">2023-02-16T03:56:39Z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4DAE152CC6954EEBAB24EC37CF885ECF</vt:lpwstr>
  </property>
  <property fmtid="{D5CDD505-2E9C-101B-9397-08002B2CF9AE}" pid="7" name="KSOProductBuildVer">
    <vt:lpwstr>2052-11.1.0.13703</vt:lpwstr>
  </property>
</Properties>
</file>