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5"/>
  </p:handoutMasterIdLst>
  <p:sldIdLst>
    <p:sldId id="433" r:id="rId3"/>
    <p:sldId id="258" r:id="rId4"/>
    <p:sldId id="260" r:id="rId5"/>
    <p:sldId id="261" r:id="rId7"/>
    <p:sldId id="268" r:id="rId8"/>
    <p:sldId id="265" r:id="rId9"/>
    <p:sldId id="356" r:id="rId10"/>
    <p:sldId id="267" r:id="rId11"/>
    <p:sldId id="328" r:id="rId12"/>
    <p:sldId id="270" r:id="rId13"/>
    <p:sldId id="271" r:id="rId14"/>
    <p:sldId id="274" r:id="rId15"/>
    <p:sldId id="330" r:id="rId16"/>
    <p:sldId id="275" r:id="rId17"/>
    <p:sldId id="466" r:id="rId18"/>
    <p:sldId id="278" r:id="rId19"/>
    <p:sldId id="467" r:id="rId20"/>
    <p:sldId id="373" r:id="rId21"/>
    <p:sldId id="469" r:id="rId22"/>
    <p:sldId id="470" r:id="rId23"/>
    <p:sldId id="401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13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140" y="-432"/>
      </p:cViewPr>
      <p:guideLst>
        <p:guide orient="horz" pos="210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56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18D5B1-2B8D-4EED-90B0-1F5CB3461D0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04ECF0-BDDD-46C2-9404-767DC9813A8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15D6A-04AA-4D31-8DC9-EFAA3CC5628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C8FC5F-F04B-48AA-ACE9-0B1F75506E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方正静蕾简体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8C78B-7FA7-41E7-8E63-DDFFEB6DF7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8C78B-7FA7-41E7-8E63-DDFFEB6DF7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8C78B-7FA7-41E7-8E63-DDFFEB6DF7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方正静蕾简体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方正静蕾简体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2ACD3F-B14D-4F6F-A565-44DC599CD9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8C78B-7FA7-41E7-8E63-DDFFEB6DF7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D3D6C6-613C-4B7F-982B-1E830A715CD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8C78B-7FA7-41E7-8E63-DDFFEB6DF7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8C78B-7FA7-41E7-8E63-DDFFEB6DF7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8C78B-7FA7-41E7-8E63-DDFFEB6DF7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8C78B-7FA7-41E7-8E63-DDFFEB6DF7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38C78B-7FA7-41E7-8E63-DDFFEB6DF7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EA5C8745-0569-4FC9-8FB9-17ECBE03734F}" type="datetimeFigureOut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FAF0A5F-85C8-44A2-9C35-3439982716EE}" type="slidenum">
              <a:rPr kumimoji="0" lang="zh-CN" altLang="en-US" sz="1200" b="0" i="0" u="none" strike="noStrike" kern="1200" cap="none" spc="0" normalizeH="0" baseline="0" noProof="1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image" Target="../media/image22.png"/><Relationship Id="rId7" Type="http://schemas.openxmlformats.org/officeDocument/2006/relationships/tags" Target="../tags/tag23.xml"/><Relationship Id="rId6" Type="http://schemas.openxmlformats.org/officeDocument/2006/relationships/image" Target="../media/image21.png"/><Relationship Id="rId5" Type="http://schemas.openxmlformats.org/officeDocument/2006/relationships/tags" Target="../tags/tag22.xml"/><Relationship Id="rId4" Type="http://schemas.microsoft.com/office/2007/relationships/hdphoto" Target="../media/image36.wdp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9" Type="http://schemas.openxmlformats.org/officeDocument/2006/relationships/notesSlide" Target="../notesSlides/notesSlide7.xml"/><Relationship Id="rId18" Type="http://schemas.openxmlformats.org/officeDocument/2006/relationships/slideLayout" Target="../slideLayouts/slideLayout2.xml"/><Relationship Id="rId17" Type="http://schemas.openxmlformats.org/officeDocument/2006/relationships/slide" Target="slide1.xml"/><Relationship Id="rId16" Type="http://schemas.openxmlformats.org/officeDocument/2006/relationships/image" Target="../media/image26.png"/><Relationship Id="rId15" Type="http://schemas.openxmlformats.org/officeDocument/2006/relationships/tags" Target="../tags/tag27.xml"/><Relationship Id="rId14" Type="http://schemas.openxmlformats.org/officeDocument/2006/relationships/image" Target="../media/image25.png"/><Relationship Id="rId13" Type="http://schemas.openxmlformats.org/officeDocument/2006/relationships/tags" Target="../tags/tag26.xml"/><Relationship Id="rId12" Type="http://schemas.openxmlformats.org/officeDocument/2006/relationships/image" Target="../media/image24.png"/><Relationship Id="rId11" Type="http://schemas.openxmlformats.org/officeDocument/2006/relationships/tags" Target="../tags/tag25.xml"/><Relationship Id="rId10" Type="http://schemas.openxmlformats.org/officeDocument/2006/relationships/image" Target="../media/image23.png"/><Relationship Id="rId1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6" Type="http://schemas.openxmlformats.org/officeDocument/2006/relationships/notesSlide" Target="../notesSlides/notesSlide8.xml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25.png"/><Relationship Id="rId13" Type="http://schemas.openxmlformats.org/officeDocument/2006/relationships/tags" Target="../tags/tag30.xml"/><Relationship Id="rId12" Type="http://schemas.openxmlformats.org/officeDocument/2006/relationships/image" Target="../media/image22.png"/><Relationship Id="rId11" Type="http://schemas.openxmlformats.org/officeDocument/2006/relationships/tags" Target="../tags/tag29.xml"/><Relationship Id="rId10" Type="http://schemas.openxmlformats.org/officeDocument/2006/relationships/image" Target="../media/image21.png"/><Relationship Id="rId1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4.xml"/><Relationship Id="rId8" Type="http://schemas.openxmlformats.org/officeDocument/2006/relationships/image" Target="../media/image25.png"/><Relationship Id="rId7" Type="http://schemas.openxmlformats.org/officeDocument/2006/relationships/tags" Target="../tags/tag33.xml"/><Relationship Id="rId6" Type="http://schemas.openxmlformats.org/officeDocument/2006/relationships/image" Target="../media/image23.png"/><Relationship Id="rId5" Type="http://schemas.openxmlformats.org/officeDocument/2006/relationships/tags" Target="../tags/tag32.xml"/><Relationship Id="rId4" Type="http://schemas.openxmlformats.org/officeDocument/2006/relationships/image" Target="../media/image22.png"/><Relationship Id="rId3" Type="http://schemas.openxmlformats.org/officeDocument/2006/relationships/tags" Target="../tags/tag31.xml"/><Relationship Id="rId2" Type="http://schemas.openxmlformats.org/officeDocument/2006/relationships/image" Target="../media/image43.GIF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9.xml"/><Relationship Id="rId8" Type="http://schemas.openxmlformats.org/officeDocument/2006/relationships/image" Target="../media/image25.png"/><Relationship Id="rId7" Type="http://schemas.openxmlformats.org/officeDocument/2006/relationships/tags" Target="../tags/tag38.xml"/><Relationship Id="rId6" Type="http://schemas.openxmlformats.org/officeDocument/2006/relationships/image" Target="../media/image24.png"/><Relationship Id="rId5" Type="http://schemas.openxmlformats.org/officeDocument/2006/relationships/tags" Target="../tags/tag37.xml"/><Relationship Id="rId4" Type="http://schemas.openxmlformats.org/officeDocument/2006/relationships/image" Target="../media/image23.png"/><Relationship Id="rId3" Type="http://schemas.openxmlformats.org/officeDocument/2006/relationships/tags" Target="../tags/tag36.xml"/><Relationship Id="rId2" Type="http://schemas.openxmlformats.org/officeDocument/2006/relationships/image" Target="../media/image21.png"/><Relationship Id="rId17" Type="http://schemas.openxmlformats.org/officeDocument/2006/relationships/notesSlide" Target="../notesSlides/notesSlide10.x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45.jpeg"/><Relationship Id="rId14" Type="http://schemas.openxmlformats.org/officeDocument/2006/relationships/image" Target="../media/image44.jpeg"/><Relationship Id="rId13" Type="http://schemas.openxmlformats.org/officeDocument/2006/relationships/image" Target="../media/image29.png"/><Relationship Id="rId12" Type="http://schemas.openxmlformats.org/officeDocument/2006/relationships/image" Target="../media/image28.png"/><Relationship Id="rId11" Type="http://schemas.openxmlformats.org/officeDocument/2006/relationships/image" Target="../media/image27.png"/><Relationship Id="rId10" Type="http://schemas.openxmlformats.org/officeDocument/2006/relationships/image" Target="../media/image22.png"/><Relationship Id="rId1" Type="http://schemas.openxmlformats.org/officeDocument/2006/relationships/tags" Target="../tags/tag3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image" Target="../media/image26.png"/><Relationship Id="rId7" Type="http://schemas.openxmlformats.org/officeDocument/2006/relationships/tags" Target="../tags/tag43.xml"/><Relationship Id="rId6" Type="http://schemas.openxmlformats.org/officeDocument/2006/relationships/image" Target="../media/image46.png"/><Relationship Id="rId5" Type="http://schemas.openxmlformats.org/officeDocument/2006/relationships/tags" Target="../tags/tag42.xml"/><Relationship Id="rId4" Type="http://schemas.openxmlformats.org/officeDocument/2006/relationships/image" Target="../media/image23.png"/><Relationship Id="rId3" Type="http://schemas.openxmlformats.org/officeDocument/2006/relationships/tags" Target="../tags/tag41.xml"/><Relationship Id="rId2" Type="http://schemas.openxmlformats.org/officeDocument/2006/relationships/image" Target="../media/image21.png"/><Relationship Id="rId18" Type="http://schemas.openxmlformats.org/officeDocument/2006/relationships/notesSlide" Target="../notesSlides/notesSlide11.x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48.png"/><Relationship Id="rId15" Type="http://schemas.openxmlformats.org/officeDocument/2006/relationships/image" Target="../media/image47.png"/><Relationship Id="rId14" Type="http://schemas.openxmlformats.org/officeDocument/2006/relationships/image" Target="../media/image22.png"/><Relationship Id="rId13" Type="http://schemas.openxmlformats.org/officeDocument/2006/relationships/tags" Target="../tags/tag46.xml"/><Relationship Id="rId12" Type="http://schemas.openxmlformats.org/officeDocument/2006/relationships/image" Target="../media/image25.png"/><Relationship Id="rId11" Type="http://schemas.openxmlformats.org/officeDocument/2006/relationships/tags" Target="../tags/tag45.xml"/><Relationship Id="rId10" Type="http://schemas.openxmlformats.org/officeDocument/2006/relationships/image" Target="../media/image24.png"/><Relationship Id="rId1" Type="http://schemas.openxmlformats.org/officeDocument/2006/relationships/tags" Target="../tags/tag4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7.xml"/><Relationship Id="rId1" Type="http://schemas.openxmlformats.org/officeDocument/2006/relationships/image" Target="../media/image49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image" Target="../media/image23.png"/><Relationship Id="rId7" Type="http://schemas.openxmlformats.org/officeDocument/2006/relationships/tags" Target="../tags/tag48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8" Type="http://schemas.openxmlformats.org/officeDocument/2006/relationships/notesSlide" Target="../notesSlides/notesSlide12.xml"/><Relationship Id="rId17" Type="http://schemas.openxmlformats.org/officeDocument/2006/relationships/slideLayout" Target="../slideLayouts/slideLayout2.xml"/><Relationship Id="rId16" Type="http://schemas.openxmlformats.org/officeDocument/2006/relationships/image" Target="../media/image25.png"/><Relationship Id="rId15" Type="http://schemas.openxmlformats.org/officeDocument/2006/relationships/tags" Target="../tags/tag52.xml"/><Relationship Id="rId14" Type="http://schemas.openxmlformats.org/officeDocument/2006/relationships/image" Target="../media/image24.png"/><Relationship Id="rId13" Type="http://schemas.openxmlformats.org/officeDocument/2006/relationships/tags" Target="../tags/tag51.xml"/><Relationship Id="rId12" Type="http://schemas.openxmlformats.org/officeDocument/2006/relationships/image" Target="../media/image26.png"/><Relationship Id="rId11" Type="http://schemas.openxmlformats.org/officeDocument/2006/relationships/tags" Target="../tags/tag50.xml"/><Relationship Id="rId10" Type="http://schemas.openxmlformats.org/officeDocument/2006/relationships/image" Target="../media/image56.png"/><Relationship Id="rId1" Type="http://schemas.openxmlformats.org/officeDocument/2006/relationships/image" Target="../media/image5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tags" Target="../tags/tag5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54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5.xml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microsoft.com/office/2007/relationships/hdphoto" Target="../media/image58.wdp"/><Relationship Id="rId1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emf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tags" Target="../tags/tag8.xml"/><Relationship Id="rId7" Type="http://schemas.openxmlformats.org/officeDocument/2006/relationships/image" Target="../media/image22.png"/><Relationship Id="rId6" Type="http://schemas.openxmlformats.org/officeDocument/2006/relationships/tags" Target="../tags/tag7.xml"/><Relationship Id="rId5" Type="http://schemas.openxmlformats.org/officeDocument/2006/relationships/image" Target="../media/image21.png"/><Relationship Id="rId4" Type="http://schemas.openxmlformats.org/officeDocument/2006/relationships/tags" Target="../tags/tag6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7" Type="http://schemas.openxmlformats.org/officeDocument/2006/relationships/notesSlide" Target="../notesSlides/notesSlide3.xml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26.png"/><Relationship Id="rId14" Type="http://schemas.openxmlformats.org/officeDocument/2006/relationships/tags" Target="../tags/tag11.xml"/><Relationship Id="rId13" Type="http://schemas.openxmlformats.org/officeDocument/2006/relationships/image" Target="../media/image25.png"/><Relationship Id="rId12" Type="http://schemas.openxmlformats.org/officeDocument/2006/relationships/tags" Target="../tags/tag10.xml"/><Relationship Id="rId11" Type="http://schemas.openxmlformats.org/officeDocument/2006/relationships/image" Target="../media/image24.png"/><Relationship Id="rId10" Type="http://schemas.openxmlformats.org/officeDocument/2006/relationships/tags" Target="../tags/tag9.xml"/><Relationship Id="rId1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" Target="slide1.xml"/><Relationship Id="rId1" Type="http://schemas.openxmlformats.org/officeDocument/2006/relationships/image" Target="../media/image30.GIF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image" Target="../media/image24.png"/><Relationship Id="rId7" Type="http://schemas.openxmlformats.org/officeDocument/2006/relationships/tags" Target="../tags/tag15.xml"/><Relationship Id="rId6" Type="http://schemas.openxmlformats.org/officeDocument/2006/relationships/image" Target="../media/image23.png"/><Relationship Id="rId5" Type="http://schemas.openxmlformats.org/officeDocument/2006/relationships/tags" Target="../tags/tag14.xml"/><Relationship Id="rId4" Type="http://schemas.openxmlformats.org/officeDocument/2006/relationships/image" Target="../media/image22.png"/><Relationship Id="rId3" Type="http://schemas.openxmlformats.org/officeDocument/2006/relationships/tags" Target="../tags/tag13.xml"/><Relationship Id="rId2" Type="http://schemas.openxmlformats.org/officeDocument/2006/relationships/image" Target="../media/image21.png"/><Relationship Id="rId15" Type="http://schemas.openxmlformats.org/officeDocument/2006/relationships/notesSlide" Target="../notesSlides/notesSlide5.xml"/><Relationship Id="rId14" Type="http://schemas.openxmlformats.org/officeDocument/2006/relationships/slideLayout" Target="../slideLayouts/slideLayout2.xml"/><Relationship Id="rId13" Type="http://schemas.openxmlformats.org/officeDocument/2006/relationships/image" Target="../media/image32.png"/><Relationship Id="rId12" Type="http://schemas.openxmlformats.org/officeDocument/2006/relationships/slide" Target="slide1.xml"/><Relationship Id="rId11" Type="http://schemas.openxmlformats.org/officeDocument/2006/relationships/image" Target="../media/image31.png"/><Relationship Id="rId10" Type="http://schemas.openxmlformats.org/officeDocument/2006/relationships/image" Target="../media/image26.png"/><Relationship Id="rId1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image" Target="../media/image24.png"/><Relationship Id="rId7" Type="http://schemas.openxmlformats.org/officeDocument/2006/relationships/tags" Target="../tags/tag20.xml"/><Relationship Id="rId6" Type="http://schemas.openxmlformats.org/officeDocument/2006/relationships/image" Target="../media/image23.png"/><Relationship Id="rId5" Type="http://schemas.openxmlformats.org/officeDocument/2006/relationships/tags" Target="../tags/tag19.xml"/><Relationship Id="rId4" Type="http://schemas.openxmlformats.org/officeDocument/2006/relationships/image" Target="../media/image22.png"/><Relationship Id="rId3" Type="http://schemas.openxmlformats.org/officeDocument/2006/relationships/tags" Target="../tags/tag18.xml"/><Relationship Id="rId2" Type="http://schemas.openxmlformats.org/officeDocument/2006/relationships/image" Target="../media/image21.png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2.xml"/><Relationship Id="rId11" Type="http://schemas.openxmlformats.org/officeDocument/2006/relationships/image" Target="../media/image31.png"/><Relationship Id="rId10" Type="http://schemas.openxmlformats.org/officeDocument/2006/relationships/image" Target="../media/image26.png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Administrator\Desktop\M1\2.jpg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635" y="-282575"/>
            <a:ext cx="12191365" cy="7140575"/>
          </a:xfrm>
          <a:prstGeom prst="rect">
            <a:avLst/>
          </a:prstGeom>
          <a:noFill/>
        </p:spPr>
      </p:pic>
      <p:grpSp>
        <p:nvGrpSpPr>
          <p:cNvPr id="6" name="Group 3"/>
          <p:cNvGrpSpPr/>
          <p:nvPr/>
        </p:nvGrpSpPr>
        <p:grpSpPr>
          <a:xfrm>
            <a:off x="2971716" y="816650"/>
            <a:ext cx="5904656" cy="2160240"/>
            <a:chOff x="1066" y="1253"/>
            <a:chExt cx="3275" cy="1362"/>
          </a:xfrm>
        </p:grpSpPr>
        <p:sp>
          <p:nvSpPr>
            <p:cNvPr id="7" name="AutoShape 4"/>
            <p:cNvSpPr>
              <a:spLocks noChangeArrowheads="1"/>
            </p:cNvSpPr>
            <p:nvPr/>
          </p:nvSpPr>
          <p:spPr bwMode="auto">
            <a:xfrm>
              <a:off x="1451" y="1571"/>
              <a:ext cx="2631" cy="1044"/>
            </a:xfrm>
            <a:prstGeom prst="ellipseRibbon">
              <a:avLst>
                <a:gd name="adj1" fmla="val 25000"/>
                <a:gd name="adj2" fmla="val 75000"/>
                <a:gd name="adj3" fmla="val 12500"/>
              </a:avLst>
            </a:prstGeom>
            <a:solidFill>
              <a:schemeClr val="bg1"/>
            </a:solidFill>
            <a:ln w="63500">
              <a:solidFill>
                <a:srgbClr val="CC99FF"/>
              </a:solidFill>
              <a:round/>
            </a:ln>
          </p:spPr>
          <p:txBody>
            <a:bodyPr wrap="none" anchor="ctr"/>
            <a:lstStyle/>
            <a:p>
              <a:endParaRPr lang="zh-CN" altLang="zh-CN"/>
            </a:p>
          </p:txBody>
        </p:sp>
        <p:pic>
          <p:nvPicPr>
            <p:cNvPr id="8" name="Picture 5" descr="006af"/>
            <p:cNvPicPr>
              <a:picLocks noChangeAspect="1" noChangeArrowheads="1" noCrop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1066" y="1298"/>
              <a:ext cx="576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6" descr="005ae"/>
            <p:cNvPicPr>
              <a:picLocks noChangeAspect="1" noChangeArrowheads="1" noCrop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3765" y="1253"/>
              <a:ext cx="576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WordArt 7"/>
            <p:cNvSpPr>
              <a:spLocks noChangeArrowheads="1" noChangeShapeType="1" noTextEdit="1"/>
            </p:cNvSpPr>
            <p:nvPr/>
          </p:nvSpPr>
          <p:spPr bwMode="auto">
            <a:xfrm>
              <a:off x="1814" y="1979"/>
              <a:ext cx="1896" cy="49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4400" b="1" kern="10" dirty="0">
                  <a:ln w="12700">
                    <a:solidFill>
                      <a:srgbClr val="EAEAEA"/>
                    </a:solidFill>
                    <a:round/>
                  </a:ln>
                  <a:gradFill rotWithShape="1">
                    <a:gsLst>
                      <a:gs pos="0">
                        <a:srgbClr val="A603AB"/>
                      </a:gs>
                      <a:gs pos="12000">
                        <a:srgbClr val="E81766"/>
                      </a:gs>
                      <a:gs pos="27000">
                        <a:srgbClr val="EE3F17"/>
                      </a:gs>
                      <a:gs pos="48000">
                        <a:srgbClr val="FFFF00"/>
                      </a:gs>
                      <a:gs pos="64999">
                        <a:srgbClr val="1A8D48"/>
                      </a:gs>
                      <a:gs pos="78999">
                        <a:srgbClr val="0819FB"/>
                      </a:gs>
                      <a:gs pos="100000">
                        <a:srgbClr val="A603AB"/>
                      </a:gs>
                    </a:gsLst>
                    <a:lin ang="0" scaled="1"/>
                  </a:gra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Module4 Unit1</a:t>
              </a:r>
              <a:endParaRPr lang="zh-CN" altLang="en-US" sz="4400" b="1" kern="10" dirty="0">
                <a:ln w="12700">
                  <a:solidFill>
                    <a:srgbClr val="EAEAEA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2014220" y="3321685"/>
            <a:ext cx="8086090" cy="9220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5400" spc="-15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uFillTx/>
                <a:latin typeface="Aharoni" panose="02010803020104030203" pitchFamily="2" charset="-79"/>
                <a:cs typeface="Aharoni" panose="02010803020104030203" pitchFamily="2" charset="-79"/>
              </a:rPr>
              <a:t>Will you take your kite?</a:t>
            </a:r>
            <a:endParaRPr lang="en-US" altLang="zh-CN" sz="5400" spc="-15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0000CC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uFillTx/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1150" y="12065"/>
            <a:ext cx="34061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外研版（三起）四年级下册</a:t>
            </a: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01 3" descr="E:\出售作品\素材\PPT\0儿童生日相册\单车1.1.png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8786495" y="4424680"/>
            <a:ext cx="3806190" cy="2268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01 4" descr="E:\出售作品\素材\PPT\0儿童生日相册\单车1.2.pn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8766416" y="2583547"/>
            <a:ext cx="1157516" cy="266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01 2" descr="E:\出售作品\素材\PPT\0儿童生日相册\单车1.3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 bwMode="auto">
          <a:xfrm>
            <a:off x="8052651" y="1421397"/>
            <a:ext cx="1227347" cy="206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A_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168187" y="1045631"/>
            <a:ext cx="1703445" cy="1266208"/>
          </a:xfrm>
          <a:prstGeom prst="rect">
            <a:avLst/>
          </a:prstGeom>
        </p:spPr>
      </p:pic>
      <p:pic>
        <p:nvPicPr>
          <p:cNvPr id="18" name="PA_图片 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1940956" y="1965164"/>
            <a:ext cx="1077620" cy="799594"/>
          </a:xfrm>
          <a:prstGeom prst="rect">
            <a:avLst/>
          </a:prstGeom>
        </p:spPr>
      </p:pic>
      <p:pic>
        <p:nvPicPr>
          <p:cNvPr id="19" name="PA_图片 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5914046" y="1774570"/>
            <a:ext cx="1115570" cy="484633"/>
          </a:xfrm>
          <a:prstGeom prst="rect">
            <a:avLst/>
          </a:prstGeom>
        </p:spPr>
      </p:pic>
      <p:pic>
        <p:nvPicPr>
          <p:cNvPr id="20" name="PA_图片 1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8786671" y="1045631"/>
            <a:ext cx="1635536" cy="1213568"/>
          </a:xfrm>
          <a:prstGeom prst="rect">
            <a:avLst/>
          </a:prstGeom>
        </p:spPr>
      </p:pic>
      <p:pic>
        <p:nvPicPr>
          <p:cNvPr id="21" name="PA_图片 1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4093933" y="1440824"/>
            <a:ext cx="719018" cy="534462"/>
          </a:xfrm>
          <a:prstGeom prst="rect">
            <a:avLst/>
          </a:prstGeom>
        </p:spPr>
      </p:pic>
      <p:pic>
        <p:nvPicPr>
          <p:cNvPr id="22" name="PA_图片 12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9923886" y="2149568"/>
            <a:ext cx="1943996" cy="844523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551180" y="2486025"/>
            <a:ext cx="2247900" cy="1376680"/>
            <a:chOff x="3211" y="4652"/>
            <a:chExt cx="3540" cy="2168"/>
          </a:xfrm>
        </p:grpSpPr>
        <p:sp>
          <p:nvSpPr>
            <p:cNvPr id="23" name="云形 22"/>
            <p:cNvSpPr/>
            <p:nvPr/>
          </p:nvSpPr>
          <p:spPr>
            <a:xfrm>
              <a:off x="3211" y="4652"/>
              <a:ext cx="3541" cy="2169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327" y="4731"/>
              <a:ext cx="2120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>
                  <a:latin typeface="Times New Roman" panose="02020603050405020304" pitchFamily="18" charset="0"/>
                  <a:cs typeface="Times New Roman" panose="02020603050405020304" pitchFamily="18" charset="0"/>
                </a:rPr>
                <a:t>no</a:t>
              </a:r>
              <a:endParaRPr lang="en-US" altLang="zh-CN" sz="6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51180" y="3994785"/>
            <a:ext cx="2248535" cy="1377315"/>
            <a:chOff x="3211" y="4652"/>
            <a:chExt cx="3541" cy="2169"/>
          </a:xfrm>
        </p:grpSpPr>
        <p:sp>
          <p:nvSpPr>
            <p:cNvPr id="28" name="云形 27"/>
            <p:cNvSpPr/>
            <p:nvPr/>
          </p:nvSpPr>
          <p:spPr>
            <a:xfrm>
              <a:off x="3211" y="4652"/>
              <a:ext cx="3541" cy="2169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327" y="4731"/>
              <a:ext cx="2120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>
                  <a:latin typeface="Times New Roman" panose="02020603050405020304" pitchFamily="18" charset="0"/>
                  <a:cs typeface="Times New Roman" panose="02020603050405020304" pitchFamily="18" charset="0"/>
                </a:rPr>
                <a:t>go</a:t>
              </a:r>
              <a:endParaRPr lang="en-US" altLang="zh-CN" sz="6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731635" y="3484245"/>
            <a:ext cx="2248535" cy="1377315"/>
            <a:chOff x="3211" y="4652"/>
            <a:chExt cx="3541" cy="2169"/>
          </a:xfrm>
        </p:grpSpPr>
        <p:sp>
          <p:nvSpPr>
            <p:cNvPr id="31" name="云形 30"/>
            <p:cNvSpPr/>
            <p:nvPr/>
          </p:nvSpPr>
          <p:spPr>
            <a:xfrm>
              <a:off x="3211" y="4652"/>
              <a:ext cx="3541" cy="2169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327" y="4731"/>
              <a:ext cx="2120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>
                  <a:latin typeface="Times New Roman" panose="02020603050405020304" pitchFamily="18" charset="0"/>
                  <a:cs typeface="Times New Roman" panose="02020603050405020304" pitchFamily="18" charset="0"/>
                </a:rPr>
                <a:t>so</a:t>
              </a:r>
              <a:endParaRPr lang="en-US" altLang="zh-CN" sz="6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293" name="AutoShape 8"/>
          <p:cNvSpPr/>
          <p:nvPr/>
        </p:nvSpPr>
        <p:spPr>
          <a:xfrm rot="10800000">
            <a:off x="3018790" y="3096895"/>
            <a:ext cx="838200" cy="1763395"/>
          </a:xfrm>
          <a:prstGeom prst="leftBrace">
            <a:avLst>
              <a:gd name="adj1" fmla="val 30252"/>
              <a:gd name="adj2" fmla="val 50000"/>
            </a:avLst>
          </a:prstGeom>
          <a:noFill/>
          <a:ln w="762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1" hangingPunct="1"/>
            <a:endParaRPr lang="zh-CN" altLang="en-US">
              <a:latin typeface="Arial Black" panose="020B0A04020102020204" pitchFamily="34" charset="0"/>
            </a:endParaRPr>
          </a:p>
        </p:txBody>
      </p:sp>
      <p:sp>
        <p:nvSpPr>
          <p:cNvPr id="12299" name="Text Box 17">
            <a:hlinkClick r:id="rId17" action="ppaction://hlinksldjump"/>
          </p:cNvPr>
          <p:cNvSpPr txBox="1"/>
          <p:nvPr/>
        </p:nvSpPr>
        <p:spPr>
          <a:xfrm>
            <a:off x="3856990" y="3409315"/>
            <a:ext cx="18649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6000" b="1">
                <a:solidFill>
                  <a:srgbClr val="FF3300"/>
                </a:solidFill>
                <a:latin typeface="Times New Roman" panose="02020603050405020304" pitchFamily="18" charset="0"/>
              </a:rPr>
              <a:t>/əʊ /</a:t>
            </a:r>
            <a:endParaRPr lang="en-US" altLang="zh-CN" sz="6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4" name="Line 4"/>
          <p:cNvSpPr/>
          <p:nvPr/>
        </p:nvSpPr>
        <p:spPr>
          <a:xfrm>
            <a:off x="5447983" y="3978910"/>
            <a:ext cx="1295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75E-06 4.07407E-06 L 0.0819 4.07407E-06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9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58333E-06 2.59259E-06 L 0.04987 2.59259E-06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7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2.08333E-07 4.81481E-06 L -0.03737 4.81481E-06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decel="5000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2.08333E-07 5.55112E-17 L -0.03802 5.55112E-17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1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4.16667E-07 -2.22222E-06 L -0.04557 -2.22222E-06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375E-06 -4.07407E-06 L -0.05742 -4.07407E-06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8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2" presetClass="emph" presetSubtype="0" repeatCount="5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nimBg="1"/>
      <p:bldP spid="1229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01 2" descr="C:\Users\Administrator\Desktop\14.png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67050" y="3415541"/>
            <a:ext cx="2893921" cy="3430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01 10"/>
          <p:cNvSpPr/>
          <p:nvPr/>
        </p:nvSpPr>
        <p:spPr>
          <a:xfrm>
            <a:off x="-1204961" y="5048765"/>
            <a:ext cx="687380" cy="687380"/>
          </a:xfrm>
          <a:prstGeom prst="ellipse">
            <a:avLst/>
          </a:prstGeom>
          <a:blipFill dpi="0" rotWithShape="1">
            <a:blip r:embed="rId2" cstate="email">
              <a:alphaModFix amt="32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1" name="01 11"/>
          <p:cNvSpPr/>
          <p:nvPr/>
        </p:nvSpPr>
        <p:spPr>
          <a:xfrm>
            <a:off x="-861271" y="4653752"/>
            <a:ext cx="395012" cy="395012"/>
          </a:xfrm>
          <a:prstGeom prst="ellipse">
            <a:avLst/>
          </a:prstGeom>
          <a:blipFill dpi="0" rotWithShape="1">
            <a:blip r:embed="rId3" cstate="email">
              <a:alphaModFix amt="4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2" name="01 12"/>
          <p:cNvSpPr/>
          <p:nvPr/>
        </p:nvSpPr>
        <p:spPr>
          <a:xfrm>
            <a:off x="-1395430" y="5048764"/>
            <a:ext cx="343689" cy="343689"/>
          </a:xfrm>
          <a:prstGeom prst="ellipse">
            <a:avLst/>
          </a:prstGeom>
          <a:blipFill dpi="0" rotWithShape="1">
            <a:blip r:embed="rId4" cstate="email">
              <a:alphaModFix amt="22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3" name="01 13"/>
          <p:cNvSpPr/>
          <p:nvPr/>
        </p:nvSpPr>
        <p:spPr>
          <a:xfrm>
            <a:off x="-951907" y="5679509"/>
            <a:ext cx="343689" cy="343689"/>
          </a:xfrm>
          <a:prstGeom prst="ellipse">
            <a:avLst/>
          </a:prstGeom>
          <a:blipFill dpi="0" rotWithShape="1">
            <a:blip r:embed="rId4" cstate="email">
              <a:alphaModFix amt="32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4" name="01 14"/>
          <p:cNvSpPr/>
          <p:nvPr/>
        </p:nvSpPr>
        <p:spPr>
          <a:xfrm>
            <a:off x="-780063" y="6046926"/>
            <a:ext cx="687380" cy="687380"/>
          </a:xfrm>
          <a:prstGeom prst="ellipse">
            <a:avLst/>
          </a:prstGeom>
          <a:blipFill dpi="0" rotWithShape="1">
            <a:blip r:embed="rId2" cstate="email">
              <a:alphaModFix amt="24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5" name="01 15"/>
          <p:cNvSpPr/>
          <p:nvPr/>
        </p:nvSpPr>
        <p:spPr>
          <a:xfrm>
            <a:off x="-2614374" y="6875303"/>
            <a:ext cx="343689" cy="343689"/>
          </a:xfrm>
          <a:prstGeom prst="ellipse">
            <a:avLst/>
          </a:prstGeom>
          <a:blipFill dpi="0" rotWithShape="1">
            <a:blip r:embed="rId4" cstate="email">
              <a:alphaModFix amt="22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6" name="01 16"/>
          <p:cNvSpPr/>
          <p:nvPr/>
        </p:nvSpPr>
        <p:spPr>
          <a:xfrm>
            <a:off x="-883125" y="7105161"/>
            <a:ext cx="457930" cy="457930"/>
          </a:xfrm>
          <a:prstGeom prst="ellipse">
            <a:avLst/>
          </a:prstGeom>
          <a:blipFill dpi="0" rotWithShape="1">
            <a:blip r:embed="rId5" cstate="email">
              <a:alphaModFix amt="24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7" name="01 17"/>
          <p:cNvSpPr/>
          <p:nvPr/>
        </p:nvSpPr>
        <p:spPr>
          <a:xfrm>
            <a:off x="-2163300" y="6232191"/>
            <a:ext cx="757424" cy="757424"/>
          </a:xfrm>
          <a:prstGeom prst="ellipse">
            <a:avLst/>
          </a:prstGeom>
          <a:blipFill dpi="0" rotWithShape="1">
            <a:blip r:embed="rId6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8" name="01 18"/>
          <p:cNvSpPr/>
          <p:nvPr/>
        </p:nvSpPr>
        <p:spPr>
          <a:xfrm>
            <a:off x="-1436782" y="5274952"/>
            <a:ext cx="473735" cy="473735"/>
          </a:xfrm>
          <a:prstGeom prst="ellipse">
            <a:avLst/>
          </a:prstGeom>
          <a:blipFill dpi="0" rotWithShape="1">
            <a:blip r:embed="rId7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9" name="01 19"/>
          <p:cNvSpPr/>
          <p:nvPr/>
        </p:nvSpPr>
        <p:spPr>
          <a:xfrm>
            <a:off x="-1349445" y="4236376"/>
            <a:ext cx="976351" cy="976351"/>
          </a:xfrm>
          <a:prstGeom prst="ellipse">
            <a:avLst/>
          </a:prstGeom>
          <a:blipFill dpi="0" rotWithShape="1">
            <a:blip r:embed="rId8" cstate="email"/>
            <a:stretch>
              <a:fillRect/>
            </a:stretch>
          </a:blipFill>
          <a:ln>
            <a:noFill/>
          </a:ln>
          <a:effectLst>
            <a:outerShdw blurRad="304800" dist="292100" dir="27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0" name="01 20"/>
          <p:cNvSpPr/>
          <p:nvPr/>
        </p:nvSpPr>
        <p:spPr>
          <a:xfrm>
            <a:off x="-845086" y="3425510"/>
            <a:ext cx="473735" cy="473735"/>
          </a:xfrm>
          <a:prstGeom prst="ellipse">
            <a:avLst/>
          </a:prstGeom>
          <a:blipFill dpi="0" rotWithShape="1">
            <a:blip r:embed="rId7" cstate="email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pic>
        <p:nvPicPr>
          <p:cNvPr id="21" name="PA_图片 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7057007" y="5048764"/>
            <a:ext cx="1703445" cy="1266208"/>
          </a:xfrm>
          <a:prstGeom prst="rect">
            <a:avLst/>
          </a:prstGeom>
        </p:spPr>
      </p:pic>
      <p:pic>
        <p:nvPicPr>
          <p:cNvPr id="22" name="PA_图片 1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8829776" y="5968297"/>
            <a:ext cx="1077620" cy="799594"/>
          </a:xfrm>
          <a:prstGeom prst="rect">
            <a:avLst/>
          </a:prstGeom>
        </p:spPr>
      </p:pic>
      <p:pic>
        <p:nvPicPr>
          <p:cNvPr id="23" name="PA_图片 14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10982753" y="5443957"/>
            <a:ext cx="719018" cy="53446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127250" y="1114425"/>
            <a:ext cx="85794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Listen and repeat.</a:t>
            </a:r>
            <a:endParaRPr lang="en-US" altLang="zh-CN" sz="660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27250" y="2167255"/>
            <a:ext cx="85794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together.</a:t>
            </a:r>
            <a:endParaRPr lang="en-US" altLang="zh-CN" sz="66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27250" y="3108960"/>
            <a:ext cx="857948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Read in groups.</a:t>
            </a:r>
            <a:endParaRPr lang="en-US" altLang="zh-CN" sz="660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云形 6"/>
          <p:cNvSpPr/>
          <p:nvPr/>
        </p:nvSpPr>
        <p:spPr>
          <a:xfrm>
            <a:off x="316865" y="-171450"/>
            <a:ext cx="4776470" cy="1462405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78155" y="149225"/>
            <a:ext cx="5017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Times New Roman" panose="02020603050405020304" pitchFamily="18" charset="0"/>
                <a:cs typeface="Times New Roman" panose="02020603050405020304" pitchFamily="18" charset="0"/>
              </a:rPr>
              <a:t>Read out the dialogue</a:t>
            </a:r>
            <a:endParaRPr lang="en-US" altLang="zh-CN" sz="3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57 -0.00717 L 0.30846 -0.15579 C 0.37343 -0.18657 0.46823 -0.24514 0.56393 -0.31273 C 0.67474 -0.39282 0.76172 -0.46435 0.81979 -0.52222 L 1.10182 -0.79954" pathEditMode="relative" rAng="20280000" ptsTypes="AAAAA">
                                      <p:cBhvr>
                                        <p:cTn id="22" dur="6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46" y="-3530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2.91667E-06 -0.00024 L 0.31354 -0.09098 C 0.37995 -0.11042 0.47631 -0.15139 0.57435 -0.19954 C 0.68841 -0.25834 0.77813 -0.31274 0.83985 -0.35926 L 1.1336 -0.57801" pathEditMode="relative" rAng="20640000" ptsTypes="AAAAA">
                                      <p:cBhvr>
                                        <p:cTn id="24" dur="8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370" y="-2456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37" presetClass="path" presetSubtype="0" accel="50000" de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00313 -0.01227 L 0.2569 -0.18356 C 0.31224 -0.22037 0.39219 -0.28333 0.47305 -0.35023 C 0.56588 -0.4331 0.63932 -0.50231 0.68919 -0.55787 L 0.92643 -0.81875" pathEditMode="relative" rAng="20040000" ptsTypes="AAAAA">
                                      <p:cBhvr>
                                        <p:cTn id="26" dur="8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305" y="-37315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52 -0.00903 L 0.25846 -0.21852 C 0.31445 -0.26319 0.39518 -0.33704 0.47617 -0.41551 C 0.57031 -0.5081 0.64414 -0.5875 0.69401 -0.64768 L 0.93437 -0.93356" pathEditMode="relative" rAng="19860000" ptsTypes="AAAAA">
                                      <p:cBhvr>
                                        <p:cTn id="28" dur="9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82" y="-4370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573 -0.01967 L 0.30521 -0.23356 C 0.37149 -0.2794 0.46615 -0.35902 0.56146 -0.44652 C 0.67123 -0.55185 0.75703 -0.64213 0.81367 -0.71389 L 1.08959 -1.05416" pathEditMode="relative" rAng="19920000" ptsTypes="AAAAA">
                                      <p:cBhvr>
                                        <p:cTn id="30" dur="8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029" y="-475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417 -0.01505 L 0.3388 -0.24422 C 0.4112 -0.29306 0.51615 -0.37662 0.62305 -0.46598 C 0.74635 -0.57385 0.84271 -0.66598 0.90833 -0.73797 L 1.22279 -1.07824" pathEditMode="relative" rAng="20040000" ptsTypes="AAAAA">
                                      <p:cBhvr>
                                        <p:cTn id="32" dur="8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357" y="-4944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286 -0.01111 L 0.29506 -0.25787 C 0.35899 -0.31088 0.45209 -0.39259 0.54727 -0.47731 C 0.65743 -0.57847 0.74532 -0.66041 0.80573 -0.7206 L 1.09532 -1.00694" pathEditMode="relative" rAng="19980000" ptsTypes="AAAAA">
                                      <p:cBhvr>
                                        <p:cTn id="34" dur="7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73" y="-4851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16667E-06 -0.00023 L 0.33684 -0.10324 C 0.40794 -0.125 0.51184 -0.16991 0.61809 -0.22153 C 0.74101 -0.28495 0.83632 -0.34283 0.90208 -0.3919 L 1.22148 -0.62245" pathEditMode="relative" rAng="20640000" ptsTypes="AAAAA">
                                      <p:cBhvr>
                                        <p:cTn id="36" dur="7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58" y="-2680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7" presetClass="path" presetSubtype="0" accel="50000" decel="5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0013 -0.01643 L 0.32709 -0.05208 C 0.39714 -0.05972 0.49831 -0.08449 0.60274 -0.11389 C 0.72318 -0.15301 0.81966 -0.19143 0.88477 -0.22731 L 1.20209 -0.39305" pathEditMode="relative" rAng="21000000" ptsTypes="AAAAA">
                                      <p:cBhvr>
                                        <p:cTn id="38" dur="7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47" y="-14421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7" presetClass="path" presetSubtype="0" accel="50000" decel="5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91667E-06 -0.00023 L 0.33685 -0.10324 C 0.40794 -0.125 0.51185 -0.16991 0.6181 -0.22153 C 0.74101 -0.28495 0.83633 -0.34283 0.90208 -0.3919 L 1.22148 -0.62245" pathEditMode="relative" rAng="20640000" ptsTypes="AAAAA">
                                      <p:cBhvr>
                                        <p:cTn id="40" dur="8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758" y="-2680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7" presetClass="path" presetSubtype="0" accel="50000" decel="5000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-0.0013 -0.01574 L 0.30794 -0.04584 C 0.37331 -0.05139 0.46914 -0.075 0.56732 -0.10209 C 0.68034 -0.13797 0.77161 -0.17616 0.83333 -0.21019 L 1.13099 -0.37037" pathEditMode="relative" rAng="21000000" ptsTypes="AAAAA">
                                      <p:cBhvr>
                                        <p:cTn id="42" dur="46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057" y="-1328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63" presetClass="path" presetSubtype="0" repeatCount="3000" accel="50000" decel="5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2.29167E-06 -2.22222E-06 L 0.0819 -2.22222E-06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9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repeatCount="3000" accel="50000" decel="5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6.25E-07 -2.22222E-06 L 0.04987 -2.22222E-06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7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repeatCount="3000" accel="50000" decel="5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1.66667E-06 1.11111E-06 L -0.05742 1.11111E-06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01 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rot="21407684">
            <a:off x="220221" y="-416902"/>
            <a:ext cx="2818304" cy="2456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01 4" descr="C:\Users\Administrator\Desktop\gif生日蛋糕\xin.gif"/>
          <p:cNvPicPr>
            <a:picLocks noChangeAspect="1" noChangeArrowheads="1" noCrop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 flipH="1">
            <a:off x="9595314" y="4453563"/>
            <a:ext cx="2881391" cy="2404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A_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712755" y="5543866"/>
            <a:ext cx="1077620" cy="799594"/>
          </a:xfrm>
          <a:prstGeom prst="rect">
            <a:avLst/>
          </a:prstGeom>
        </p:spPr>
      </p:pic>
      <p:pic>
        <p:nvPicPr>
          <p:cNvPr id="14" name="PA_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5181283" y="6114017"/>
            <a:ext cx="1115570" cy="484633"/>
          </a:xfrm>
          <a:prstGeom prst="rect">
            <a:avLst/>
          </a:prstGeom>
        </p:spPr>
      </p:pic>
      <p:pic>
        <p:nvPicPr>
          <p:cNvPr id="15" name="PA_图片 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1430866" y="4578434"/>
            <a:ext cx="719018" cy="534462"/>
          </a:xfrm>
          <a:prstGeom prst="rect">
            <a:avLst/>
          </a:prstGeom>
        </p:spPr>
      </p:pic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9"/>
            </p:custDataLst>
          </p:nvPr>
        </p:nvGraphicFramePr>
        <p:xfrm>
          <a:off x="1041400" y="1971040"/>
          <a:ext cx="9048115" cy="2774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99300"/>
                <a:gridCol w="1948815"/>
              </a:tblGrid>
              <a:tr h="1029335">
                <a:tc gridSpan="2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4800">
                          <a:latin typeface="Comic Sans MS" panose="030F0702030302020204"/>
                          <a:cs typeface="Comic Sans MS" panose="030F0702030302020204" charset="0"/>
                        </a:rPr>
                        <a:t>Act out the dialogue in pairs.</a:t>
                      </a:r>
                      <a:endParaRPr lang="en-US" altLang="zh-CN" sz="4800">
                        <a:latin typeface="Comic Sans MS" panose="030F0702030302020204"/>
                        <a:cs typeface="Comic Sans MS" panose="030F0702030302020204" charset="0"/>
                      </a:endParaRPr>
                    </a:p>
                  </a:txBody>
                  <a:tcPr/>
                </a:tc>
                <a:tc hMerge="1">
                  <a:tcPr/>
                </a:tc>
              </a:tr>
              <a:tr h="8724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/>
                        <a:t>表演片段，语音语调标准，表演生动</a:t>
                      </a:r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  <a:tr h="87312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800" b="1"/>
                        <a:t>表演整篇对话，语音语调标准，表演生动</a:t>
                      </a:r>
                      <a:endParaRPr lang="zh-CN" altLang="en-US" sz="28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五角星 17"/>
          <p:cNvSpPr/>
          <p:nvPr/>
        </p:nvSpPr>
        <p:spPr>
          <a:xfrm>
            <a:off x="8520430" y="3098800"/>
            <a:ext cx="611505" cy="57975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五角星 18"/>
          <p:cNvSpPr/>
          <p:nvPr/>
        </p:nvSpPr>
        <p:spPr>
          <a:xfrm>
            <a:off x="8244205" y="3998595"/>
            <a:ext cx="611505" cy="57975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角星 19"/>
          <p:cNvSpPr/>
          <p:nvPr/>
        </p:nvSpPr>
        <p:spPr>
          <a:xfrm>
            <a:off x="8866505" y="3998595"/>
            <a:ext cx="611505" cy="57975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五角星 20"/>
          <p:cNvSpPr/>
          <p:nvPr/>
        </p:nvSpPr>
        <p:spPr>
          <a:xfrm>
            <a:off x="9131935" y="3068320"/>
            <a:ext cx="611505" cy="57975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五角星 22"/>
          <p:cNvSpPr/>
          <p:nvPr/>
        </p:nvSpPr>
        <p:spPr>
          <a:xfrm>
            <a:off x="9478010" y="3998595"/>
            <a:ext cx="611505" cy="579755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4063425" y="45"/>
            <a:ext cx="5216624" cy="1446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8800" b="1">
                <a:solidFill>
                  <a:srgbClr val="FF0000"/>
                </a:solidFill>
                <a:latin typeface="Comic Sans MS" panose="030F0702030302020204"/>
              </a:rPr>
              <a:t>R</a:t>
            </a:r>
            <a:r>
              <a:rPr lang="en-US" altLang="zh-CN" sz="8800" b="1">
                <a:solidFill>
                  <a:srgbClr val="0066FF"/>
                </a:solidFill>
                <a:latin typeface="Comic Sans MS" panose="030F0702030302020204"/>
              </a:rPr>
              <a:t>o</a:t>
            </a:r>
            <a:r>
              <a:rPr lang="en-US" altLang="zh-CN" sz="8800" b="1">
                <a:solidFill>
                  <a:srgbClr val="F5D20F"/>
                </a:solidFill>
                <a:latin typeface="Comic Sans MS" panose="030F0702030302020204"/>
              </a:rPr>
              <a:t>l</a:t>
            </a:r>
            <a:r>
              <a:rPr lang="en-US" altLang="zh-CN" sz="8800" b="1">
                <a:solidFill>
                  <a:schemeClr val="tx2"/>
                </a:solidFill>
                <a:latin typeface="Comic Sans MS" panose="030F0702030302020204"/>
              </a:rPr>
              <a:t>e</a:t>
            </a:r>
            <a:r>
              <a:rPr lang="en-US" altLang="zh-CN" sz="8800" b="1">
                <a:solidFill>
                  <a:srgbClr val="FF0000"/>
                </a:solidFill>
                <a:latin typeface="Comic Sans MS" panose="030F0702030302020204"/>
              </a:rPr>
              <a:t> </a:t>
            </a:r>
            <a:r>
              <a:rPr lang="en-US" altLang="zh-CN" sz="8800" b="1">
                <a:solidFill>
                  <a:srgbClr val="0066FF"/>
                </a:solidFill>
                <a:latin typeface="Comic Sans MS" panose="030F0702030302020204"/>
              </a:rPr>
              <a:t>p</a:t>
            </a:r>
            <a:r>
              <a:rPr lang="en-US" altLang="zh-CN" sz="8800" b="1">
                <a:solidFill>
                  <a:srgbClr val="FCF129"/>
                </a:solidFill>
                <a:latin typeface="Comic Sans MS" panose="030F0702030302020204"/>
              </a:rPr>
              <a:t>l</a:t>
            </a:r>
            <a:r>
              <a:rPr lang="en-US" altLang="zh-CN" sz="8800" b="1">
                <a:solidFill>
                  <a:schemeClr val="tx2"/>
                </a:solidFill>
                <a:latin typeface="Comic Sans MS" panose="030F0702030302020204"/>
              </a:rPr>
              <a:t>a</a:t>
            </a:r>
            <a:r>
              <a:rPr lang="en-US" altLang="zh-CN" sz="8800" b="1">
                <a:solidFill>
                  <a:srgbClr val="FF0000"/>
                </a:solidFill>
                <a:latin typeface="Comic Sans MS" panose="030F0702030302020204"/>
              </a:rPr>
              <a:t>y</a:t>
            </a:r>
            <a:r>
              <a:rPr lang="zh-CN" altLang="en-US" sz="6600">
                <a:solidFill>
                  <a:srgbClr val="FF0000"/>
                </a:solidFill>
                <a:latin typeface="Comic Sans MS" panose="030F0702030302020204"/>
              </a:rPr>
              <a:t>　</a:t>
            </a:r>
            <a:endParaRPr lang="zh-CN" altLang="en-US" sz="6600">
              <a:solidFill>
                <a:srgbClr val="FF0000"/>
              </a:solidFill>
              <a:latin typeface="Comic Sans MS" panose="030F07020303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3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6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65" tmFilter="0, 0; 0.125,0.2665; 0.25,0.4; 0.375,0.465; 0.5,0.5;  0.625,0.535; 0.75,0.6; 0.875,0.7335; 1,1">
                                          <p:stCondLst>
                                            <p:cond delay="36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83" tmFilter="0, 0; 0.125,0.2665; 0.25,0.4; 0.375,0.465; 0.5,0.5;  0.625,0.535; 0.75,0.6; 0.875,0.7335; 1,1">
                                          <p:stCondLst>
                                            <p:cond delay="7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" tmFilter="0, 0; 0.125,0.2665; 0.25,0.4; 0.375,0.465; 0.5,0.5;  0.625,0.535; 0.75,0.6; 0.875,0.7335; 1,1">
                                          <p:stCondLst>
                                            <p:cond delay="91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4">
                                          <p:stCondLst>
                                            <p:cond delay="35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91" decel="50000">
                                          <p:stCondLst>
                                            <p:cond delay="37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4">
                                          <p:stCondLst>
                                            <p:cond delay="72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91" decel="50000">
                                          <p:stCondLst>
                                            <p:cond delay="73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4">
                                          <p:stCondLst>
                                            <p:cond delay="903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91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4">
                                          <p:stCondLst>
                                            <p:cond delay="99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91" decel="50000">
                                          <p:stCondLst>
                                            <p:cond delay="100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repeatCount="3000" accel="50000" decel="5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4.16667E-06 3.33333E-06 L 0.04987 3.33333E-06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7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repeatCount="3000" accel="50000" decel="5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125E-06 -1.85185E-06 L -0.03737 -1.85185E-06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path" presetSubtype="0" repeatCount="3000" accel="50000" decel="5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4.79167E-06 -1.48148E-06 L -0.05742 -1.48148E-06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8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A_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237402" y="-18"/>
            <a:ext cx="1703445" cy="1266208"/>
          </a:xfrm>
          <a:prstGeom prst="rect">
            <a:avLst/>
          </a:prstGeom>
        </p:spPr>
      </p:pic>
      <p:pic>
        <p:nvPicPr>
          <p:cNvPr id="25" name="PA_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9622086" y="4149853"/>
            <a:ext cx="1115570" cy="484633"/>
          </a:xfrm>
          <a:prstGeom prst="rect">
            <a:avLst/>
          </a:prstGeom>
        </p:spPr>
      </p:pic>
      <p:pic>
        <p:nvPicPr>
          <p:cNvPr id="26" name="PA_图片 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10546089" y="4624551"/>
            <a:ext cx="1635536" cy="1213568"/>
          </a:xfrm>
          <a:prstGeom prst="rect">
            <a:avLst/>
          </a:prstGeom>
        </p:spPr>
      </p:pic>
      <p:pic>
        <p:nvPicPr>
          <p:cNvPr id="27" name="PA_图片 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8875483" y="2968363"/>
            <a:ext cx="719018" cy="534462"/>
          </a:xfrm>
          <a:prstGeom prst="rect">
            <a:avLst/>
          </a:prstGeom>
        </p:spPr>
      </p:pic>
      <p:pic>
        <p:nvPicPr>
          <p:cNvPr id="28" name="PA_图片 1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1940956" y="1545625"/>
            <a:ext cx="1077620" cy="799594"/>
          </a:xfrm>
          <a:prstGeom prst="rect">
            <a:avLst/>
          </a:prstGeom>
        </p:spPr>
      </p:pic>
      <p:sp>
        <p:nvSpPr>
          <p:cNvPr id="16" name="01 34"/>
          <p:cNvSpPr/>
          <p:nvPr/>
        </p:nvSpPr>
        <p:spPr>
          <a:xfrm>
            <a:off x="-1507269" y="4727408"/>
            <a:ext cx="1215798" cy="1215793"/>
          </a:xfrm>
          <a:prstGeom prst="ellipse">
            <a:avLst/>
          </a:prstGeom>
          <a:blipFill dpi="0" rotWithShape="1">
            <a:blip r:embed="rId11">
              <a:alphaModFix amt="51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7" name="01 35"/>
          <p:cNvSpPr/>
          <p:nvPr/>
        </p:nvSpPr>
        <p:spPr>
          <a:xfrm>
            <a:off x="-899371" y="4596602"/>
            <a:ext cx="395012" cy="395012"/>
          </a:xfrm>
          <a:prstGeom prst="ellipse">
            <a:avLst/>
          </a:prstGeom>
          <a:blipFill dpi="0" rotWithShape="1">
            <a:blip r:embed="rId12" cstate="email">
              <a:alphaModFix amt="4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8" name="01 36"/>
          <p:cNvSpPr/>
          <p:nvPr/>
        </p:nvSpPr>
        <p:spPr>
          <a:xfrm>
            <a:off x="-1492979" y="4794109"/>
            <a:ext cx="674816" cy="674816"/>
          </a:xfrm>
          <a:prstGeom prst="ellipse">
            <a:avLst/>
          </a:prstGeom>
          <a:blipFill dpi="0" rotWithShape="1">
            <a:blip r:embed="rId11" cstate="email">
              <a:alphaModFix amt="32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9" name="01 37"/>
          <p:cNvSpPr/>
          <p:nvPr/>
        </p:nvSpPr>
        <p:spPr>
          <a:xfrm>
            <a:off x="-990007" y="5622359"/>
            <a:ext cx="343689" cy="343689"/>
          </a:xfrm>
          <a:prstGeom prst="ellipse">
            <a:avLst/>
          </a:prstGeom>
          <a:blipFill dpi="0" rotWithShape="1">
            <a:blip r:embed="rId13" cstate="email">
              <a:alphaModFix amt="32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0" name="01 38"/>
          <p:cNvSpPr/>
          <p:nvPr/>
        </p:nvSpPr>
        <p:spPr>
          <a:xfrm>
            <a:off x="-2652474" y="6818153"/>
            <a:ext cx="343689" cy="343689"/>
          </a:xfrm>
          <a:prstGeom prst="ellipse">
            <a:avLst/>
          </a:prstGeom>
          <a:blipFill dpi="0" rotWithShape="1">
            <a:blip r:embed="rId13" cstate="email">
              <a:alphaModFix amt="22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1" name="01 39"/>
          <p:cNvSpPr/>
          <p:nvPr/>
        </p:nvSpPr>
        <p:spPr>
          <a:xfrm>
            <a:off x="-1101331" y="6867905"/>
            <a:ext cx="818142" cy="818142"/>
          </a:xfrm>
          <a:prstGeom prst="ellipse">
            <a:avLst/>
          </a:prstGeom>
          <a:blipFill dpi="0" rotWithShape="1">
            <a:blip r:embed="rId11" cstate="email">
              <a:alphaModFix amt="24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2" name="01 40"/>
          <p:cNvSpPr/>
          <p:nvPr/>
        </p:nvSpPr>
        <p:spPr>
          <a:xfrm>
            <a:off x="4640699" y="7120358"/>
            <a:ext cx="343689" cy="343689"/>
          </a:xfrm>
          <a:prstGeom prst="ellipse">
            <a:avLst/>
          </a:prstGeom>
          <a:blipFill dpi="0" rotWithShape="1">
            <a:blip r:embed="rId13" cstate="email">
              <a:alphaModFix amt="32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4" cstate="email"/>
          <a:srcRect/>
          <a:stretch>
            <a:fillRect/>
          </a:stretch>
        </p:blipFill>
        <p:spPr>
          <a:xfrm>
            <a:off x="183515" y="1262380"/>
            <a:ext cx="6559550" cy="34486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5" cstate="email"/>
          <a:srcRect/>
          <a:stretch>
            <a:fillRect/>
          </a:stretch>
        </p:blipFill>
        <p:spPr>
          <a:xfrm>
            <a:off x="6826885" y="0"/>
            <a:ext cx="5365115" cy="68679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05 -0.00432 L 0.30868 -0.15401 C 0.37395 -0.1855 0.46857 -0.24506 0.56423 -0.31266 C 0.67482 -0.39383 0.7618 -0.46574 0.82031 -0.52438 L 1.10156 -0.80371" pathEditMode="relative" rAng="-1329660" ptsTypes="FffFF">
                                      <p:cBhvr>
                                        <p:cTn id="6" dur="5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11" y="-356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7 -4.07407E-06 L 0.30139 -0.08518 C 0.36511 -0.10308 0.45782 -0.14228 0.55244 -0.18796 C 0.66181 -0.24475 0.7481 -0.29722 0.80643 -0.34259 L 1.08855 -0.55493" pathEditMode="relative" rAng="-956700" ptsTypes="FffFF">
                                      <p:cBhvr>
                                        <p:cTn id="8" dur="7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39" y="-2342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accel="50000" decel="5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18 -0.00031 L 0.24791 -0.16872 C 0.30052 -0.2045 0.37639 -0.2665 0.45295 -0.33374 C 0.54166 -0.41486 0.61076 -0.48334 0.65781 -0.53824 L 0.88229 -0.79549" pathEditMode="relative" rAng="-1611360" ptsTypes="FffFF">
                                      <p:cBhvr>
                                        <p:cTn id="10" dur="7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65" y="-3679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06 -4.07156E-07 L 0.24861 -0.20204 C 0.30156 -0.24553 0.37812 -0.31709 0.45468 -0.39328 C 0.54392 -0.48365 0.61371 -0.56015 0.66111 -0.61906 L 0.8875 -0.89729" pathEditMode="relative" rAng="-1776000" ptsTypes="FffFF">
                                      <p:cBhvr>
                                        <p:cTn id="12" dur="8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74" y="-4238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21 0.00462 L 0.3375 -0.23443 C 0.40833 -0.2844 0.51146 -0.37015 0.61614 -0.46176 C 0.7368 -0.57126 0.83177 -0.66472 0.896 -0.7372 L 1.20486 -1.07897" pathEditMode="relative" rAng="-1611360" ptsTypes="FffFF">
                                      <p:cBhvr>
                                        <p:cTn id="14" dur="7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163" y="-50709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7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5.55556E-07 4.81481E-06 L 0.29688 -0.25309 C 0.36042 -0.3071 0.45313 -0.39105 0.54757 -0.47747 C 0.65747 -0.58056 0.74462 -0.6642 0.80469 -0.72562 L 1.09306 -1.01729" pathEditMode="relative" rAng="-1654680" ptsTypes="FffFF">
                                      <p:cBhvr>
                                        <p:cTn id="16" dur="6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17" y="-4959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06 -4.07156E-07 L 0.24861 -0.20204 C 0.30156 -0.24553 0.37812 -0.31709 0.45468 -0.39328 C 0.54392 -0.48365 0.61371 -0.56015 0.66111 -0.61906 L 0.8875 -0.89729" pathEditMode="relative" rAng="-1776000" ptsTypes="FffFF">
                                      <p:cBhvr>
                                        <p:cTn id="18" dur="8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174" y="-4238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3" presetClass="path" presetSubtype="0" repeatCount="2000" accel="50000" decel="5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75E-06 -4.81481E-06 L 0.0819 -4.81481E-06" pathEditMode="relative" rAng="0" ptsTypes="AA">
                                      <p:cBhvr>
                                        <p:cTn id="3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9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63" presetClass="path" presetSubtype="0" repeatCount="2000" accel="50000" decel="5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58333E-06 -4.81481E-06 L 0.04987 -4.81481E-06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7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5" presetClass="path" presetSubtype="0" repeatCount="2000" accel="50000" decel="5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4.16667E-06 2.22222E-06 L -0.03737 2.22222E-06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repeatCount="2000" accel="50000" decel="5000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1.25E-06 -1.48148E-06 L -0.04557 -1.48148E-06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repeatCount="2000" accel="50000" decel="5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875E-06 7.40741E-07 L -0.05742 7.40741E-07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A_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168187" y="626092"/>
            <a:ext cx="1703445" cy="1266208"/>
          </a:xfrm>
          <a:prstGeom prst="rect">
            <a:avLst/>
          </a:prstGeom>
        </p:spPr>
      </p:pic>
      <p:pic>
        <p:nvPicPr>
          <p:cNvPr id="24" name="PA_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9622086" y="4149853"/>
            <a:ext cx="1115570" cy="484633"/>
          </a:xfrm>
          <a:prstGeom prst="rect">
            <a:avLst/>
          </a:prstGeom>
        </p:spPr>
      </p:pic>
      <p:pic>
        <p:nvPicPr>
          <p:cNvPr id="25" name="PA_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9658290" y="-327024"/>
            <a:ext cx="2523628" cy="1872532"/>
          </a:xfrm>
          <a:prstGeom prst="rect">
            <a:avLst/>
          </a:prstGeom>
        </p:spPr>
      </p:pic>
      <p:pic>
        <p:nvPicPr>
          <p:cNvPr id="26" name="PA_图片 1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10038186" y="5882929"/>
            <a:ext cx="1943996" cy="844523"/>
          </a:xfrm>
          <a:prstGeom prst="rect">
            <a:avLst/>
          </a:prstGeom>
        </p:spPr>
      </p:pic>
      <p:pic>
        <p:nvPicPr>
          <p:cNvPr id="27" name="PA_图片 13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10546089" y="4624551"/>
            <a:ext cx="1635536" cy="1213568"/>
          </a:xfrm>
          <a:prstGeom prst="rect">
            <a:avLst/>
          </a:prstGeom>
        </p:spPr>
      </p:pic>
      <p:pic>
        <p:nvPicPr>
          <p:cNvPr id="28" name="PA_图片 14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9754323" y="3284593"/>
            <a:ext cx="719018" cy="534462"/>
          </a:xfrm>
          <a:prstGeom prst="rect">
            <a:avLst/>
          </a:prstGeom>
        </p:spPr>
      </p:pic>
      <p:pic>
        <p:nvPicPr>
          <p:cNvPr id="29" name="PA_图片 1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481091" y="2108870"/>
            <a:ext cx="1077620" cy="79959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5" cstate="email"/>
          <a:stretch>
            <a:fillRect/>
          </a:stretch>
        </p:blipFill>
        <p:spPr>
          <a:xfrm>
            <a:off x="-733425" y="3819525"/>
            <a:ext cx="4582795" cy="358711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-327025"/>
            <a:ext cx="5546725" cy="10147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6000" b="1" cap="none" spc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Group</a:t>
            </a:r>
            <a:r>
              <a:rPr lang="en-US" altLang="zh-CN" sz="6000" b="1" cap="none" spc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r>
              <a:rPr lang="en-US" altLang="zh-CN" sz="6000" b="1" cap="none" spc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work</a:t>
            </a:r>
            <a:endParaRPr lang="zh-CN" altLang="en-US" sz="6000" b="1" cap="none" spc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235200" y="657860"/>
            <a:ext cx="7865110" cy="133540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2258060" y="626110"/>
            <a:ext cx="767524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000">
                <a:latin typeface="Times New Roman" panose="02020603050405020304" pitchFamily="18" charset="0"/>
                <a:cs typeface="Times New Roman" panose="02020603050405020304" pitchFamily="18" charset="0"/>
              </a:rPr>
              <a:t>We will have a picnic this weekend. Let's make plans in groups.</a:t>
            </a:r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36770" y="4711065"/>
            <a:ext cx="49542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/>
          </a:p>
        </p:txBody>
      </p:sp>
      <p:pic>
        <p:nvPicPr>
          <p:cNvPr id="3" name="01 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63800" y="1647825"/>
            <a:ext cx="7784465" cy="5488940"/>
          </a:xfrm>
          <a:prstGeom prst="rect">
            <a:avLst/>
          </a:prstGeom>
        </p:spPr>
      </p:pic>
      <p:sp>
        <p:nvSpPr>
          <p:cNvPr id="5" name="TextBox 26"/>
          <p:cNvSpPr txBox="1"/>
          <p:nvPr/>
        </p:nvSpPr>
        <p:spPr>
          <a:xfrm>
            <a:off x="3161012" y="2210122"/>
            <a:ext cx="6939298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you take……?</a:t>
            </a:r>
            <a:endParaRPr lang="en-US" altLang="zh-CN" sz="54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5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Yes, I will.</a:t>
            </a:r>
            <a:endParaRPr lang="en-US" altLang="zh-CN" sz="54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308967" y="4149412"/>
            <a:ext cx="6939298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>
                <a:latin typeface="Times New Roman" panose="02020603050405020304" pitchFamily="18" charset="0"/>
                <a:cs typeface="Times New Roman" panose="02020603050405020304" pitchFamily="18" charset="0"/>
              </a:rPr>
              <a:t>Will you take……?</a:t>
            </a:r>
            <a:endParaRPr lang="en-US" altLang="zh-CN" sz="54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5400">
                <a:latin typeface="Times New Roman" panose="02020603050405020304" pitchFamily="18" charset="0"/>
                <a:cs typeface="Times New Roman" panose="02020603050405020304" pitchFamily="18" charset="0"/>
              </a:rPr>
              <a:t>No, I won’t.</a:t>
            </a:r>
            <a:endParaRPr lang="zh-CN" altLang="en-US" sz="5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3" presetClass="path" presetSubtype="0" repeatCount="3000" accel="50000" decel="5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75E-06 -4.81481E-06 L 0.0819 -4.81481E-06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9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63" presetClass="path" presetSubtype="0" repeatCount="3000" accel="50000" decel="5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4.58333E-06 -4.81481E-06 L 0.04987 -4.81481E-06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7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repeatCount="3000" accel="50000" decel="5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4.16667E-06 2.22222E-06 L -0.03737 2.22222E-06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repeatCount="3000" accel="50000" decel="50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3.95833E-06 -4.07407E-06 L -0.07799 -4.07407E-06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5" presetClass="path" presetSubtype="0" repeatCount="3000" accel="50000" decel="5000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4.79167E-06 -4.44444E-06 L -0.03802 -4.44444E-06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1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5" presetClass="path" presetSubtype="0" repeatCount="3000" accel="50000" decel="5000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-1.25E-06 -1.48148E-06 L -0.04557 -1.48148E-06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35" presetClass="path" presetSubtype="0" repeatCount="3000" accel="50000" decel="5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1.875E-06 7.40741E-07 L -0.05742 7.40741E-07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8" y="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2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664413" y="3388360"/>
            <a:ext cx="7489825" cy="3374390"/>
          </a:xfrm>
          <a:prstGeom prst="rect">
            <a:avLst/>
          </a:prstGeom>
          <a:solidFill>
            <a:srgbClr val="EBE9E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3666318" y="158750"/>
            <a:ext cx="7449185" cy="3229610"/>
          </a:xfrm>
          <a:prstGeom prst="triangle">
            <a:avLst/>
          </a:prstGeom>
          <a:solidFill>
            <a:srgbClr val="EBE9EB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696869" y="1913370"/>
            <a:ext cx="5545455" cy="4253865"/>
          </a:xfrm>
          <a:prstGeom prst="rect">
            <a:avLst/>
          </a:prstGeom>
          <a:solidFill>
            <a:schemeClr val="bg2"/>
          </a:solidFill>
          <a:ln>
            <a:solidFill>
              <a:srgbClr val="EBE9E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24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Dear Sam and Amy,</a:t>
            </a:r>
            <a:endParaRPr lang="en-US" altLang="zh-CN" sz="24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We are going to _______on Saturday. We will take_________.We will also take____. Would you like to ______with us? What will you take?</a:t>
            </a:r>
            <a:endParaRPr lang="en-US" altLang="zh-CN" sz="24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Love,</a:t>
            </a:r>
            <a:endParaRPr lang="en-US" altLang="zh-CN" sz="24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Laura</a:t>
            </a:r>
            <a:endParaRPr lang="en-US" altLang="zh-CN" sz="24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b="1">
              <a:solidFill>
                <a:srgbClr val="000000"/>
              </a:solidFill>
              <a:latin typeface="Goudy Old Style" panose="02020502050305020303" charset="0"/>
              <a:cs typeface="Goudy Old Style" panose="02020502050305020303" charset="0"/>
            </a:endParaRPr>
          </a:p>
          <a:p>
            <a:endParaRPr lang="en-US" altLang="zh-CN" sz="2400" b="1">
              <a:solidFill>
                <a:srgbClr val="000000"/>
              </a:solidFill>
              <a:latin typeface="Goudy Old Style" panose="02020502050305020303" charset="0"/>
              <a:cs typeface="Goudy Old Style" panose="02020502050305020303" charset="0"/>
            </a:endParaRPr>
          </a:p>
          <a:p>
            <a:endParaRPr lang="en-US" altLang="zh-CN" sz="2400" b="1">
              <a:solidFill>
                <a:srgbClr val="000000"/>
              </a:solidFill>
              <a:latin typeface="Goudy Old Style" panose="02020502050305020303" charset="0"/>
              <a:cs typeface="Goudy Old Style" panose="02020502050305020303" charset="0"/>
            </a:endParaRPr>
          </a:p>
        </p:txBody>
      </p:sp>
      <p:grpSp>
        <p:nvGrpSpPr>
          <p:cNvPr id="2" name="组合 11"/>
          <p:cNvGrpSpPr/>
          <p:nvPr/>
        </p:nvGrpSpPr>
        <p:grpSpPr>
          <a:xfrm>
            <a:off x="3548208" y="3303905"/>
            <a:ext cx="7645400" cy="3554095"/>
            <a:chOff x="1741" y="3209"/>
            <a:chExt cx="13965" cy="5697"/>
          </a:xfrm>
          <a:solidFill>
            <a:srgbClr val="F4ECE4"/>
          </a:solidFill>
        </p:grpSpPr>
        <p:sp>
          <p:nvSpPr>
            <p:cNvPr id="7" name="等腰三角形 6"/>
            <p:cNvSpPr/>
            <p:nvPr/>
          </p:nvSpPr>
          <p:spPr>
            <a:xfrm rot="5400000">
              <a:off x="1991" y="3294"/>
              <a:ext cx="5516" cy="5704"/>
            </a:xfrm>
            <a:prstGeom prst="triangle">
              <a:avLst/>
            </a:prstGeom>
            <a:grpFill/>
            <a:ln w="28575">
              <a:solidFill>
                <a:schemeClr val="bg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6200000">
              <a:off x="9859" y="3061"/>
              <a:ext cx="5697" cy="5992"/>
            </a:xfrm>
            <a:prstGeom prst="triangle">
              <a:avLst/>
            </a:prstGeom>
            <a:grpFill/>
            <a:ln w="28575">
              <a:solidFill>
                <a:schemeClr val="bg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11" name="梯形 10"/>
            <p:cNvSpPr/>
            <p:nvPr/>
          </p:nvSpPr>
          <p:spPr>
            <a:xfrm>
              <a:off x="1741" y="5905"/>
              <a:ext cx="13965" cy="3000"/>
            </a:xfrm>
            <a:prstGeom prst="trapezoid">
              <a:avLst>
                <a:gd name="adj" fmla="val 156740"/>
              </a:avLst>
            </a:prstGeom>
            <a:grpFill/>
            <a:ln w="28575">
              <a:solidFill>
                <a:schemeClr val="bg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" name="组合 37"/>
          <p:cNvGrpSpPr/>
          <p:nvPr/>
        </p:nvGrpSpPr>
        <p:grpSpPr>
          <a:xfrm>
            <a:off x="3688543" y="3365500"/>
            <a:ext cx="7560945" cy="3203575"/>
            <a:chOff x="-7940" y="5087"/>
            <a:chExt cx="11914" cy="5089"/>
          </a:xfrm>
        </p:grpSpPr>
        <p:sp>
          <p:nvSpPr>
            <p:cNvPr id="14" name="等腰三角形 13"/>
            <p:cNvSpPr/>
            <p:nvPr/>
          </p:nvSpPr>
          <p:spPr>
            <a:xfrm rot="10800000">
              <a:off x="-7940" y="5087"/>
              <a:ext cx="11914" cy="4450"/>
            </a:xfrm>
            <a:prstGeom prst="triangle">
              <a:avLst>
                <a:gd name="adj" fmla="val 49880"/>
              </a:avLst>
            </a:prstGeom>
            <a:solidFill>
              <a:srgbClr val="F4ECE4"/>
            </a:solidFill>
            <a:ln w="28575">
              <a:solidFill>
                <a:schemeClr val="bg2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34" name="图片 33" descr="941549149e60570b112235a38627e24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-3099" y="7414"/>
              <a:ext cx="2233" cy="2762"/>
            </a:xfrm>
            <a:prstGeom prst="rect">
              <a:avLst/>
            </a:prstGeom>
          </p:spPr>
        </p:pic>
      </p:grpSp>
      <p:sp>
        <p:nvSpPr>
          <p:cNvPr id="13" name="TextBox 12"/>
          <p:cNvSpPr txBox="1"/>
          <p:nvPr/>
        </p:nvSpPr>
        <p:spPr>
          <a:xfrm>
            <a:off x="503155" y="-136593"/>
            <a:ext cx="4193356" cy="7067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50" normalizeH="0" baseline="0" noProof="0">
                <a:ln w="11430"/>
                <a:gradFill>
                  <a:gsLst>
                    <a:gs pos="25000">
                      <a:srgbClr val="ED7D31">
                        <a:satMod val="155000"/>
                      </a:srgbClr>
                    </a:gs>
                    <a:gs pos="100000">
                      <a:srgbClr val="ED7D31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Write and Read</a:t>
            </a:r>
            <a:endParaRPr kumimoji="0" lang="zh-CN" altLang="en-US" sz="4000" b="1" i="0" u="none" strike="noStrike" kern="0" cap="none" spc="50" normalizeH="0" baseline="0" noProof="0">
              <a:ln w="11430"/>
              <a:gradFill>
                <a:gsLst>
                  <a:gs pos="25000">
                    <a:srgbClr val="ED7D31">
                      <a:satMod val="155000"/>
                    </a:srgbClr>
                  </a:gs>
                  <a:gs pos="100000">
                    <a:srgbClr val="ED7D31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0655" y="742950"/>
            <a:ext cx="3472815" cy="3538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3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Write an email to Sam and Amy.</a:t>
            </a:r>
            <a:endParaRPr lang="en-US" altLang="zh-CN" sz="32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/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Invite Sam and Amy to our picnic.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/>
            <a:r>
              <a:rPr lang="en-US" sz="3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And tell them what will take.</a:t>
            </a:r>
            <a:endParaRPr lang="en-US" sz="3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US" altLang="zh-CN" sz="3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zh-CN" altLang="en-US" sz="320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00781 -0.14" pathEditMode="relative" rAng="0" ptsTypes="">
                                      <p:cBhvr>
                                        <p:cTn id="30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7" grpId="0" animBg="1"/>
      <p:bldP spid="37" grpId="1" animBg="1"/>
      <p:bldP spid="1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01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97746" y="4305029"/>
            <a:ext cx="375041" cy="371722"/>
          </a:xfrm>
          <a:prstGeom prst="rect">
            <a:avLst/>
          </a:prstGeom>
        </p:spPr>
      </p:pic>
      <p:pic>
        <p:nvPicPr>
          <p:cNvPr id="25" name="01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741709" y="4206038"/>
            <a:ext cx="575269" cy="570178"/>
          </a:xfrm>
          <a:prstGeom prst="rect">
            <a:avLst/>
          </a:prstGeom>
        </p:spPr>
      </p:pic>
      <p:pic>
        <p:nvPicPr>
          <p:cNvPr id="27" name="01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98641" y="4955189"/>
            <a:ext cx="542784" cy="523738"/>
          </a:xfrm>
          <a:prstGeom prst="rect">
            <a:avLst/>
          </a:prstGeom>
        </p:spPr>
      </p:pic>
      <p:pic>
        <p:nvPicPr>
          <p:cNvPr id="28" name="01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6106" y="4376511"/>
            <a:ext cx="657054" cy="638008"/>
          </a:xfrm>
          <a:prstGeom prst="rect">
            <a:avLst/>
          </a:prstGeom>
        </p:spPr>
      </p:pic>
      <p:pic>
        <p:nvPicPr>
          <p:cNvPr id="29" name="01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34004" y="5307522"/>
            <a:ext cx="352334" cy="342811"/>
          </a:xfrm>
          <a:prstGeom prst="rect">
            <a:avLst/>
          </a:prstGeom>
        </p:spPr>
      </p:pic>
      <p:pic>
        <p:nvPicPr>
          <p:cNvPr id="30" name="01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39034" y="4049701"/>
            <a:ext cx="657054" cy="638008"/>
          </a:xfrm>
          <a:prstGeom prst="rect">
            <a:avLst/>
          </a:prstGeom>
        </p:spPr>
      </p:pic>
      <p:pic>
        <p:nvPicPr>
          <p:cNvPr id="32" name="PA_图片 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11026858" y="4640622"/>
            <a:ext cx="1115570" cy="484633"/>
          </a:xfrm>
          <a:prstGeom prst="rect">
            <a:avLst/>
          </a:prstGeom>
        </p:spPr>
      </p:pic>
      <p:pic>
        <p:nvPicPr>
          <p:cNvPr id="33" name="PA_图片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1000550" y="4704576"/>
            <a:ext cx="1581109" cy="1173183"/>
          </a:xfrm>
          <a:prstGeom prst="rect">
            <a:avLst/>
          </a:prstGeom>
        </p:spPr>
      </p:pic>
      <p:pic>
        <p:nvPicPr>
          <p:cNvPr id="34" name="PA_图片 12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 cstate="email"/>
          <a:stretch>
            <a:fillRect/>
          </a:stretch>
        </p:blipFill>
        <p:spPr>
          <a:xfrm>
            <a:off x="2443489" y="5719848"/>
            <a:ext cx="1943996" cy="844523"/>
          </a:xfrm>
          <a:prstGeom prst="rect">
            <a:avLst/>
          </a:prstGeom>
        </p:spPr>
      </p:pic>
      <p:pic>
        <p:nvPicPr>
          <p:cNvPr id="35" name="PA_图片 1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 cstate="email"/>
          <a:stretch>
            <a:fillRect/>
          </a:stretch>
        </p:blipFill>
        <p:spPr>
          <a:xfrm>
            <a:off x="10306390" y="5578959"/>
            <a:ext cx="1635536" cy="1213568"/>
          </a:xfrm>
          <a:prstGeom prst="rect">
            <a:avLst/>
          </a:prstGeom>
        </p:spPr>
      </p:pic>
      <p:pic>
        <p:nvPicPr>
          <p:cNvPr id="36" name="PA_图片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 cstate="email"/>
          <a:stretch>
            <a:fillRect/>
          </a:stretch>
        </p:blipFill>
        <p:spPr>
          <a:xfrm>
            <a:off x="733725" y="5979657"/>
            <a:ext cx="719018" cy="534462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7150" y="106680"/>
            <a:ext cx="731837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Emotional </a:t>
            </a:r>
            <a:r>
              <a:rPr lang="en-US" altLang="zh-CN" sz="5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educaition</a:t>
            </a:r>
            <a:endParaRPr lang="en-US" altLang="zh-CN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6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6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5" presetClass="path" presetSubtype="0" repeatCount="3000" accel="50000" decel="5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2.08333E-07 2.96296E-06 L -0.03737 2.96296E-06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repeatCount="3000" accel="50000" decel="50000" autoRev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5E-06 2.22222E-06 L -0.078 2.22222E-06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06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repeatCount="3000" accel="50000" decel="5000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1.875E-06 -1.85185E-06 L -0.03802 -1.85185E-06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1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5" presetClass="path" presetSubtype="0" repeatCount="3000" accel="50000" decel="5000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2.08333E-07 -1.85185E-06 L -0.04557 -1.85185E-06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35" presetClass="path" presetSubtype="0" repeatCount="3000" accel="50000" decel="5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-3.33333E-06 3.7037E-07 L -0.05742 3.7037E-07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59940" y="-119380"/>
            <a:ext cx="10132060" cy="69773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38650" y="1645920"/>
            <a:ext cx="519493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>
                <a:latin typeface="Times New Roman" panose="02020603050405020304" pitchFamily="18" charset="0"/>
                <a:cs typeface="Times New Roman" panose="02020603050405020304" pitchFamily="18" charset="0"/>
              </a:rPr>
              <a:t>To be civilized when we have a picnic.</a:t>
            </a:r>
            <a:endParaRPr lang="en-US" altLang="zh-CN" sz="6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椭圆 163"/>
          <p:cNvSpPr/>
          <p:nvPr/>
        </p:nvSpPr>
        <p:spPr>
          <a:xfrm>
            <a:off x="2298700" y="1999615"/>
            <a:ext cx="7897495" cy="4053840"/>
          </a:xfrm>
          <a:prstGeom prst="ellipse">
            <a:avLst/>
          </a:prstGeom>
          <a:solidFill>
            <a:srgbClr val="D8E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5" name="图片 164" descr="58b588900d33a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854309" y="5603823"/>
            <a:ext cx="2786082" cy="776437"/>
          </a:xfrm>
          <a:prstGeom prst="rect">
            <a:avLst/>
          </a:prstGeom>
        </p:spPr>
      </p:pic>
      <p:sp>
        <p:nvSpPr>
          <p:cNvPr id="3" name="云形 2"/>
          <p:cNvSpPr/>
          <p:nvPr/>
        </p:nvSpPr>
        <p:spPr>
          <a:xfrm>
            <a:off x="-113030" y="-107315"/>
            <a:ext cx="6691630" cy="2106930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33388" y="0"/>
            <a:ext cx="5180965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8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Summary</a:t>
            </a:r>
            <a:endParaRPr lang="en-US" altLang="zh-CN" sz="8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27375" y="2965450"/>
            <a:ext cx="624014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Review the words and sentences.</a:t>
            </a:r>
            <a:endParaRPr lang="en-US" altLang="zh-CN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Retell the dialogue.</a:t>
            </a:r>
            <a:endParaRPr lang="en-US" altLang="zh-CN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云形 2"/>
          <p:cNvSpPr/>
          <p:nvPr/>
        </p:nvSpPr>
        <p:spPr>
          <a:xfrm>
            <a:off x="1263015" y="-245110"/>
            <a:ext cx="5336540" cy="1430655"/>
          </a:xfrm>
          <a:prstGeom prst="cloud">
            <a:avLst/>
          </a:prstGeom>
          <a:solidFill>
            <a:schemeClr val="bg1"/>
          </a:solidFill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3200" b="1">
              <a:ln w="18415" cmpd="sng">
                <a:solidFill>
                  <a:srgbClr val="FFFFFF"/>
                </a:solidFill>
                <a:prstDash val="solid"/>
              </a:ln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91615" y="147360"/>
            <a:ext cx="4283968" cy="6451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3600" b="1" spc="-10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Comic Sans MS" panose="030F0702030302020204"/>
              </a:rPr>
              <a:t>Self-assessment</a:t>
            </a:r>
            <a:endParaRPr lang="zh-CN" altLang="en-US" sz="3600" b="1" cap="none" spc="-10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056438" y="1186460"/>
          <a:ext cx="9388475" cy="5564505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915795"/>
                <a:gridCol w="5940425"/>
                <a:gridCol w="1532255"/>
              </a:tblGrid>
              <a:tr h="740410"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sz="4000">
                          <a:latin typeface="Vijaya" panose="020B0604020202020204" pitchFamily="34" charset="0"/>
                          <a:cs typeface="Vijaya" panose="020B0604020202020204" pitchFamily="34" charset="0"/>
                        </a:rPr>
                        <a:t>Self-assessment</a:t>
                      </a:r>
                      <a:r>
                        <a:rPr lang="zh-CN" altLang="en-US" sz="2800">
                          <a:latin typeface="Vijaya" panose="020B0604020202020204" pitchFamily="34" charset="0"/>
                          <a:cs typeface="Vijaya" panose="020B0604020202020204" pitchFamily="34" charset="0"/>
                        </a:rPr>
                        <a:t>（自我评价）</a:t>
                      </a:r>
                      <a:endParaRPr lang="zh-CN" altLang="en-US" sz="2800">
                        <a:latin typeface="Vijaya" panose="020B0604020202020204" pitchFamily="34" charset="0"/>
                        <a:cs typeface="Vijaya" panose="020B0604020202020204" pitchFamily="34" charset="0"/>
                      </a:endParaRPr>
                    </a:p>
                  </a:txBody>
                  <a:tcPr anchor="ctr"/>
                </a:tc>
                <a:tc hMerge="1">
                  <a:tcPr/>
                </a:tc>
                <a:tc hMerge="1">
                  <a:tcPr/>
                </a:tc>
              </a:tr>
              <a:tr h="73152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/>
                        <a:t>语言能力</a:t>
                      </a:r>
                      <a:endParaRPr lang="zh-CN" altLang="en-US" sz="2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800" i="1" kern="1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can read the words and text.</a:t>
                      </a:r>
                      <a:endParaRPr lang="en-US" sz="2800" i="1" kern="1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altLang="en-US" sz="2000" i="1" kern="1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（我会读单词和课文。）</a:t>
                      </a:r>
                      <a:endParaRPr lang="zh-CN" altLang="en-US" sz="2000" i="1" kern="1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/>
                </a:tc>
              </a:tr>
              <a:tr h="5473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/>
                        <a:t>学习能力</a:t>
                      </a:r>
                      <a:endParaRPr lang="zh-CN" altLang="en-US" sz="2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en-US" sz="2800" i="1" kern="1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can use sentences to communicate.</a:t>
                      </a:r>
                      <a:endParaRPr lang="en-US" sz="2800" i="1" kern="1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altLang="en-US" sz="2000" i="1" kern="1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（我会用句型交流。）</a:t>
                      </a:r>
                      <a:endParaRPr lang="zh-CN" altLang="en-US" sz="2000" i="1" kern="1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/>
                </a:tc>
              </a:tr>
              <a:tr h="54673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/>
                        <a:t>思维品质</a:t>
                      </a:r>
                      <a:endParaRPr lang="zh-CN" altLang="en-US" sz="2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800" i="1" kern="1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can make my own picnic plan.</a:t>
                      </a:r>
                      <a:endParaRPr lang="en-US" sz="2800" i="1" kern="1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altLang="en-US" sz="2000" i="1" kern="1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（我会制作我的野餐计划。）</a:t>
                      </a:r>
                      <a:endParaRPr lang="zh-CN" altLang="en-US" sz="2000" i="1" kern="1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/>
                </a:tc>
              </a:tr>
              <a:tr h="60134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200" b="1"/>
                        <a:t>文化品格</a:t>
                      </a:r>
                      <a:endParaRPr lang="zh-CN" altLang="en-US" sz="2200" b="1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en-US" sz="2800" i="1" kern="1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 can be civilized on a picnic.</a:t>
                      </a:r>
                      <a:endParaRPr lang="en-US" sz="2800" i="1" kern="1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000" i="1" kern="1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（我能文明野餐。）</a:t>
                      </a:r>
                      <a:endParaRPr lang="zh-CN" sz="2000" i="1" kern="1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anchor="ctr"/>
                </a:tc>
              </a:tr>
              <a:tr h="1898015">
                <a:tc gridSpan="3">
                  <a:txBody>
                    <a:bodyPr/>
                    <a:lstStyle/>
                    <a:p>
                      <a:r>
                        <a:rPr lang="en-US" altLang="zh-CN" sz="2800" b="1">
                          <a:latin typeface="Vijaya" panose="020B0604020202020204" pitchFamily="34" charset="0"/>
                          <a:cs typeface="Vijaya" panose="020B0604020202020204" pitchFamily="34" charset="0"/>
                        </a:rPr>
                        <a:t>Your point:</a:t>
                      </a:r>
                      <a:r>
                        <a:rPr lang="en-US" altLang="zh-CN" sz="2800" b="0" baseline="0">
                          <a:latin typeface="Vijaya" panose="020B0604020202020204" pitchFamily="34" charset="0"/>
                          <a:cs typeface="Vijaya" panose="020B0604020202020204" pitchFamily="34" charset="0"/>
                        </a:rPr>
                        <a:t> </a:t>
                      </a:r>
                      <a:r>
                        <a:rPr lang="en-US" altLang="zh-CN" sz="2800" u="sng" baseline="0">
                          <a:latin typeface="Vijaya" panose="020B0604020202020204" pitchFamily="34" charset="0"/>
                          <a:cs typeface="Vijaya" panose="020B0604020202020204" pitchFamily="34" charset="0"/>
                        </a:rPr>
                        <a:t>  </a:t>
                      </a:r>
                      <a:endParaRPr lang="en-US" altLang="zh-CN" sz="2800" u="sng" baseline="0">
                        <a:latin typeface="Vijaya" panose="020B0604020202020204" pitchFamily="34" charset="0"/>
                        <a:cs typeface="Vijaya" panose="020B0604020202020204" pitchFamily="34" charset="0"/>
                      </a:endParaRPr>
                    </a:p>
                    <a:p>
                      <a:r>
                        <a:rPr lang="en-US" altLang="zh-CN" sz="2800" b="1" u="none" baseline="0">
                          <a:latin typeface="Vijaya" panose="020B0604020202020204" pitchFamily="34" charset="0"/>
                          <a:cs typeface="Vijaya" panose="020B0604020202020204" pitchFamily="34" charset="0"/>
                        </a:rPr>
                        <a:t>Suggestions:</a:t>
                      </a:r>
                      <a:endParaRPr lang="en-US" altLang="zh-CN" sz="2800" b="1" u="none" baseline="0">
                        <a:latin typeface="Vijaya" panose="020B0604020202020204" pitchFamily="34" charset="0"/>
                        <a:cs typeface="Vijaya" panose="020B0604020202020204" pitchFamily="34" charset="0"/>
                      </a:endParaRPr>
                    </a:p>
                    <a:p>
                      <a:r>
                        <a:rPr lang="en-US" altLang="zh-CN" sz="2800" b="1" u="none" baseline="0">
                          <a:latin typeface="Vijaya" panose="020B0604020202020204" pitchFamily="34" charset="0"/>
                          <a:cs typeface="Vijaya" panose="020B0604020202020204" pitchFamily="34" charset="0"/>
                        </a:rPr>
                        <a:t> 1-8      Try to get help from the teacher and classmates.</a:t>
                      </a:r>
                      <a:endParaRPr lang="en-US" altLang="zh-CN" sz="2800" b="1" u="none" baseline="0">
                        <a:latin typeface="Vijaya" panose="020B0604020202020204" pitchFamily="34" charset="0"/>
                        <a:cs typeface="Vijaya" panose="020B0604020202020204" pitchFamily="34" charset="0"/>
                      </a:endParaRPr>
                    </a:p>
                    <a:p>
                      <a:r>
                        <a:rPr lang="en-US" altLang="zh-CN" sz="2800" b="1" u="none" baseline="0">
                          <a:latin typeface="Vijaya" panose="020B0604020202020204" pitchFamily="34" charset="0"/>
                          <a:cs typeface="Vijaya" panose="020B0604020202020204" pitchFamily="34" charset="0"/>
                        </a:rPr>
                        <a:t> 9-12      Great! Keep working hard!  </a:t>
                      </a:r>
                      <a:endParaRPr lang="en-US" altLang="zh-CN" sz="2800" b="1" u="none" baseline="0">
                        <a:latin typeface="Vijaya" panose="020B0604020202020204" pitchFamily="34" charset="0"/>
                        <a:cs typeface="Vijaya" panose="020B0604020202020204" pitchFamily="34" charset="0"/>
                      </a:endParaRPr>
                    </a:p>
                  </a:txBody>
                  <a:tcPr anchor="ctr"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7" name="五角星 6"/>
          <p:cNvSpPr/>
          <p:nvPr/>
        </p:nvSpPr>
        <p:spPr>
          <a:xfrm>
            <a:off x="9095834" y="2098179"/>
            <a:ext cx="216024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五角星 7"/>
          <p:cNvSpPr/>
          <p:nvPr/>
        </p:nvSpPr>
        <p:spPr>
          <a:xfrm>
            <a:off x="9527629" y="2098179"/>
            <a:ext cx="216024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五角星 8"/>
          <p:cNvSpPr/>
          <p:nvPr/>
        </p:nvSpPr>
        <p:spPr>
          <a:xfrm>
            <a:off x="9910529" y="2098179"/>
            <a:ext cx="216024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五角星 17"/>
          <p:cNvSpPr/>
          <p:nvPr/>
        </p:nvSpPr>
        <p:spPr>
          <a:xfrm>
            <a:off x="9095834" y="2853060"/>
            <a:ext cx="216024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五角星 18"/>
          <p:cNvSpPr/>
          <p:nvPr/>
        </p:nvSpPr>
        <p:spPr>
          <a:xfrm>
            <a:off x="9527629" y="2853060"/>
            <a:ext cx="216024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五角星 19"/>
          <p:cNvSpPr/>
          <p:nvPr/>
        </p:nvSpPr>
        <p:spPr>
          <a:xfrm>
            <a:off x="9910529" y="2853060"/>
            <a:ext cx="216024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五角星 20"/>
          <p:cNvSpPr/>
          <p:nvPr/>
        </p:nvSpPr>
        <p:spPr>
          <a:xfrm>
            <a:off x="9095834" y="3573016"/>
            <a:ext cx="216024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五角星 21"/>
          <p:cNvSpPr/>
          <p:nvPr/>
        </p:nvSpPr>
        <p:spPr>
          <a:xfrm>
            <a:off x="9527629" y="3573016"/>
            <a:ext cx="216024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五角星 22"/>
          <p:cNvSpPr/>
          <p:nvPr/>
        </p:nvSpPr>
        <p:spPr>
          <a:xfrm>
            <a:off x="9910529" y="3573016"/>
            <a:ext cx="216024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五角星 23"/>
          <p:cNvSpPr/>
          <p:nvPr/>
        </p:nvSpPr>
        <p:spPr>
          <a:xfrm>
            <a:off x="9095834" y="4364980"/>
            <a:ext cx="216024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五角星 24"/>
          <p:cNvSpPr/>
          <p:nvPr/>
        </p:nvSpPr>
        <p:spPr>
          <a:xfrm>
            <a:off x="9527629" y="4364980"/>
            <a:ext cx="216024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五角星 25"/>
          <p:cNvSpPr/>
          <p:nvPr/>
        </p:nvSpPr>
        <p:spPr>
          <a:xfrm>
            <a:off x="9910529" y="4364980"/>
            <a:ext cx="216024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五角星 26"/>
          <p:cNvSpPr/>
          <p:nvPr/>
        </p:nvSpPr>
        <p:spPr>
          <a:xfrm>
            <a:off x="4116596" y="5030326"/>
            <a:ext cx="216024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角星 27"/>
          <p:cNvSpPr/>
          <p:nvPr/>
        </p:nvSpPr>
        <p:spPr>
          <a:xfrm>
            <a:off x="1769279" y="5870927"/>
            <a:ext cx="216024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五角星 28"/>
          <p:cNvSpPr/>
          <p:nvPr/>
        </p:nvSpPr>
        <p:spPr>
          <a:xfrm>
            <a:off x="1769150" y="6238840"/>
            <a:ext cx="216024" cy="216024"/>
          </a:xfrm>
          <a:prstGeom prst="star5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2524760" y="5246370"/>
            <a:ext cx="1591945" cy="2540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rcRect r="17376"/>
          <a:stretch>
            <a:fillRect/>
          </a:stretch>
        </p:blipFill>
        <p:spPr>
          <a:xfrm>
            <a:off x="0" y="1352550"/>
            <a:ext cx="3698875" cy="5505450"/>
          </a:xfrm>
          <a:prstGeom prst="rect">
            <a:avLst/>
          </a:prstGeom>
        </p:spPr>
      </p:pic>
      <p:pic>
        <p:nvPicPr>
          <p:cNvPr id="12" name="01 7" descr="C:\Users\Administrator\Desktop\13.pn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846402" y="7262872"/>
            <a:ext cx="1299729" cy="231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01 9" descr="C:\Users\Administrator\Desktop\11.pn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2520149" y="7747275"/>
            <a:ext cx="1440160" cy="2500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01 10" descr="C:\Users\Administrator\Desktop\12.png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 rot="570377">
            <a:off x="-719513" y="9123452"/>
            <a:ext cx="1730372" cy="2484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14"/>
          <p:cNvSpPr txBox="1"/>
          <p:nvPr/>
        </p:nvSpPr>
        <p:spPr>
          <a:xfrm>
            <a:off x="4473575" y="2120265"/>
            <a:ext cx="7256145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>
                <a:solidFill>
                  <a:schemeClr val="accent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How's the weather today?</a:t>
            </a:r>
            <a:endParaRPr lang="en-US" altLang="zh-CN" sz="5400">
              <a:solidFill>
                <a:schemeClr val="accent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432810" y="175895"/>
            <a:ext cx="4519930" cy="1496060"/>
            <a:chOff x="5406" y="277"/>
            <a:chExt cx="7118" cy="2356"/>
          </a:xfrm>
        </p:grpSpPr>
        <p:sp>
          <p:nvSpPr>
            <p:cNvPr id="3" name="云形 2"/>
            <p:cNvSpPr/>
            <p:nvPr/>
          </p:nvSpPr>
          <p:spPr>
            <a:xfrm>
              <a:off x="5406" y="277"/>
              <a:ext cx="7118" cy="2356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045" y="729"/>
              <a:ext cx="4408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Free talk</a:t>
              </a:r>
              <a:endParaRPr lang="en-US" altLang="zh-CN" sz="5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63 0.37905 C -0.07621 0.36824 -0.06475 0.35743 -0.05572 0.34321 C -0.05104 0.32128 -0.04583 0.32128 -0.04027 0.30213 C -0.03871 0.29657 -0.03784 0.29101 -0.0368 0.28575 C -0.0368 0.28483 -0.02621 0.26258 -0.02465 0.25795 C -0.02048 0.24374 -0.01701 0.22953 -0.01111 0.21655 C -0.00798 0.19338 -0.00208 0.17052 0.00278 0.14797 C 0.01094 0.10967 0.01494 0.06734 0.03056 0.03521 C 0.03351 0.00525 0.04966 -0.03491 0.05973 -0.06148 C 0.07014 -0.08774 0.07101 -0.11245 0.07709 -0.14118 C 0.07813 -0.14705 0.08108 -0.15138 0.08212 -0.15756 C 0.0856 -0.19617 0.09601 -0.2351 0.10278 -0.27279 C 0.10521 -0.28545 0.1073 -0.30152 0.1099 -0.31388 C 0.11181 -0.32314 0.11667 -0.34137 0.11667 -0.34137 C 0.11876 -0.36856 0.12674 -0.39018 0.13056 -0.41613 C 0.13473 -0.44548 0.13907 -0.48255 0.14775 -0.50974 C 0.15001 -0.5363 0.16042 -0.6018 0.17014 -0.62527 C 0.17171 -0.64412 0.17188 -0.65524 0.17709 -0.67161 C 0.17848 -0.68706 0.18039 -0.69695 0.18403 -0.71023 C 0.18594 -0.71857 0.18924 -0.73494 0.18924 -0.73464 C 0.19323 -0.78128 0.20001 -0.82762 0.20816 -0.87273 C 0.20921 -0.89126 0.20955 -0.89991 0.21146 -0.9169 C 0.2132 -0.93019 0.21737 -0.94131 0.21841 -0.95521 C 0.22084 -0.98703 0.21841 -0.97591 0.22362 -1.00464 C 0.22796 -1.02719 0.22969 -1.02873 0.2323 -1.05098 C 0.23941 -1.11184 0.24653 -1.17424 0.25296 -1.2351 C 0.25348 -1.249 0.25348 -1.2629 0.25469 -1.27619 C 0.25521 -1.28236 0.25799 -1.29318 0.25799 -1.29225 C 0.26355 -1.36176 0.279 -1.42849 0.279 -1.49923" pathEditMode="relative" rAng="0" ptsTypes="ffffffffffffffffffffffffffffA">
                                      <p:cBhvr>
                                        <p:cTn id="11" dur="4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81" y="-93914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4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05 -0.14273 C -0.00191 -0.24591 0.0585 -0.35342 0.1059 -0.43868 C 0.11979 -0.4634 0.11979 -0.49305 0.1335 -0.51715 C 0.13628 -0.54063 0.13698 -0.56534 0.14288 -0.58851 C 0.14514 -0.61261 0.14479 -0.64412 0.15208 -0.66729 C 0.15121 -0.89003 0.2026 -1.12203 0.14045 -1.33426 C 0.1401 -1.34878 0.14045 -1.4081 0.13593 -1.43683 C 0.13246 -1.45907 0.12465 -1.48533 0.1243 -1.50819 C 0.12361 -1.57894 0.1243 -1.64937 0.1243 -1.72042" pathEditMode="relative" rAng="0" ptsTypes="ffffffffA">
                                      <p:cBhvr>
                                        <p:cTn id="13" dur="4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29" y="-7890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955 0.27186 C 0.00625 0.24684 -0.00486 0.21903 -0.01146 0.19617 C -0.01233 0.19277 -0.01354 0.18845 -0.01424 0.18567 C -0.01528 0.1798 -0.01563 0.17424 -0.01702 0.1693 C -0.02327 0.1452 -0.03038 0.12203 -0.03646 0.0967 C -0.0507 0.03955 -0.06111 -0.0207 -0.07118 -0.08094 C -0.07396 -0.097 -0.07483 -0.11276 -0.07813 -0.12913 C -0.08021 -0.15384 -0.08073 -0.17794 -0.08368 -0.20183 C -0.08455 -0.25085 -0.08559 -0.29997 -0.08646 -0.34939 C -0.08733 -0.40191 -0.08629 -0.45319 -0.09479 -0.50293 C -0.09931 -0.58603 -0.0941 -0.66914 -0.10452 -0.75007 C -0.1059 -0.78066 -0.10764 -0.80908 -0.11146 -0.83843 C -0.1125 -0.86932 -0.11528 -0.89496 -0.11702 -0.92462 C -0.11754 -0.93389 -0.11754 -0.94285 -0.1184 -0.9518 C -0.11945 -0.96015 -0.12257 -0.9759 -0.12257 -0.9759 C -0.12309 -0.98424 -0.12327 -0.9932 -0.12396 -1.00247 C -0.12465 -1.01328 -0.12674 -1.03491 -0.12674 -1.03429 C -0.12865 -1.17547 -0.12674 -1.32839 -0.14479 -1.46679 C -0.1467 -1.50077 -0.15174 -1.53506 -0.15174 -1.56935" pathEditMode="relative" rAng="0" ptsTypes="ffffffffffffffffffA">
                                      <p:cBhvr>
                                        <p:cTn id="15" dur="4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3" y="-920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椭圆 163"/>
          <p:cNvSpPr/>
          <p:nvPr/>
        </p:nvSpPr>
        <p:spPr>
          <a:xfrm>
            <a:off x="2298700" y="1999615"/>
            <a:ext cx="7897495" cy="4053840"/>
          </a:xfrm>
          <a:prstGeom prst="ellipse">
            <a:avLst/>
          </a:prstGeom>
          <a:solidFill>
            <a:srgbClr val="D8E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5" name="图片 164" descr="58b588900d33a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854309" y="5603823"/>
            <a:ext cx="2786082" cy="776437"/>
          </a:xfrm>
          <a:prstGeom prst="rect">
            <a:avLst/>
          </a:prstGeom>
        </p:spPr>
      </p:pic>
      <p:sp>
        <p:nvSpPr>
          <p:cNvPr id="3" name="云形 2"/>
          <p:cNvSpPr/>
          <p:nvPr/>
        </p:nvSpPr>
        <p:spPr>
          <a:xfrm>
            <a:off x="-113030" y="-107315"/>
            <a:ext cx="6691630" cy="2106930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23508" y="0"/>
            <a:ext cx="5800725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88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Homework</a:t>
            </a:r>
            <a:endParaRPr lang="en-US" altLang="zh-CN" sz="8800" b="1" dirty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88665" y="2434590"/>
            <a:ext cx="6240145" cy="2848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.Read more picture books about </a:t>
            </a:r>
            <a:r>
              <a:rPr lang="en-US" altLang="zh-CN" sz="2800" i="1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Picnic </a:t>
            </a: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and share with your friends.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Make a weekend plan with your family.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l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  <a:sym typeface="+mn-ea"/>
              </a:rPr>
              <a:t>Share your weekend plan.</a:t>
            </a:r>
            <a:endParaRPr lang="zh-CN" altLang="en-US" sz="28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288393" y="2533319"/>
            <a:ext cx="7572784" cy="475570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9040146" y="1360182"/>
            <a:ext cx="515130" cy="5151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394486" y="732661"/>
            <a:ext cx="468344" cy="468344"/>
          </a:xfrm>
          <a:prstGeom prst="rect">
            <a:avLst/>
          </a:prstGeom>
        </p:spPr>
      </p:pic>
      <p:sp>
        <p:nvSpPr>
          <p:cNvPr id="22" name="PA_文本框 17"/>
          <p:cNvSpPr txBox="1"/>
          <p:nvPr>
            <p:custDataLst>
              <p:tags r:id="rId5"/>
            </p:custDataLst>
          </p:nvPr>
        </p:nvSpPr>
        <p:spPr>
          <a:xfrm>
            <a:off x="3690066" y="1091087"/>
            <a:ext cx="5125720" cy="15684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/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9600" spc="67">
                <a:ln w="11430"/>
                <a:solidFill>
                  <a:srgbClr val="FF437B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康方圆体W7(P)" pitchFamily="82" charset="-122"/>
                <a:ea typeface="华康方圆体W7(P)" pitchFamily="82" charset="-122"/>
              </a:rPr>
              <a:t>Goodbye!</a:t>
            </a:r>
            <a:endParaRPr lang="en-US" altLang="zh-CN" sz="9600" spc="67">
              <a:ln w="11430"/>
              <a:solidFill>
                <a:srgbClr val="FF437B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华康方圆体W7(P)" pitchFamily="82" charset="-122"/>
              <a:ea typeface="华康方圆体W7(P)" pitchFamily="8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2300"/>
                                  </p:stCondLst>
                                  <p:childTnLst>
                                    <p:animRot by="21600000">
                                      <p:cBhvr>
                                        <p:cTn id="10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椭圆 163"/>
          <p:cNvSpPr/>
          <p:nvPr/>
        </p:nvSpPr>
        <p:spPr>
          <a:xfrm>
            <a:off x="2478405" y="0"/>
            <a:ext cx="6613525" cy="6309995"/>
          </a:xfrm>
          <a:prstGeom prst="ellipse">
            <a:avLst/>
          </a:prstGeom>
          <a:solidFill>
            <a:srgbClr val="D8EE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5" name="图片 164" descr="58b588900d33a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211824" y="5859093"/>
            <a:ext cx="2786082" cy="776437"/>
          </a:xfrm>
          <a:prstGeom prst="rect">
            <a:avLst/>
          </a:prstGeom>
        </p:spPr>
      </p:pic>
      <p:pic>
        <p:nvPicPr>
          <p:cNvPr id="166" name="图片 165" descr="03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580000">
            <a:off x="9688244" y="12007"/>
            <a:ext cx="2354572" cy="1423506"/>
          </a:xfrm>
          <a:prstGeom prst="rect">
            <a:avLst/>
          </a:prstGeom>
        </p:spPr>
      </p:pic>
      <p:pic>
        <p:nvPicPr>
          <p:cNvPr id="181" name="图片 180" descr="05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1664705" y="6213414"/>
            <a:ext cx="526847" cy="494722"/>
          </a:xfrm>
          <a:prstGeom prst="rect">
            <a:avLst/>
          </a:prstGeom>
        </p:spPr>
      </p:pic>
      <p:pic>
        <p:nvPicPr>
          <p:cNvPr id="182" name="图片 181" descr="06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36266" y="5960050"/>
            <a:ext cx="546439" cy="675955"/>
          </a:xfrm>
          <a:prstGeom prst="rect">
            <a:avLst/>
          </a:prstGeom>
        </p:spPr>
      </p:pic>
      <p:pic>
        <p:nvPicPr>
          <p:cNvPr id="186" name="图片 185" descr="图片包含 地图, 文字&#10;&#10;已生成极高可信度的说明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2240" y="3247964"/>
            <a:ext cx="2273067" cy="3387882"/>
          </a:xfrm>
          <a:prstGeom prst="rect">
            <a:avLst/>
          </a:prstGeom>
        </p:spPr>
      </p:pic>
      <p:pic>
        <p:nvPicPr>
          <p:cNvPr id="187" name="图片 18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511740" y="1014977"/>
            <a:ext cx="3921513" cy="5485946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84980" y="2259330"/>
            <a:ext cx="36214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671445" y="739140"/>
            <a:ext cx="684784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Will you have a picnic?  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Yes, I will. Yes, I will.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Will you take a ball?   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No, I won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t. No, I won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t. 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Will you take a kite?    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Yes, I will. Yes, I will.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Will you ride a bike?  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fontAlgn="auto">
              <a:lnSpc>
                <a:spcPct val="100000"/>
              </a:lnSpc>
            </a:pP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No, I won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t. No, I won</a:t>
            </a: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t. 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60655" y="-152400"/>
            <a:ext cx="4284345" cy="1334770"/>
            <a:chOff x="0" y="-240"/>
            <a:chExt cx="6747" cy="2102"/>
          </a:xfrm>
        </p:grpSpPr>
        <p:sp>
          <p:nvSpPr>
            <p:cNvPr id="4" name="云形 3"/>
            <p:cNvSpPr/>
            <p:nvPr/>
          </p:nvSpPr>
          <p:spPr>
            <a:xfrm>
              <a:off x="0" y="-240"/>
              <a:ext cx="6029" cy="2102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1" y="0"/>
              <a:ext cx="6667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Let's chant</a:t>
              </a:r>
              <a:endParaRPr lang="en-US" altLang="zh-CN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" grpId="0" animBg="1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 descr="D:\2018设计\小学毕业纪念册\A002\未标题-23.png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9293082" y="-6650"/>
            <a:ext cx="2018504" cy="1268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26000"/>
            <a:ext cx="65" cy="4051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63480" rIns="0" bIns="6348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7730" y="-119380"/>
            <a:ext cx="7494270" cy="697738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8956" y="3936164"/>
            <a:ext cx="2469765" cy="3010619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6223635" y="1536700"/>
            <a:ext cx="474980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方正喵呜体" panose="02010600010101010101" pitchFamily="2" charset="-122"/>
                <a:cs typeface="Times New Roman" panose="02020603050405020304" pitchFamily="18" charset="0"/>
              </a:rPr>
              <a:t>We have known that Sam and Amy will have a picnic with their </a:t>
            </a:r>
            <a:r>
              <a:rPr lang="en-US" altLang="zh-CN" sz="40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方正喵呜体" panose="02010600010101010101" pitchFamily="2" charset="-122"/>
                <a:cs typeface="Times New Roman" panose="02020603050405020304" pitchFamily="18" charset="0"/>
              </a:rPr>
              <a:t>parents.They</a:t>
            </a:r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方正喵呜体" panose="02010600010101010101" pitchFamily="2" charset="-122"/>
                <a:cs typeface="Times New Roman" panose="02020603050405020304" pitchFamily="18" charset="0"/>
              </a:rPr>
              <a:t> are making a picnic plan now.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方正喵呜体" panose="0201060001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3" name="Picture 6" descr="D:\2018设计\小学毕业纪念册\a02.png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6223570" y="431442"/>
            <a:ext cx="1224135" cy="1224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579120" y="123825"/>
            <a:ext cx="3538220" cy="1285240"/>
            <a:chOff x="842" y="-27"/>
            <a:chExt cx="5572" cy="2024"/>
          </a:xfrm>
        </p:grpSpPr>
        <p:sp>
          <p:nvSpPr>
            <p:cNvPr id="2" name="云形 1"/>
            <p:cNvSpPr/>
            <p:nvPr/>
          </p:nvSpPr>
          <p:spPr>
            <a:xfrm>
              <a:off x="842" y="-27"/>
              <a:ext cx="5573" cy="2025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767" y="41"/>
              <a:ext cx="3723" cy="1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Lead in</a:t>
              </a:r>
              <a:endParaRPr lang="en-US" altLang="zh-CN" sz="5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01 7" descr="E:\出售作品\素材\学生会\夹子1投影.png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-5241290" y="-721995"/>
            <a:ext cx="17475836" cy="4223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01 13" descr="E:\出售作品\素材\PPT\0儿童生日相册\气球1.pn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254986" y="7461291"/>
            <a:ext cx="2483072" cy="3081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01 14" descr="E:\出售作品\素材\PPT\0儿童生日相册\气球2.pn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9549897" y="7269320"/>
            <a:ext cx="1723059" cy="220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A_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email"/>
          <a:stretch>
            <a:fillRect/>
          </a:stretch>
        </p:blipFill>
        <p:spPr>
          <a:xfrm>
            <a:off x="282487" y="4836142"/>
            <a:ext cx="1703445" cy="1266208"/>
          </a:xfrm>
          <a:prstGeom prst="rect">
            <a:avLst/>
          </a:prstGeom>
        </p:spPr>
      </p:pic>
      <p:pic>
        <p:nvPicPr>
          <p:cNvPr id="20" name="PA_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 cstate="email"/>
          <a:stretch>
            <a:fillRect/>
          </a:stretch>
        </p:blipFill>
        <p:spPr>
          <a:xfrm>
            <a:off x="2055256" y="5755675"/>
            <a:ext cx="1077620" cy="799594"/>
          </a:xfrm>
          <a:prstGeom prst="rect">
            <a:avLst/>
          </a:prstGeom>
        </p:spPr>
      </p:pic>
      <p:pic>
        <p:nvPicPr>
          <p:cNvPr id="21" name="PA_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email"/>
          <a:stretch>
            <a:fillRect/>
          </a:stretch>
        </p:blipFill>
        <p:spPr>
          <a:xfrm>
            <a:off x="6108356" y="6276281"/>
            <a:ext cx="1115570" cy="484633"/>
          </a:xfrm>
          <a:prstGeom prst="rect">
            <a:avLst/>
          </a:prstGeom>
        </p:spPr>
      </p:pic>
      <p:pic>
        <p:nvPicPr>
          <p:cNvPr id="22" name="PA_图片 1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 cstate="email"/>
          <a:stretch>
            <a:fillRect/>
          </a:stretch>
        </p:blipFill>
        <p:spPr>
          <a:xfrm>
            <a:off x="8900971" y="4836142"/>
            <a:ext cx="1635536" cy="1213568"/>
          </a:xfrm>
          <a:prstGeom prst="rect">
            <a:avLst/>
          </a:prstGeom>
        </p:spPr>
      </p:pic>
      <p:pic>
        <p:nvPicPr>
          <p:cNvPr id="23" name="PA_图片 14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 cstate="email"/>
          <a:stretch>
            <a:fillRect/>
          </a:stretch>
        </p:blipFill>
        <p:spPr>
          <a:xfrm>
            <a:off x="4208233" y="5231335"/>
            <a:ext cx="719018" cy="534462"/>
          </a:xfrm>
          <a:prstGeom prst="rect">
            <a:avLst/>
          </a:prstGeom>
        </p:spPr>
      </p:pic>
      <p:pic>
        <p:nvPicPr>
          <p:cNvPr id="24" name="PA_图片 12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5" cstate="email"/>
          <a:stretch>
            <a:fillRect/>
          </a:stretch>
        </p:blipFill>
        <p:spPr>
          <a:xfrm>
            <a:off x="10038186" y="5940079"/>
            <a:ext cx="1943996" cy="844523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38480" y="1230630"/>
            <a:ext cx="11443335" cy="34150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4800">
                <a:latin typeface="Times New Roman" panose="02020603050405020304" pitchFamily="18" charset="0"/>
                <a:cs typeface="Times New Roman" panose="02020603050405020304" pitchFamily="18" charset="0"/>
              </a:rPr>
              <a:t>(   ) 1. Amy will take her kite tomorrow.</a:t>
            </a:r>
            <a:endParaRPr lang="en-US" altLang="zh-CN" sz="4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4800">
                <a:latin typeface="Times New Roman" panose="02020603050405020304" pitchFamily="18" charset="0"/>
                <a:cs typeface="Times New Roman" panose="02020603050405020304" pitchFamily="18" charset="0"/>
              </a:rPr>
              <a:t>(   ) 2. Amy won't take her ball tomorrow.</a:t>
            </a:r>
            <a:endParaRPr lang="en-US" altLang="zh-CN" sz="4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4800">
                <a:latin typeface="Times New Roman" panose="02020603050405020304" pitchFamily="18" charset="0"/>
                <a:cs typeface="Times New Roman" panose="02020603050405020304" pitchFamily="18" charset="0"/>
              </a:rPr>
              <a:t>(   ) 3.Tomorrow is Saturday.</a:t>
            </a:r>
            <a:endParaRPr lang="en-US" altLang="zh-CN" sz="4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5175" y="1529715"/>
            <a:ext cx="9505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US" altLang="zh-CN" sz="48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9130" y="2696210"/>
            <a:ext cx="95059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endParaRPr lang="en-US" altLang="zh-CN" sz="48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5175" y="3710940"/>
            <a:ext cx="97472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endParaRPr lang="en-US" altLang="zh-CN" sz="48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0" y="-247650"/>
            <a:ext cx="4860925" cy="1478280"/>
            <a:chOff x="531" y="-128"/>
            <a:chExt cx="7655" cy="2328"/>
          </a:xfrm>
        </p:grpSpPr>
        <p:sp>
          <p:nvSpPr>
            <p:cNvPr id="2" name="云形 1"/>
            <p:cNvSpPr/>
            <p:nvPr/>
          </p:nvSpPr>
          <p:spPr>
            <a:xfrm>
              <a:off x="531" y="-128"/>
              <a:ext cx="6661" cy="2329"/>
            </a:xfrm>
            <a:prstGeom prst="cloud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094" y="432"/>
              <a:ext cx="7092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>
                  <a:latin typeface="Times New Roman" panose="02020603050405020304" pitchFamily="18" charset="0"/>
                  <a:cs typeface="Times New Roman" panose="02020603050405020304" pitchFamily="18" charset="0"/>
                </a:rPr>
                <a:t>Read and judge</a:t>
              </a:r>
              <a:endParaRPr lang="en-US" altLang="zh-CN" sz="4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06 -1.83728 L 4.16667E-06 0.24993" pathEditMode="relative" rAng="0" ptsTypes="AA">
                                      <p:cBhvr>
                                        <p:cTn id="6" dur="60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0434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3.88889E-06 -1.72388 L -3.88889E-06 0.24993" pathEditMode="relative" rAng="0" ptsTypes="AA">
                                      <p:cBhvr>
                                        <p:cTn id="8" dur="55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867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25E-06 -3.7037E-06 L 0.0819 -3.7037E-06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9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4.16667E-07 -3.7037E-06 L 0.04987 -3.7037E-06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7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50000" decel="5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4.79167E-06 -2.96296E-06 L -0.03736 -2.96296E-06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5" presetClass="path" presetSubtype="0" accel="50000" decel="5000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-4.79167E-06 2.22222E-06 L -0.03802 2.22222E-06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1" y="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4.58333E-06 1.48148E-06 L -0.04558 1.48148E-06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5" presetClass="path" presetSubtype="0" accel="50000" decel="50000" autoRev="1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Motion origin="layout" path="M 6.25E-07 -3.7037E-07 L -0.05742 -3.7037E-07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7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01 34"/>
          <p:cNvSpPr/>
          <p:nvPr/>
        </p:nvSpPr>
        <p:spPr>
          <a:xfrm>
            <a:off x="-1507662" y="4279174"/>
            <a:ext cx="1216115" cy="1216109"/>
          </a:xfrm>
          <a:prstGeom prst="ellipse">
            <a:avLst/>
          </a:prstGeom>
          <a:blipFill dpi="0" rotWithShape="1">
            <a:blip r:embed="rId1">
              <a:alphaModFix amt="51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01 35"/>
          <p:cNvSpPr/>
          <p:nvPr/>
        </p:nvSpPr>
        <p:spPr>
          <a:xfrm>
            <a:off x="-899606" y="4148334"/>
            <a:ext cx="395115" cy="395115"/>
          </a:xfrm>
          <a:prstGeom prst="ellipse">
            <a:avLst/>
          </a:prstGeom>
          <a:blipFill dpi="0" rotWithShape="1">
            <a:blip r:embed="rId2" cstate="email">
              <a:alphaModFix amt="47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01 36"/>
          <p:cNvSpPr/>
          <p:nvPr/>
        </p:nvSpPr>
        <p:spPr>
          <a:xfrm>
            <a:off x="-1493368" y="4345891"/>
            <a:ext cx="674992" cy="674992"/>
          </a:xfrm>
          <a:prstGeom prst="ellipse">
            <a:avLst/>
          </a:prstGeom>
          <a:blipFill dpi="0" rotWithShape="1">
            <a:blip r:embed="rId1" cstate="email">
              <a:alphaModFix amt="32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8" name="01 37"/>
          <p:cNvSpPr/>
          <p:nvPr/>
        </p:nvSpPr>
        <p:spPr>
          <a:xfrm>
            <a:off x="-990266" y="5174358"/>
            <a:ext cx="343779" cy="343779"/>
          </a:xfrm>
          <a:prstGeom prst="ellipse">
            <a:avLst/>
          </a:prstGeom>
          <a:blipFill dpi="0" rotWithShape="1">
            <a:blip r:embed="rId3" cstate="email">
              <a:alphaModFix amt="32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9" name="01 38"/>
          <p:cNvSpPr/>
          <p:nvPr/>
        </p:nvSpPr>
        <p:spPr>
          <a:xfrm>
            <a:off x="-2653166" y="6370463"/>
            <a:ext cx="343779" cy="343779"/>
          </a:xfrm>
          <a:prstGeom prst="ellipse">
            <a:avLst/>
          </a:prstGeom>
          <a:blipFill dpi="0" rotWithShape="1">
            <a:blip r:embed="rId3" cstate="email">
              <a:alphaModFix amt="22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0" name="01 39"/>
          <p:cNvSpPr/>
          <p:nvPr/>
        </p:nvSpPr>
        <p:spPr>
          <a:xfrm>
            <a:off x="-1101618" y="6419335"/>
            <a:ext cx="818355" cy="818355"/>
          </a:xfrm>
          <a:prstGeom prst="ellipse">
            <a:avLst/>
          </a:prstGeom>
          <a:blipFill dpi="0" rotWithShape="1">
            <a:blip r:embed="rId1" cstate="email">
              <a:alphaModFix amt="24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1" name="01 40"/>
          <p:cNvSpPr/>
          <p:nvPr/>
        </p:nvSpPr>
        <p:spPr>
          <a:xfrm>
            <a:off x="4641908" y="6671854"/>
            <a:ext cx="343779" cy="343779"/>
          </a:xfrm>
          <a:prstGeom prst="ellipse">
            <a:avLst/>
          </a:prstGeom>
          <a:blipFill dpi="0" rotWithShape="1">
            <a:blip r:embed="rId3" cstate="email">
              <a:alphaModFix amt="32000"/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-422573"/>
            <a:ext cx="65" cy="4051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63480" rIns="0" bIns="6348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-422573"/>
            <a:ext cx="65" cy="40519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63480" rIns="0" bIns="6348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064260" y="883920"/>
            <a:ext cx="1006348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</a:t>
            </a:r>
            <a:r>
              <a:rPr lang="en-US" altLang="zh-CN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won't Amy take her kite tomorrow?</a:t>
            </a:r>
            <a:endParaRPr lang="en-US" altLang="zh-CN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064260" y="1589405"/>
            <a:ext cx="790702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</a:t>
            </a:r>
            <a:r>
              <a:rPr lang="en-US" altLang="zh-CN" sz="4400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tomorrow is Friday.</a:t>
            </a:r>
            <a:endParaRPr lang="en-US" altLang="zh-CN" sz="44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云形 3"/>
          <p:cNvSpPr/>
          <p:nvPr/>
        </p:nvSpPr>
        <p:spPr>
          <a:xfrm>
            <a:off x="316865" y="-171450"/>
            <a:ext cx="4423410" cy="1285875"/>
          </a:xfrm>
          <a:prstGeom prst="clou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687705" y="0"/>
            <a:ext cx="40525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 and answer</a:t>
            </a:r>
            <a:endParaRPr lang="en-US" altLang="zh-CN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64260" y="2419350"/>
            <a:ext cx="97218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Amy take her ball tomorrow?</a:t>
            </a:r>
            <a:endParaRPr lang="en-US" altLang="zh-CN" sz="4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95705" y="3226435"/>
            <a:ext cx="98012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No,she</a:t>
            </a: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won't.</a:t>
            </a:r>
            <a:endParaRPr lang="en-US" altLang="zh-CN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195705" y="3963035"/>
            <a:ext cx="619061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Why not?</a:t>
            </a:r>
            <a:endParaRPr lang="en-US" altLang="zh-CN" sz="44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195070" y="4596130"/>
            <a:ext cx="980122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 tomorrow is Friday.</a:t>
            </a:r>
            <a:endParaRPr lang="en-US" altLang="zh-CN" sz="4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95705" y="5268595"/>
            <a:ext cx="1099629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So Amy will take her kite and her ball on Saturday.</a:t>
            </a:r>
            <a:endParaRPr lang="en-US" altLang="zh-CN" sz="44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69 -0.00764 L 0.30834 -0.15532 C 0.37357 -0.18657 0.46849 -0.2456 0.56406 -0.3125 C 0.675 -0.39282 0.76198 -0.46458 0.82057 -0.52268 L 1.10235 -0.80046" pathEditMode="relative" rAng="20280000" ptsTypes="AAAAA">
                                      <p:cBhvr>
                                        <p:cTn id="6" dur="5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85" y="-3527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37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0013 -4.81481E-06 L 0.30143 -0.08541 C 0.3651 -0.103 0.45768 -0.14236 0.55234 -0.18796 C 0.66172 -0.24467 0.74778 -0.29722 0.80638 -0.34282 L 1.08841 -0.55486" pathEditMode="relative" rAng="20640000" ptsTypes="AAAAA">
                                      <p:cBhvr>
                                        <p:cTn id="8" dur="7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17" y="-23426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7" presetClass="path" presetSubtype="0" accel="50000" decel="5000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326 -0.0125 L 0.24622 -0.17431 C 0.29922 -0.20856 0.37565 -0.26852 0.45273 -0.3338 C 0.54206 -0.41227 0.61185 -0.47893 0.65924 -0.53241 L 0.88581 -0.7838" pathEditMode="relative" rAng="20040000" ptsTypes="AAAAA">
                                      <p:cBhvr>
                                        <p:cTn id="10" dur="7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273" y="-3557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47 -0.0088 L 0.24727 -0.20602 C 0.30039 -0.24861 0.37735 -0.31852 0.45443 -0.39329 C 0.54414 -0.48171 0.61433 -0.55695 0.66211 -0.61482 L 0.89024 -0.88866" pathEditMode="relative" rAng="19860000" ptsTypes="AAAAA">
                                      <p:cBhvr>
                                        <p:cTn id="12" dur="8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417" y="-41481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1204 L 0.33516 -0.2419 C 0.40651 -0.29005 0.51042 -0.37292 0.61576 -0.46158 C 0.73724 -0.56783 0.83295 -0.6588 0.89779 -0.7294 L 1.20951 -1.06274" pathEditMode="relative" rAng="20040000" ptsTypes="AAAAA">
                                      <p:cBhvr>
                                        <p:cTn id="14" dur="7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1589" y="-49051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7" presetClass="path" presetSubtype="0" accel="50000" decel="5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-0.003 -0.01065 L 0.29544 -0.2581 C 0.35924 -0.31088 0.45247 -0.39282 0.5474 -0.47754 C 0.65794 -0.57847 0.74557 -0.66041 0.80612 -0.7206 L 1.09609 -1.00671" pathEditMode="relative" rAng="19980000" ptsTypes="AAAAA">
                                      <p:cBhvr>
                                        <p:cTn id="16" dur="6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313" y="-48542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37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155 0.049811 L 0.282895 -0.147409 C 0.336015 -0.189999 0.412975 -0.259909 0.490055 -0.334679 C 0.579765 -0.423109 0.649945 -0.498339 0.697735 -0.556209 L 0.925865 -0.830049" pathEditMode="relative" rAng="19660800" ptsTypes="AAAAA">
                                      <p:cBhvr>
                                        <p:cTn id="18" dur="8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417" y="-414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11" grpId="0"/>
      <p:bldP spid="19" grpId="0"/>
      <p:bldP spid="7" grpId="0"/>
      <p:bldP spid="8" grpId="0" build="allAtOnce"/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200482153469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39063" y="1706563"/>
            <a:ext cx="1660525" cy="2076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Text Box 6"/>
          <p:cNvSpPr txBox="1"/>
          <p:nvPr/>
        </p:nvSpPr>
        <p:spPr>
          <a:xfrm>
            <a:off x="8357235" y="2318385"/>
            <a:ext cx="254571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altLang="zh-CN" sz="8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</a:t>
            </a:r>
            <a:r>
              <a:rPr lang="en-US" altLang="zh-CN" sz="8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en-US" altLang="zh-CN" sz="8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3" name="AutoShape 8"/>
          <p:cNvSpPr/>
          <p:nvPr/>
        </p:nvSpPr>
        <p:spPr>
          <a:xfrm rot="10800000">
            <a:off x="3361690" y="1417955"/>
            <a:ext cx="838200" cy="3001010"/>
          </a:xfrm>
          <a:prstGeom prst="leftBrace">
            <a:avLst>
              <a:gd name="adj1" fmla="val 30252"/>
              <a:gd name="adj2" fmla="val 50000"/>
            </a:avLst>
          </a:prstGeom>
          <a:noFill/>
          <a:ln w="762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1" hangingPunct="1"/>
            <a:endParaRPr lang="zh-CN" altLang="en-US">
              <a:latin typeface="Arial Black" panose="020B0A04020102020204" pitchFamily="34" charset="0"/>
            </a:endParaRPr>
          </a:p>
        </p:txBody>
      </p:sp>
      <p:sp>
        <p:nvSpPr>
          <p:cNvPr id="12299" name="Text Box 17">
            <a:hlinkClick r:id="rId2" action="ppaction://hlinksldjump"/>
          </p:cNvPr>
          <p:cNvSpPr txBox="1"/>
          <p:nvPr/>
        </p:nvSpPr>
        <p:spPr>
          <a:xfrm>
            <a:off x="4338320" y="2257425"/>
            <a:ext cx="193548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8000" b="1">
                <a:solidFill>
                  <a:srgbClr val="FF3300"/>
                </a:solidFill>
                <a:latin typeface="Times New Roman" panose="02020603050405020304" pitchFamily="18" charset="0"/>
              </a:rPr>
              <a:t>/ai /</a:t>
            </a:r>
            <a:endParaRPr lang="en-US" altLang="zh-CN" sz="8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42060" y="729615"/>
            <a:ext cx="284353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sz="4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8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sh</a:t>
            </a:r>
            <a:r>
              <a:rPr lang="en-US" altLang="zh-CN" sz="8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</a:t>
            </a:r>
            <a:r>
              <a:rPr lang="en-US" altLang="zh-CN" sz="8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</a:t>
            </a:r>
            <a:endParaRPr lang="en-US" altLang="zh-CN" sz="8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en-US" altLang="zh-CN" sz="80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80000"/>
              </a:lnSpc>
            </a:pPr>
            <a:r>
              <a:rPr lang="en-US" sz="8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en-US" sz="8000" b="1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80000"/>
              </a:lnSpc>
            </a:pPr>
            <a:r>
              <a:rPr lang="en-US" sz="80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b</a:t>
            </a:r>
            <a:r>
              <a:rPr lang="en-US" sz="8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y</a:t>
            </a:r>
            <a:endParaRPr lang="en-US" sz="8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364" name="Line 4"/>
          <p:cNvSpPr/>
          <p:nvPr/>
        </p:nvSpPr>
        <p:spPr>
          <a:xfrm>
            <a:off x="6618923" y="2979420"/>
            <a:ext cx="1295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grpSp>
        <p:nvGrpSpPr>
          <p:cNvPr id="6" name="组合 5"/>
          <p:cNvGrpSpPr/>
          <p:nvPr/>
        </p:nvGrpSpPr>
        <p:grpSpPr>
          <a:xfrm>
            <a:off x="4696460" y="3783330"/>
            <a:ext cx="5548630" cy="2122170"/>
            <a:chOff x="7396" y="5958"/>
            <a:chExt cx="8738" cy="3342"/>
          </a:xfrm>
        </p:grpSpPr>
        <p:sp>
          <p:nvSpPr>
            <p:cNvPr id="4" name="爆炸形 1 3"/>
            <p:cNvSpPr/>
            <p:nvPr/>
          </p:nvSpPr>
          <p:spPr>
            <a:xfrm>
              <a:off x="7396" y="5958"/>
              <a:ext cx="8738" cy="3343"/>
            </a:xfrm>
            <a:prstGeom prst="irregularSeal1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8472" y="6686"/>
              <a:ext cx="6331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7200">
                  <a:latin typeface="Times New Roman" panose="02020603050405020304" pitchFamily="18" charset="0"/>
                  <a:cs typeface="Times New Roman" panose="02020603050405020304" pitchFamily="18" charset="0"/>
                </a:rPr>
                <a:t>Why not?</a:t>
              </a:r>
              <a:endParaRPr lang="en-US" altLang="zh-CN" sz="72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  <p:bldP spid="12293" grpId="0" animBg="1"/>
      <p:bldP spid="12299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A_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57871" y="869744"/>
            <a:ext cx="1703445" cy="1266208"/>
          </a:xfrm>
          <a:prstGeom prst="rect">
            <a:avLst/>
          </a:prstGeom>
        </p:spPr>
      </p:pic>
      <p:pic>
        <p:nvPicPr>
          <p:cNvPr id="15" name="PA_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1830640" y="1789277"/>
            <a:ext cx="1077620" cy="799594"/>
          </a:xfrm>
          <a:prstGeom prst="rect">
            <a:avLst/>
          </a:prstGeom>
        </p:spPr>
      </p:pic>
      <p:pic>
        <p:nvPicPr>
          <p:cNvPr id="16" name="PA_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5883740" y="2309883"/>
            <a:ext cx="1115570" cy="484633"/>
          </a:xfrm>
          <a:prstGeom prst="rect">
            <a:avLst/>
          </a:prstGeom>
        </p:spPr>
      </p:pic>
      <p:pic>
        <p:nvPicPr>
          <p:cNvPr id="17" name="PA_图片 1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8676355" y="869744"/>
            <a:ext cx="1635536" cy="1213568"/>
          </a:xfrm>
          <a:prstGeom prst="rect">
            <a:avLst/>
          </a:prstGeom>
        </p:spPr>
      </p:pic>
      <p:pic>
        <p:nvPicPr>
          <p:cNvPr id="18" name="PA_图片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9813570" y="1973681"/>
            <a:ext cx="1943996" cy="844523"/>
          </a:xfrm>
          <a:prstGeom prst="rect">
            <a:avLst/>
          </a:prstGeom>
        </p:spPr>
      </p:pic>
      <p:pic>
        <p:nvPicPr>
          <p:cNvPr id="2" name="01 4" descr="E:\出售作品\素材\PPT\0儿童生日相册\火车-轨道.png"/>
          <p:cNvPicPr>
            <a:picLocks noChangeAspect="1" noChangeArrowheads="1"/>
          </p:cNvPicPr>
          <p:nvPr/>
        </p:nvPicPr>
        <p:blipFill>
          <a:blip r:embed="rId11" cstate="email"/>
          <a:stretch>
            <a:fillRect/>
          </a:stretch>
        </p:blipFill>
        <p:spPr bwMode="auto">
          <a:xfrm>
            <a:off x="-912542" y="6055032"/>
            <a:ext cx="16154426" cy="72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353405" y="995486"/>
            <a:ext cx="4031299" cy="1436041"/>
            <a:chOff x="7456" y="1875"/>
            <a:chExt cx="3242" cy="2045"/>
          </a:xfrm>
          <a:solidFill>
            <a:srgbClr val="FFFF00"/>
          </a:solidFill>
        </p:grpSpPr>
        <p:sp>
          <p:nvSpPr>
            <p:cNvPr id="22" name="云形 21"/>
            <p:cNvSpPr/>
            <p:nvPr/>
          </p:nvSpPr>
          <p:spPr>
            <a:xfrm>
              <a:off x="7456" y="1875"/>
              <a:ext cx="3242" cy="2045"/>
            </a:xfrm>
            <a:prstGeom prst="clou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8171" y="2126"/>
              <a:ext cx="1875" cy="1445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60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behind</a:t>
              </a:r>
              <a:endParaRPr lang="en-US" altLang="zh-CN" sz="6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4157" y="2589058"/>
            <a:ext cx="4241232" cy="3210397"/>
            <a:chOff x="12365" y="1772"/>
            <a:chExt cx="3077" cy="5387"/>
          </a:xfrm>
        </p:grpSpPr>
        <p:sp>
          <p:nvSpPr>
            <p:cNvPr id="26" name="云形 25"/>
            <p:cNvSpPr/>
            <p:nvPr/>
          </p:nvSpPr>
          <p:spPr>
            <a:xfrm rot="1080000">
              <a:off x="12365" y="1772"/>
              <a:ext cx="3077" cy="2821"/>
            </a:xfrm>
            <a:prstGeom prst="cloud">
              <a:avLst/>
            </a:prstGeom>
            <a:solidFill>
              <a:srgbClr val="FFFF00"/>
            </a:solidFill>
            <a:scene3d>
              <a:camera prst="orthographicFront">
                <a:rot lat="0" lon="1500000" rev="9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3117" y="2215"/>
              <a:ext cx="1845" cy="49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beside</a:t>
              </a:r>
              <a:endParaRPr lang="en-US" altLang="zh-CN" sz="66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431556" y="2194757"/>
            <a:ext cx="3760631" cy="1390918"/>
            <a:chOff x="3979571" y="4494727"/>
            <a:chExt cx="3760631" cy="1390918"/>
          </a:xfrm>
        </p:grpSpPr>
        <p:sp>
          <p:nvSpPr>
            <p:cNvPr id="21" name="云形 20"/>
            <p:cNvSpPr/>
            <p:nvPr/>
          </p:nvSpPr>
          <p:spPr>
            <a:xfrm>
              <a:off x="3979571" y="4494727"/>
              <a:ext cx="3760631" cy="1390918"/>
            </a:xfrm>
            <a:prstGeom prst="cloud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00"/>
                </a:solidFill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983463" y="4601699"/>
              <a:ext cx="3718103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60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because</a:t>
              </a:r>
              <a:endParaRPr lang="en-US" altLang="zh-CN" sz="66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2299" name="Text Box 17">
            <a:hlinkClick r:id="rId12" action="ppaction://hlinksldjump"/>
          </p:cNvPr>
          <p:cNvSpPr txBox="1"/>
          <p:nvPr/>
        </p:nvSpPr>
        <p:spPr>
          <a:xfrm>
            <a:off x="5223510" y="2431415"/>
            <a:ext cx="18649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6000" b="1">
                <a:solidFill>
                  <a:srgbClr val="FF3300"/>
                </a:solidFill>
                <a:latin typeface="Times New Roman" panose="02020603050405020304" pitchFamily="18" charset="0"/>
              </a:rPr>
              <a:t>/bi: /</a:t>
            </a:r>
            <a:endParaRPr lang="en-US" altLang="zh-CN" sz="60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4" name="Line 4"/>
          <p:cNvSpPr/>
          <p:nvPr/>
        </p:nvSpPr>
        <p:spPr>
          <a:xfrm flipV="1">
            <a:off x="6999605" y="2853055"/>
            <a:ext cx="1295400" cy="2540"/>
          </a:xfrm>
          <a:prstGeom prst="line">
            <a:avLst/>
          </a:prstGeom>
          <a:ln>
            <a:headEnd type="none" w="med" len="med"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/>
          <a:lstStyle/>
          <a:p/>
        </p:txBody>
      </p:sp>
      <p:sp>
        <p:nvSpPr>
          <p:cNvPr id="12293" name="AutoShape 8"/>
          <p:cNvSpPr/>
          <p:nvPr/>
        </p:nvSpPr>
        <p:spPr>
          <a:xfrm rot="10800000">
            <a:off x="4385310" y="1654810"/>
            <a:ext cx="838200" cy="2169795"/>
          </a:xfrm>
          <a:prstGeom prst="leftBrace">
            <a:avLst>
              <a:gd name="adj1" fmla="val 30252"/>
              <a:gd name="adj2" fmla="val 50000"/>
            </a:avLst>
          </a:prstGeom>
          <a:noFill/>
          <a:ln w="76200" cap="flat" cmpd="sng">
            <a:solidFill>
              <a:schemeClr val="hlink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eaLnBrk="1" hangingPunct="1"/>
            <a:endParaRPr lang="zh-CN" altLang="en-US">
              <a:latin typeface="Arial Black" panose="020B0A04020102020204" pitchFamily="34" charset="0"/>
            </a:endParaRPr>
          </a:p>
        </p:txBody>
      </p:sp>
      <p:pic>
        <p:nvPicPr>
          <p:cNvPr id="15365" name="New picture"/>
          <p:cNvPicPr/>
          <p:nvPr/>
        </p:nvPicPr>
        <p:blipFill>
          <a:blip r:embed="rId13"/>
          <a:stretch>
            <a:fillRect/>
          </a:stretch>
        </p:blipFill>
        <p:spPr>
          <a:xfrm>
            <a:off x="12331700" y="11569700"/>
            <a:ext cx="3302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8.33333E-07 -1.48148E-06 L 0.0819 -1.48148E-06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9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8.33333E-07 -2.96296E-06 L 0.04987 -2.96296E-06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7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4.79167E-06 -7.40741E-07 L -0.03737 -7.40741E-07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4.58333E-06 4.44444E-06 L -0.03803 4.44444E-06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1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4.16667E-06 2.22222E-06 L -0.04558 2.22222E-06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9" grpId="0"/>
      <p:bldP spid="1229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A_图片 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email"/>
          <a:stretch>
            <a:fillRect/>
          </a:stretch>
        </p:blipFill>
        <p:spPr>
          <a:xfrm>
            <a:off x="57871" y="869744"/>
            <a:ext cx="1703445" cy="1266208"/>
          </a:xfrm>
          <a:prstGeom prst="rect">
            <a:avLst/>
          </a:prstGeom>
        </p:spPr>
      </p:pic>
      <p:pic>
        <p:nvPicPr>
          <p:cNvPr id="15" name="PA_图片 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1830640" y="1789277"/>
            <a:ext cx="1077620" cy="799594"/>
          </a:xfrm>
          <a:prstGeom prst="rect">
            <a:avLst/>
          </a:prstGeom>
        </p:spPr>
      </p:pic>
      <p:pic>
        <p:nvPicPr>
          <p:cNvPr id="16" name="PA_图片 9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email"/>
          <a:stretch>
            <a:fillRect/>
          </a:stretch>
        </p:blipFill>
        <p:spPr>
          <a:xfrm>
            <a:off x="5883740" y="2309883"/>
            <a:ext cx="1115570" cy="484633"/>
          </a:xfrm>
          <a:prstGeom prst="rect">
            <a:avLst/>
          </a:prstGeom>
        </p:spPr>
      </p:pic>
      <p:pic>
        <p:nvPicPr>
          <p:cNvPr id="17" name="PA_图片 1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email"/>
          <a:stretch>
            <a:fillRect/>
          </a:stretch>
        </p:blipFill>
        <p:spPr>
          <a:xfrm>
            <a:off x="8676355" y="869744"/>
            <a:ext cx="1635536" cy="1213568"/>
          </a:xfrm>
          <a:prstGeom prst="rect">
            <a:avLst/>
          </a:prstGeom>
        </p:spPr>
      </p:pic>
      <p:pic>
        <p:nvPicPr>
          <p:cNvPr id="18" name="PA_图片 12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cstate="email"/>
          <a:stretch>
            <a:fillRect/>
          </a:stretch>
        </p:blipFill>
        <p:spPr>
          <a:xfrm>
            <a:off x="9813570" y="1973681"/>
            <a:ext cx="1943996" cy="844523"/>
          </a:xfrm>
          <a:prstGeom prst="rect">
            <a:avLst/>
          </a:prstGeom>
        </p:spPr>
      </p:pic>
      <p:pic>
        <p:nvPicPr>
          <p:cNvPr id="2" name="01 4" descr="E:\出售作品\素材\PPT\0儿童生日相册\火车-轨道.png"/>
          <p:cNvPicPr>
            <a:picLocks noChangeAspect="1" noChangeArrowheads="1"/>
          </p:cNvPicPr>
          <p:nvPr/>
        </p:nvPicPr>
        <p:blipFill>
          <a:blip r:embed="rId11" cstate="email"/>
          <a:stretch>
            <a:fillRect/>
          </a:stretch>
        </p:blipFill>
        <p:spPr bwMode="auto">
          <a:xfrm>
            <a:off x="-912542" y="6055032"/>
            <a:ext cx="16154426" cy="72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任意多边形 18"/>
          <p:cNvSpPr/>
          <p:nvPr/>
        </p:nvSpPr>
        <p:spPr>
          <a:xfrm>
            <a:off x="3038139" y="1200379"/>
            <a:ext cx="1966080" cy="1267300"/>
          </a:xfrm>
          <a:custGeom>
            <a:avLst/>
            <a:gdLst>
              <a:gd name="il" fmla="*/ w 2977 21600"/>
              <a:gd name="it" fmla="*/ h 3262 21600"/>
              <a:gd name="ir" fmla="*/ w 17087 21600"/>
              <a:gd name="ib" fmla="*/ h 17337 21600"/>
              <a:gd name="g27" fmla="*/ w 67 21600"/>
              <a:gd name="g28" fmla="*/ h 21577 21600"/>
              <a:gd name="g29" fmla="*/ w 21582 21600"/>
              <a:gd name="g30" fmla="*/ h 1235 21600"/>
            </a:gdLst>
            <a:ahLst/>
            <a:cxnLst>
              <a:cxn ang="0">
                <a:pos x="g29" y="vc"/>
              </a:cxn>
              <a:cxn ang="cd4">
                <a:pos x="hc" y="g28"/>
              </a:cxn>
              <a:cxn ang="cd2">
                <a:pos x="g27" y="vc"/>
              </a:cxn>
              <a:cxn ang="3">
                <a:pos x="hc" y="g30"/>
              </a:cxn>
            </a:cxnLst>
            <a:rect l="l" t="t" r="r" b="b"/>
            <a:pathLst>
              <a:path w="3097" h="1996">
                <a:moveTo>
                  <a:pt x="282" y="657"/>
                </a:moveTo>
                <a:cubicBezTo>
                  <a:pt x="279" y="639"/>
                  <a:pt x="277" y="617"/>
                  <a:pt x="277" y="600"/>
                </a:cubicBezTo>
                <a:cubicBezTo>
                  <a:pt x="269" y="362"/>
                  <a:pt x="517" y="170"/>
                  <a:pt x="761" y="175"/>
                </a:cubicBezTo>
                <a:cubicBezTo>
                  <a:pt x="849" y="174"/>
                  <a:pt x="940" y="200"/>
                  <a:pt x="1005" y="234"/>
                </a:cubicBezTo>
                <a:cubicBezTo>
                  <a:pt x="1066" y="126"/>
                  <a:pt x="1209" y="53"/>
                  <a:pt x="1342" y="56"/>
                </a:cubicBezTo>
                <a:cubicBezTo>
                  <a:pt x="1446" y="54"/>
                  <a:pt x="1548" y="97"/>
                  <a:pt x="1610" y="152"/>
                </a:cubicBezTo>
                <a:cubicBezTo>
                  <a:pt x="1658" y="60"/>
                  <a:pt x="1778" y="-2"/>
                  <a:pt x="1890" y="0"/>
                </a:cubicBezTo>
                <a:cubicBezTo>
                  <a:pt x="1989" y="-3"/>
                  <a:pt x="2085" y="47"/>
                  <a:pt x="2135" y="104"/>
                </a:cubicBezTo>
                <a:lnTo>
                  <a:pt x="2135" y="104"/>
                </a:lnTo>
                <a:lnTo>
                  <a:pt x="2136" y="103"/>
                </a:lnTo>
                <a:lnTo>
                  <a:pt x="2137" y="102"/>
                </a:lnTo>
                <a:lnTo>
                  <a:pt x="2135" y="105"/>
                </a:lnTo>
                <a:lnTo>
                  <a:pt x="2135" y="105"/>
                </a:lnTo>
                <a:lnTo>
                  <a:pt x="2138" y="108"/>
                </a:lnTo>
                <a:cubicBezTo>
                  <a:pt x="2199" y="41"/>
                  <a:pt x="2307" y="-1"/>
                  <a:pt x="2403" y="0"/>
                </a:cubicBezTo>
                <a:cubicBezTo>
                  <a:pt x="2576" y="-4"/>
                  <a:pt x="2722" y="121"/>
                  <a:pt x="2745" y="251"/>
                </a:cubicBezTo>
                <a:lnTo>
                  <a:pt x="2746" y="251"/>
                </a:lnTo>
                <a:lnTo>
                  <a:pt x="2746" y="244"/>
                </a:lnTo>
                <a:cubicBezTo>
                  <a:pt x="2746" y="246"/>
                  <a:pt x="2747" y="252"/>
                  <a:pt x="2747" y="251"/>
                </a:cubicBezTo>
                <a:cubicBezTo>
                  <a:pt x="2908" y="285"/>
                  <a:pt x="3031" y="434"/>
                  <a:pt x="3027" y="575"/>
                </a:cubicBezTo>
                <a:cubicBezTo>
                  <a:pt x="3027" y="622"/>
                  <a:pt x="3014" y="671"/>
                  <a:pt x="2996" y="707"/>
                </a:cubicBezTo>
                <a:cubicBezTo>
                  <a:pt x="3060" y="777"/>
                  <a:pt x="3097" y="878"/>
                  <a:pt x="3096" y="967"/>
                </a:cubicBezTo>
                <a:cubicBezTo>
                  <a:pt x="3104" y="1184"/>
                  <a:pt x="2895" y="1366"/>
                  <a:pt x="2680" y="1388"/>
                </a:cubicBezTo>
                <a:cubicBezTo>
                  <a:pt x="2685" y="1591"/>
                  <a:pt x="2473" y="1754"/>
                  <a:pt x="2266" y="1749"/>
                </a:cubicBezTo>
                <a:cubicBezTo>
                  <a:pt x="2186" y="1750"/>
                  <a:pt x="2104" y="1726"/>
                  <a:pt x="2047" y="1694"/>
                </a:cubicBezTo>
                <a:cubicBezTo>
                  <a:pt x="1992" y="1871"/>
                  <a:pt x="1783" y="2000"/>
                  <a:pt x="1584" y="1996"/>
                </a:cubicBezTo>
                <a:cubicBezTo>
                  <a:pt x="1417" y="1999"/>
                  <a:pt x="1259" y="1911"/>
                  <a:pt x="1182" y="1807"/>
                </a:cubicBezTo>
                <a:cubicBezTo>
                  <a:pt x="1101" y="1852"/>
                  <a:pt x="992" y="1877"/>
                  <a:pt x="898" y="1876"/>
                </a:cubicBezTo>
                <a:cubicBezTo>
                  <a:pt x="692" y="1881"/>
                  <a:pt x="502" y="1765"/>
                  <a:pt x="418" y="1632"/>
                </a:cubicBezTo>
                <a:cubicBezTo>
                  <a:pt x="406" y="1633"/>
                  <a:pt x="392" y="1633"/>
                  <a:pt x="382" y="1633"/>
                </a:cubicBezTo>
                <a:cubicBezTo>
                  <a:pt x="206" y="1638"/>
                  <a:pt x="65" y="1498"/>
                  <a:pt x="70" y="1360"/>
                </a:cubicBezTo>
                <a:cubicBezTo>
                  <a:pt x="68" y="1288"/>
                  <a:pt x="106" y="1217"/>
                  <a:pt x="154" y="1173"/>
                </a:cubicBezTo>
                <a:cubicBezTo>
                  <a:pt x="60" y="1128"/>
                  <a:pt x="-2" y="1028"/>
                  <a:pt x="0" y="936"/>
                </a:cubicBezTo>
                <a:cubicBezTo>
                  <a:pt x="-5" y="792"/>
                  <a:pt x="136" y="673"/>
                  <a:pt x="279" y="663"/>
                </a:cubicBezTo>
                <a:lnTo>
                  <a:pt x="282" y="657"/>
                </a:lnTo>
                <a:close/>
                <a:moveTo>
                  <a:pt x="1112" y="940"/>
                </a:moveTo>
                <a:cubicBezTo>
                  <a:pt x="1167" y="859"/>
                  <a:pt x="1236" y="819"/>
                  <a:pt x="1296" y="821"/>
                </a:cubicBezTo>
                <a:cubicBezTo>
                  <a:pt x="1413" y="816"/>
                  <a:pt x="1528" y="941"/>
                  <a:pt x="1522" y="1111"/>
                </a:cubicBezTo>
                <a:cubicBezTo>
                  <a:pt x="1527" y="1325"/>
                  <a:pt x="1343" y="1456"/>
                  <a:pt x="1218" y="1447"/>
                </a:cubicBezTo>
                <a:cubicBezTo>
                  <a:pt x="1150" y="1447"/>
                  <a:pt x="1075" y="1420"/>
                  <a:pt x="1005" y="1372"/>
                </a:cubicBezTo>
                <a:lnTo>
                  <a:pt x="1005" y="761"/>
                </a:lnTo>
                <a:cubicBezTo>
                  <a:pt x="1003" y="633"/>
                  <a:pt x="1008" y="606"/>
                  <a:pt x="959" y="596"/>
                </a:cubicBezTo>
                <a:cubicBezTo>
                  <a:pt x="947" y="596"/>
                  <a:pt x="929" y="601"/>
                  <a:pt x="914" y="607"/>
                </a:cubicBezTo>
                <a:lnTo>
                  <a:pt x="905" y="584"/>
                </a:lnTo>
                <a:lnTo>
                  <a:pt x="1082" y="512"/>
                </a:lnTo>
                <a:lnTo>
                  <a:pt x="1112" y="512"/>
                </a:lnTo>
                <a:lnTo>
                  <a:pt x="1112" y="940"/>
                </a:lnTo>
                <a:close/>
                <a:moveTo>
                  <a:pt x="1112" y="982"/>
                </a:moveTo>
                <a:lnTo>
                  <a:pt x="1112" y="1335"/>
                </a:lnTo>
                <a:cubicBezTo>
                  <a:pt x="1155" y="1378"/>
                  <a:pt x="1204" y="1400"/>
                  <a:pt x="1251" y="1400"/>
                </a:cubicBezTo>
                <a:cubicBezTo>
                  <a:pt x="1325" y="1403"/>
                  <a:pt x="1415" y="1305"/>
                  <a:pt x="1410" y="1148"/>
                </a:cubicBezTo>
                <a:cubicBezTo>
                  <a:pt x="1415" y="996"/>
                  <a:pt x="1323" y="910"/>
                  <a:pt x="1245" y="913"/>
                </a:cubicBezTo>
                <a:cubicBezTo>
                  <a:pt x="1195" y="914"/>
                  <a:pt x="1161" y="933"/>
                  <a:pt x="1112" y="982"/>
                </a:cubicBezTo>
                <a:close/>
                <a:moveTo>
                  <a:pt x="1709" y="1061"/>
                </a:moveTo>
                <a:lnTo>
                  <a:pt x="1709" y="1065"/>
                </a:lnTo>
                <a:cubicBezTo>
                  <a:pt x="1703" y="1237"/>
                  <a:pt x="1818" y="1345"/>
                  <a:pt x="1924" y="1342"/>
                </a:cubicBezTo>
                <a:cubicBezTo>
                  <a:pt x="2001" y="1342"/>
                  <a:pt x="2060" y="1302"/>
                  <a:pt x="2097" y="1201"/>
                </a:cubicBezTo>
                <a:lnTo>
                  <a:pt x="2117" y="1214"/>
                </a:lnTo>
                <a:cubicBezTo>
                  <a:pt x="2102" y="1327"/>
                  <a:pt x="1998" y="1454"/>
                  <a:pt x="1875" y="1447"/>
                </a:cubicBezTo>
                <a:cubicBezTo>
                  <a:pt x="1736" y="1452"/>
                  <a:pt x="1610" y="1317"/>
                  <a:pt x="1617" y="1141"/>
                </a:cubicBezTo>
                <a:cubicBezTo>
                  <a:pt x="1610" y="940"/>
                  <a:pt x="1744" y="817"/>
                  <a:pt x="1889" y="821"/>
                </a:cubicBezTo>
                <a:cubicBezTo>
                  <a:pt x="2020" y="816"/>
                  <a:pt x="2121" y="923"/>
                  <a:pt x="2117" y="1061"/>
                </a:cubicBezTo>
                <a:lnTo>
                  <a:pt x="1709" y="1061"/>
                </a:lnTo>
                <a:close/>
                <a:moveTo>
                  <a:pt x="1709" y="1024"/>
                </a:moveTo>
                <a:lnTo>
                  <a:pt x="1983" y="1024"/>
                </a:lnTo>
                <a:cubicBezTo>
                  <a:pt x="1990" y="930"/>
                  <a:pt x="1922" y="867"/>
                  <a:pt x="1854" y="867"/>
                </a:cubicBezTo>
                <a:cubicBezTo>
                  <a:pt x="1784" y="864"/>
                  <a:pt x="1714" y="930"/>
                  <a:pt x="1709" y="1024"/>
                </a:cubicBezTo>
                <a:close/>
              </a:path>
            </a:pathLst>
          </a:cu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3" name="组合 24"/>
          <p:cNvGrpSpPr/>
          <p:nvPr/>
        </p:nvGrpSpPr>
        <p:grpSpPr>
          <a:xfrm>
            <a:off x="5198745" y="869315"/>
            <a:ext cx="2597150" cy="1440815"/>
            <a:chOff x="8486" y="1859"/>
            <a:chExt cx="3242" cy="2045"/>
          </a:xfrm>
          <a:solidFill>
            <a:srgbClr val="FFFF00"/>
          </a:solidFill>
        </p:grpSpPr>
        <p:sp>
          <p:nvSpPr>
            <p:cNvPr id="22" name="云形 21"/>
            <p:cNvSpPr/>
            <p:nvPr/>
          </p:nvSpPr>
          <p:spPr>
            <a:xfrm>
              <a:off x="8486" y="1859"/>
              <a:ext cx="3242" cy="2045"/>
            </a:xfrm>
            <a:prstGeom prst="cloud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051" y="2086"/>
              <a:ext cx="2112" cy="157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en-US" altLang="zh-CN" sz="660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cau</a:t>
              </a:r>
              <a:endParaRPr lang="en-US" altLang="zh-CN" sz="6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27"/>
          <p:cNvGrpSpPr/>
          <p:nvPr/>
        </p:nvGrpSpPr>
        <p:grpSpPr>
          <a:xfrm>
            <a:off x="7795895" y="1200150"/>
            <a:ext cx="2016760" cy="1520190"/>
            <a:chOff x="12277" y="1890"/>
            <a:chExt cx="3176" cy="2394"/>
          </a:xfrm>
        </p:grpSpPr>
        <p:sp>
          <p:nvSpPr>
            <p:cNvPr id="26" name="云形 25"/>
            <p:cNvSpPr/>
            <p:nvPr/>
          </p:nvSpPr>
          <p:spPr>
            <a:xfrm rot="1080000">
              <a:off x="12277" y="1890"/>
              <a:ext cx="3176" cy="2394"/>
            </a:xfrm>
            <a:prstGeom prst="cloud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3117" y="2215"/>
              <a:ext cx="1845" cy="1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se</a:t>
              </a:r>
              <a:endParaRPr lang="en-US" altLang="zh-CN" sz="66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3609975" y="4268470"/>
            <a:ext cx="506666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because</a:t>
            </a:r>
            <a:endParaRPr lang="en-US" altLang="zh-CN" sz="660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058035" y="85725"/>
            <a:ext cx="2557145" cy="1303020"/>
            <a:chOff x="3241" y="135"/>
            <a:chExt cx="4027" cy="2052"/>
          </a:xfrm>
        </p:grpSpPr>
        <p:sp>
          <p:nvSpPr>
            <p:cNvPr id="6" name="爆炸形 1 5"/>
            <p:cNvSpPr/>
            <p:nvPr/>
          </p:nvSpPr>
          <p:spPr>
            <a:xfrm>
              <a:off x="3241" y="135"/>
              <a:ext cx="4027" cy="2052"/>
            </a:xfrm>
            <a:prstGeom prst="irregularSeal1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3592" y="508"/>
              <a:ext cx="3676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>
                  <a:latin typeface="Times New Roman" panose="02020603050405020304" pitchFamily="18" charset="0"/>
                  <a:cs typeface="Times New Roman" panose="02020603050405020304" pitchFamily="18" charset="0"/>
                </a:rPr>
                <a:t>behind</a:t>
              </a:r>
              <a:endParaRPr lang="en-US" altLang="zh-CN" sz="4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63185" y="-229870"/>
            <a:ext cx="2557145" cy="1303020"/>
            <a:chOff x="3329" y="11"/>
            <a:chExt cx="4027" cy="2052"/>
          </a:xfrm>
        </p:grpSpPr>
        <p:sp>
          <p:nvSpPr>
            <p:cNvPr id="10" name="爆炸形 1 9"/>
            <p:cNvSpPr/>
            <p:nvPr/>
          </p:nvSpPr>
          <p:spPr>
            <a:xfrm>
              <a:off x="3329" y="11"/>
              <a:ext cx="4027" cy="2052"/>
            </a:xfrm>
            <a:prstGeom prst="irregularSeal1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592" y="508"/>
              <a:ext cx="3676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>
                  <a:latin typeface="Times New Roman" panose="02020603050405020304" pitchFamily="18" charset="0"/>
                  <a:cs typeface="Times New Roman" panose="02020603050405020304" pitchFamily="18" charset="0"/>
                </a:rPr>
                <a:t>autumn</a:t>
              </a:r>
              <a:endParaRPr lang="en-US" altLang="zh-CN" sz="4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580120" y="-37465"/>
            <a:ext cx="2557145" cy="1303020"/>
            <a:chOff x="3241" y="135"/>
            <a:chExt cx="4027" cy="2052"/>
          </a:xfrm>
        </p:grpSpPr>
        <p:sp>
          <p:nvSpPr>
            <p:cNvPr id="20" name="爆炸形 1 19"/>
            <p:cNvSpPr/>
            <p:nvPr/>
          </p:nvSpPr>
          <p:spPr>
            <a:xfrm>
              <a:off x="3241" y="135"/>
              <a:ext cx="4027" cy="2052"/>
            </a:xfrm>
            <a:prstGeom prst="irregularSeal1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592" y="508"/>
              <a:ext cx="3676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>
                  <a:latin typeface="Times New Roman" panose="02020603050405020304" pitchFamily="18" charset="0"/>
                  <a:cs typeface="Times New Roman" panose="02020603050405020304" pitchFamily="18" charset="0"/>
                </a:rPr>
                <a:t>house</a:t>
              </a:r>
              <a:endParaRPr lang="en-US" altLang="zh-CN" sz="48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8.33333E-07 -1.48148E-06 L 0.0819 -1.48148E-06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9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autoRev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8.33333E-07 -2.96296E-06 L 0.04987 -2.96296E-06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87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50000" decel="50000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4.79167E-06 -7.40741E-07 L -0.03737 -7.40741E-07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75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autoRev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4.58333E-06 4.44444E-06 L -0.03803 4.44444E-06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1" y="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35" presetClass="path" presetSubtype="0" accel="50000" decel="50000" autoRev="1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animMotion origin="layout" path="M 4.16667E-06 2.22222E-06 L -0.04558 2.22222E-06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448 0.094259 L 0.047292 0.290463" pathEditMode="relative" rAng="0" ptsTypes="">
                                      <p:cBhvr>
                                        <p:cTn id="4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0625 0.136667 L -0.016823 0.309907" pathEditMode="relative" rAng="0" ptsTypes="">
                                      <p:cBhvr>
                                        <p:cTn id="5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" y="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698 0.117223 L -0.074896 0.267408" pathEditMode="relative" rAng="0" ptsTypes="">
                                      <p:cBhvr>
                                        <p:cTn id="7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" y="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1" animBg="1"/>
      <p:bldP spid="19" grpId="2" animBg="1"/>
      <p:bldP spid="29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PA" val="v3.0.1"/>
</p:tagLst>
</file>

<file path=ppt/tags/tag27.xml><?xml version="1.0" encoding="utf-8"?>
<p:tagLst xmlns:p="http://schemas.openxmlformats.org/presentationml/2006/main">
  <p:tag name="PA" val="v3.0.1"/>
</p:tagLst>
</file>

<file path=ppt/tags/tag28.xml><?xml version="1.0" encoding="utf-8"?>
<p:tagLst xmlns:p="http://schemas.openxmlformats.org/presentationml/2006/main">
  <p:tag name="PA" val="v3.0.1"/>
</p:tagLst>
</file>

<file path=ppt/tags/tag29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0.xml><?xml version="1.0" encoding="utf-8"?>
<p:tagLst xmlns:p="http://schemas.openxmlformats.org/presentationml/2006/main">
  <p:tag name="PA" val="v3.0.1"/>
</p:tagLst>
</file>

<file path=ppt/tags/tag31.xml><?xml version="1.0" encoding="utf-8"?>
<p:tagLst xmlns:p="http://schemas.openxmlformats.org/presentationml/2006/main">
  <p:tag name="PA" val="v3.0.1"/>
</p:tagLst>
</file>

<file path=ppt/tags/tag32.xml><?xml version="1.0" encoding="utf-8"?>
<p:tagLst xmlns:p="http://schemas.openxmlformats.org/presentationml/2006/main">
  <p:tag name="PA" val="v3.0.1"/>
</p:tagLst>
</file>

<file path=ppt/tags/tag33.xml><?xml version="1.0" encoding="utf-8"?>
<p:tagLst xmlns:p="http://schemas.openxmlformats.org/presentationml/2006/main">
  <p:tag name="PA" val="v3.0.1"/>
</p:tagLst>
</file>

<file path=ppt/tags/tag34.xml><?xml version="1.0" encoding="utf-8"?>
<p:tagLst xmlns:p="http://schemas.openxmlformats.org/presentationml/2006/main">
  <p:tag name="KSO_WM_UNIT_TABLE_BEAUTIFY" val="smartTable{44477b4b-b9c1-4acd-8079-e80f7187da99}"/>
  <p:tag name="TABLE_ENDDRAG_ORIGIN_RECT" val="712*287"/>
  <p:tag name="TABLE_ENDDRAG_RECT" val="144*186*712*287"/>
</p:tagLst>
</file>

<file path=ppt/tags/tag35.xml><?xml version="1.0" encoding="utf-8"?>
<p:tagLst xmlns:p="http://schemas.openxmlformats.org/presentationml/2006/main">
  <p:tag name="PA" val="v3.0.1"/>
</p:tagLst>
</file>

<file path=ppt/tags/tag36.xml><?xml version="1.0" encoding="utf-8"?>
<p:tagLst xmlns:p="http://schemas.openxmlformats.org/presentationml/2006/main">
  <p:tag name="PA" val="v3.0.1"/>
</p:tagLst>
</file>

<file path=ppt/tags/tag37.xml><?xml version="1.0" encoding="utf-8"?>
<p:tagLst xmlns:p="http://schemas.openxmlformats.org/presentationml/2006/main">
  <p:tag name="PA" val="v3.0.1"/>
</p:tagLst>
</file>

<file path=ppt/tags/tag38.xml><?xml version="1.0" encoding="utf-8"?>
<p:tagLst xmlns:p="http://schemas.openxmlformats.org/presentationml/2006/main">
  <p:tag name="PA" val="v3.0.1"/>
</p:tagLst>
</file>

<file path=ppt/tags/tag39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0.xml><?xml version="1.0" encoding="utf-8"?>
<p:tagLst xmlns:p="http://schemas.openxmlformats.org/presentationml/2006/main">
  <p:tag name="PA" val="v3.0.1"/>
</p:tagLst>
</file>

<file path=ppt/tags/tag41.xml><?xml version="1.0" encoding="utf-8"?>
<p:tagLst xmlns:p="http://schemas.openxmlformats.org/presentationml/2006/main">
  <p:tag name="PA" val="v3.0.1"/>
</p:tagLst>
</file>

<file path=ppt/tags/tag42.xml><?xml version="1.0" encoding="utf-8"?>
<p:tagLst xmlns:p="http://schemas.openxmlformats.org/presentationml/2006/main">
  <p:tag name="PA" val="v3.0.1"/>
</p:tagLst>
</file>

<file path=ppt/tags/tag43.xml><?xml version="1.0" encoding="utf-8"?>
<p:tagLst xmlns:p="http://schemas.openxmlformats.org/presentationml/2006/main">
  <p:tag name="PA" val="v3.0.1"/>
</p:tagLst>
</file>

<file path=ppt/tags/tag44.xml><?xml version="1.0" encoding="utf-8"?>
<p:tagLst xmlns:p="http://schemas.openxmlformats.org/presentationml/2006/main">
  <p:tag name="PA" val="v3.0.1"/>
</p:tagLst>
</file>

<file path=ppt/tags/tag45.xml><?xml version="1.0" encoding="utf-8"?>
<p:tagLst xmlns:p="http://schemas.openxmlformats.org/presentationml/2006/main">
  <p:tag name="PA" val="v3.0.1"/>
</p:tagLst>
</file>

<file path=ppt/tags/tag46.xml><?xml version="1.0" encoding="utf-8"?>
<p:tagLst xmlns:p="http://schemas.openxmlformats.org/presentationml/2006/main">
  <p:tag name="PA" val="v3.0.1"/>
</p:tagLst>
</file>

<file path=ppt/tags/tag47.xml><?xml version="1.0" encoding="utf-8"?>
<p:tagLst xmlns:p="http://schemas.openxmlformats.org/presentationml/2006/main">
  <p:tag name="KSO_WM_BEAUTIFY_FLAG" val="#wm#"/>
  <p:tag name="KSO_WM_SLIDE_ID" val="custom20205081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8.xml><?xml version="1.0" encoding="utf-8"?>
<p:tagLst xmlns:p="http://schemas.openxmlformats.org/presentationml/2006/main">
  <p:tag name="PA" val="v3.0.1"/>
</p:tagLst>
</file>

<file path=ppt/tags/tag49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0.xml><?xml version="1.0" encoding="utf-8"?>
<p:tagLst xmlns:p="http://schemas.openxmlformats.org/presentationml/2006/main">
  <p:tag name="PA" val="v3.0.1"/>
</p:tagLst>
</file>

<file path=ppt/tags/tag51.xml><?xml version="1.0" encoding="utf-8"?>
<p:tagLst xmlns:p="http://schemas.openxmlformats.org/presentationml/2006/main">
  <p:tag name="PA" val="v3.0.1"/>
</p:tagLst>
</file>

<file path=ppt/tags/tag52.xml><?xml version="1.0" encoding="utf-8"?>
<p:tagLst xmlns:p="http://schemas.openxmlformats.org/presentationml/2006/main">
  <p:tag name="PA" val="v3.0.1"/>
</p:tagLst>
</file>

<file path=ppt/tags/tag53.xml><?xml version="1.0" encoding="utf-8"?>
<p:tagLst xmlns:p="http://schemas.openxmlformats.org/presentationml/2006/main">
  <p:tag name="KSO_WM_UNIT_PLACING_PICTURE_USER_VIEWPORT" val="{&quot;height&quot;:10988,&quot;width&quot;:11802}"/>
</p:tagLst>
</file>

<file path=ppt/tags/tag54.xml><?xml version="1.0" encoding="utf-8"?>
<p:tagLst xmlns:p="http://schemas.openxmlformats.org/presentationml/2006/main">
  <p:tag name="KSO_WM_UNIT_TABLE_BEAUTIFY" val="smartTable{f227fb55-6bc5-4faa-a135-bc7d3a3f5b74}"/>
  <p:tag name="TABLE_ENDDRAG_ORIGIN_RECT" val="739*384"/>
  <p:tag name="TABLE_ENDDRAG_RECT" val="85*125*739*384"/>
</p:tagLst>
</file>

<file path=ppt/tags/tag55.xml><?xml version="1.0" encoding="utf-8"?>
<p:tagLst xmlns:p="http://schemas.openxmlformats.org/presentationml/2006/main">
  <p:tag name="PA" val="v3.0.1"/>
</p:tagLst>
</file>

<file path=ppt/tags/tag5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e3dddc0f-4bb9-4424-a9e3-acb11743b0c6"/>
  <p:tag name="COMMONDATA" val="eyJoZGlkIjoiNTEwZDYwYjA4ODUyYzA2MmI0M2EzZjhhMWY0NWI4YWEifQ==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2379</Words>
  <Application>WPS 演示</Application>
  <PresentationFormat>自定义</PresentationFormat>
  <Paragraphs>196</Paragraphs>
  <Slides>21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Wingdings</vt:lpstr>
      <vt:lpstr>Calibri</vt:lpstr>
      <vt:lpstr>Times New Roman</vt:lpstr>
      <vt:lpstr>Aharoni</vt:lpstr>
      <vt:lpstr>Yu Gothic UI Semibold</vt:lpstr>
      <vt:lpstr>方正喵呜体</vt:lpstr>
      <vt:lpstr>Arial Black</vt:lpstr>
      <vt:lpstr>Arial Unicode MS</vt:lpstr>
      <vt:lpstr>Calibri Light</vt:lpstr>
      <vt:lpstr>Comic Sans MS</vt:lpstr>
      <vt:lpstr>Comic Sans MS</vt:lpstr>
      <vt:lpstr>Goudy Old Style</vt:lpstr>
      <vt:lpstr>Vijaya</vt:lpstr>
      <vt:lpstr>Segoe Print</vt:lpstr>
      <vt:lpstr>华康方圆体W7(P)</vt:lpstr>
      <vt:lpstr>Arial</vt:lpstr>
      <vt:lpstr>等线</vt:lpstr>
      <vt:lpstr>PMingLiU-ExtB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cp:lastPrinted>2021-04-11T11:44:00Z</cp:lastPrinted>
  <dcterms:created xsi:type="dcterms:W3CDTF">2021-04-11T11:44:00Z</dcterms:created>
  <dcterms:modified xsi:type="dcterms:W3CDTF">2023-02-16T03:57:35Z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6754A7992F74401D9242EF0F9505D659</vt:lpwstr>
  </property>
  <property fmtid="{D5CDD505-2E9C-101B-9397-08002B2CF9AE}" pid="7" name="KSOProductBuildVer">
    <vt:lpwstr>2052-11.1.0.13703</vt:lpwstr>
  </property>
</Properties>
</file>