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3"/>
  </p:sldMasterIdLst>
  <p:notesMasterIdLst>
    <p:notesMasterId r:id="rId6"/>
  </p:notesMasterIdLst>
  <p:sldIdLst>
    <p:sldId id="256" r:id="rId4"/>
    <p:sldId id="265" r:id="rId5"/>
    <p:sldId id="266" r:id="rId7"/>
    <p:sldId id="270" r:id="rId8"/>
    <p:sldId id="269" r:id="rId9"/>
    <p:sldId id="271" r:id="rId10"/>
    <p:sldId id="272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58" r:id="rId20"/>
  </p:sldIdLst>
  <p:sldSz cx="9144000" cy="6858000" type="screen4x3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A417A7"/>
    <a:srgbClr val="1AA4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7019" autoAdjust="0"/>
  </p:normalViewPr>
  <p:slideViewPr>
    <p:cSldViewPr>
      <p:cViewPr varScale="1">
        <p:scale>
          <a:sx n="112" d="100"/>
          <a:sy n="112" d="100"/>
        </p:scale>
        <p:origin x="-15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F74380FE-C7B2-4F45-8D2C-93F3D925215A}" type="datetimeFigureOut">
              <a:rPr lang="zh-CN" altLang="en-US"/>
            </a:fld>
            <a:endParaRPr lang="zh-CN" altLang="en-US"/>
          </a:p>
        </p:txBody>
      </p:sp>
      <p:sp>
        <p:nvSpPr>
          <p:cNvPr id="9220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21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82B0AE02-FA4D-4F87-9DBC-B0CE7F89497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229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1" name="幻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6303FE2-F41B-4CDE-8496-4DDC56E84909}" type="slidenum">
              <a:rPr lang="en-US" altLang="zh-CN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433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39" name="幻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FAEE5FCC-B2EE-4FC3-9994-65409F8B8D2E}" type="slidenum">
              <a:rPr lang="en-US" altLang="zh-CN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638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87" name="幻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270FA1FB-7331-47B0-AAC0-72DB7776F439}" type="slidenum">
              <a:rPr lang="en-US" altLang="zh-CN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8434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35" name="幻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E85357E-6769-4058-BC2C-2C7374169F9C}" type="slidenum">
              <a:rPr lang="en-US" altLang="zh-CN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mtClean="0"/>
              <a:t>Huangshui Primary School</a:t>
            </a:r>
            <a:endParaRPr lang="zh-CN" altLang="en-US" smtClean="0"/>
          </a:p>
        </p:txBody>
      </p:sp>
      <p:sp>
        <p:nvSpPr>
          <p:cNvPr id="204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mtClean="0"/>
              <a:t>Huangshui Primary School</a:t>
            </a:r>
            <a:endParaRPr lang="en-US" altLang="zh-CN" smtClean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0484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mtClean="0"/>
              <a:t>Huangshui Primary School</a:t>
            </a:r>
            <a:endParaRPr lang="zh-CN" altLang="en-US" smtClean="0"/>
          </a:p>
        </p:txBody>
      </p:sp>
      <p:sp>
        <p:nvSpPr>
          <p:cNvPr id="245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mtClean="0"/>
              <a:t>Huangshui Primary School</a:t>
            </a:r>
            <a:endParaRPr lang="en-US" altLang="zh-CN" smtClean="0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4580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mtClean="0"/>
              <a:t>Huangshui Primary School</a:t>
            </a:r>
            <a:endParaRPr lang="zh-CN" altLang="en-US" smtClean="0"/>
          </a:p>
        </p:txBody>
      </p:sp>
      <p:sp>
        <p:nvSpPr>
          <p:cNvPr id="296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mtClean="0"/>
              <a:t>Huangshui Primary School</a:t>
            </a:r>
            <a:endParaRPr lang="en-US" altLang="zh-CN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9700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533400"/>
            <a:ext cx="6343650" cy="1828800"/>
          </a:xfrm>
        </p:spPr>
        <p:txBody>
          <a:bodyPr rtlCol="0">
            <a:normAutofit/>
          </a:bodyPr>
          <a:lstStyle>
            <a:lvl1pPr algn="l">
              <a:defRPr sz="4400"/>
            </a:lvl1pPr>
          </a:lstStyle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28650" y="2438400"/>
            <a:ext cx="5314950" cy="914400"/>
          </a:xfrm>
        </p:spPr>
        <p:txBody>
          <a:bodyPr rtlCol="0">
            <a:normAutofit/>
          </a:bodyPr>
          <a:lstStyle>
            <a:lvl1pPr marL="0" indent="0" algn="l">
              <a:spcBef>
                <a:spcPts val="1200"/>
              </a:spcBef>
              <a:buNone/>
              <a:defRPr sz="2400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0" smtClean="0"/>
              <a:t>单击此处编辑母版副标题样式</a:t>
            </a:r>
            <a:endParaRPr lang="zh-CN" altLang="en-US" noProof="0" dirty="0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带标题的两张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1588"/>
            <a:ext cx="9140825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任意多边形 5"/>
          <p:cNvSpPr/>
          <p:nvPr/>
        </p:nvSpPr>
        <p:spPr bwMode="gray">
          <a:xfrm>
            <a:off x="571500" y="933450"/>
            <a:ext cx="3086100" cy="4110038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9" name="任意多边形 5"/>
          <p:cNvSpPr/>
          <p:nvPr/>
        </p:nvSpPr>
        <p:spPr bwMode="gray">
          <a:xfrm>
            <a:off x="3975100" y="933450"/>
            <a:ext cx="3086100" cy="4110038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1436" y="5791200"/>
            <a:ext cx="6086564" cy="701674"/>
          </a:xfrm>
        </p:spPr>
        <p:txBody>
          <a:bodyPr rtlCol="0">
            <a:normAutofit/>
          </a:bodyPr>
          <a:lstStyle>
            <a:lvl1pPr>
              <a:defRPr lang="en-US"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15" name="图片占位符 14" descr="为添加图像预留的空占位符。单击占位符，选择要添加的图像。"/>
          <p:cNvSpPr>
            <a:spLocks noGrp="1"/>
          </p:cNvSpPr>
          <p:nvPr>
            <p:ph type="pic" sz="quarter" idx="13"/>
          </p:nvPr>
        </p:nvSpPr>
        <p:spPr>
          <a:xfrm>
            <a:off x="744327" y="1113023"/>
            <a:ext cx="2728840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4"/>
          </p:nvPr>
        </p:nvSpPr>
        <p:spPr>
          <a:xfrm>
            <a:off x="771436" y="5181600"/>
            <a:ext cx="2674620" cy="493776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0" indent="0">
              <a:spcBef>
                <a:spcPts val="1200"/>
              </a:spcBef>
              <a:buNone/>
              <a:defRPr sz="1800"/>
            </a:lvl2pPr>
            <a:lvl3pPr marL="0" indent="0">
              <a:spcBef>
                <a:spcPts val="1200"/>
              </a:spcBef>
              <a:buNone/>
              <a:defRPr sz="1800"/>
            </a:lvl3pPr>
            <a:lvl4pPr marL="0" indent="0">
              <a:spcBef>
                <a:spcPts val="1200"/>
              </a:spcBef>
              <a:buNone/>
              <a:defRPr sz="1800"/>
            </a:lvl4pPr>
            <a:lvl5pPr marL="0" indent="0">
              <a:spcBef>
                <a:spcPts val="1200"/>
              </a:spcBef>
              <a:buNone/>
              <a:defRPr sz="1800"/>
            </a:lvl5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</p:txBody>
      </p:sp>
      <p:sp>
        <p:nvSpPr>
          <p:cNvPr id="19" name="图片占位符 18" descr="为添加图像预留的空占位符。单击占位符，选择要添加的图像。"/>
          <p:cNvSpPr>
            <a:spLocks noGrp="1"/>
          </p:cNvSpPr>
          <p:nvPr>
            <p:ph type="pic" sz="quarter" idx="15"/>
          </p:nvPr>
        </p:nvSpPr>
        <p:spPr>
          <a:xfrm>
            <a:off x="4147926" y="1113023"/>
            <a:ext cx="2728840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20" name="文本占位符 16"/>
          <p:cNvSpPr>
            <a:spLocks noGrp="1"/>
          </p:cNvSpPr>
          <p:nvPr>
            <p:ph type="body" sz="quarter" idx="16"/>
          </p:nvPr>
        </p:nvSpPr>
        <p:spPr>
          <a:xfrm>
            <a:off x="4175036" y="5181600"/>
            <a:ext cx="2674620" cy="493776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0" indent="0">
              <a:spcBef>
                <a:spcPts val="1200"/>
              </a:spcBef>
              <a:buNone/>
              <a:defRPr sz="1800"/>
            </a:lvl2pPr>
            <a:lvl3pPr marL="0" indent="0">
              <a:spcBef>
                <a:spcPts val="1200"/>
              </a:spcBef>
              <a:buNone/>
              <a:defRPr sz="1800"/>
            </a:lvl3pPr>
            <a:lvl4pPr marL="0" indent="0">
              <a:spcBef>
                <a:spcPts val="1200"/>
              </a:spcBef>
              <a:buNone/>
              <a:defRPr sz="1800"/>
            </a:lvl4pPr>
            <a:lvl5pPr marL="0" indent="0">
              <a:spcBef>
                <a:spcPts val="1200"/>
              </a:spcBef>
              <a:buNone/>
              <a:defRPr sz="1800"/>
            </a:lvl5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带标题的三张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1588"/>
            <a:ext cx="9140825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任意多边形 5"/>
          <p:cNvSpPr/>
          <p:nvPr/>
        </p:nvSpPr>
        <p:spPr bwMode="gray">
          <a:xfrm>
            <a:off x="571500" y="933450"/>
            <a:ext cx="4000500" cy="4110038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9" name="任意多边形 5"/>
          <p:cNvSpPr/>
          <p:nvPr/>
        </p:nvSpPr>
        <p:spPr bwMode="gray">
          <a:xfrm>
            <a:off x="4743450" y="966788"/>
            <a:ext cx="2243138" cy="1935162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10" name="任意多边形 5"/>
          <p:cNvSpPr/>
          <p:nvPr/>
        </p:nvSpPr>
        <p:spPr bwMode="gray">
          <a:xfrm>
            <a:off x="4743450" y="3060700"/>
            <a:ext cx="2243138" cy="1935163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1436" y="5305425"/>
            <a:ext cx="6078062" cy="579921"/>
          </a:xfrm>
        </p:spPr>
        <p:txBody>
          <a:bodyPr rtlCol="0">
            <a:normAutofit/>
          </a:bodyPr>
          <a:lstStyle>
            <a:lvl1pPr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15" name="图片占位符 14" descr="为添加图像预留的空占位符。单击占位符，选择要添加的图像。"/>
          <p:cNvSpPr>
            <a:spLocks noGrp="1"/>
          </p:cNvSpPr>
          <p:nvPr>
            <p:ph type="pic" sz="quarter" idx="13"/>
          </p:nvPr>
        </p:nvSpPr>
        <p:spPr>
          <a:xfrm>
            <a:off x="743916" y="1113023"/>
            <a:ext cx="3655668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19" name="图片占位符 18" descr="为添加图像预留的空占位符。单击占位符，选择要添加的图像。"/>
          <p:cNvSpPr>
            <a:spLocks noGrp="1"/>
          </p:cNvSpPr>
          <p:nvPr>
            <p:ph type="pic" sz="quarter" idx="15"/>
          </p:nvPr>
        </p:nvSpPr>
        <p:spPr>
          <a:xfrm>
            <a:off x="4879519" y="1109743"/>
            <a:ext cx="1969979" cy="1649530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13" name="图片占位符 12" descr="为添加图像预留的空占位符。单击占位符，选择要添加的图像。"/>
          <p:cNvSpPr>
            <a:spLocks noGrp="1"/>
          </p:cNvSpPr>
          <p:nvPr>
            <p:ph type="pic" sz="quarter" idx="16"/>
          </p:nvPr>
        </p:nvSpPr>
        <p:spPr>
          <a:xfrm>
            <a:off x="4879519" y="3203381"/>
            <a:ext cx="1969979" cy="1649530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4"/>
          </p:nvPr>
        </p:nvSpPr>
        <p:spPr>
          <a:xfrm>
            <a:off x="771436" y="5919255"/>
            <a:ext cx="6078062" cy="497420"/>
          </a:xfrm>
        </p:spPr>
        <p:txBody>
          <a:bodyPr rtlCol="0">
            <a:normAutofit/>
          </a:bodyPr>
          <a:lstStyle>
            <a:lvl1pPr marL="0" indent="0">
              <a:spcBef>
                <a:spcPts val="0"/>
              </a:spcBef>
              <a:buNone/>
              <a:defRPr sz="1600"/>
            </a:lvl1pPr>
            <a:lvl2pPr marL="0" indent="0">
              <a:spcBef>
                <a:spcPts val="1200"/>
              </a:spcBef>
              <a:buNone/>
              <a:defRPr sz="1800"/>
            </a:lvl2pPr>
            <a:lvl3pPr marL="0" indent="0">
              <a:spcBef>
                <a:spcPts val="1200"/>
              </a:spcBef>
              <a:buNone/>
              <a:defRPr sz="1800"/>
            </a:lvl3pPr>
            <a:lvl4pPr marL="0" indent="0">
              <a:spcBef>
                <a:spcPts val="1200"/>
              </a:spcBef>
              <a:buNone/>
              <a:defRPr sz="1800"/>
            </a:lvl4pPr>
            <a:lvl5pPr marL="0" indent="0">
              <a:spcBef>
                <a:spcPts val="1200"/>
              </a:spcBef>
              <a:buNone/>
              <a:defRPr sz="1800"/>
            </a:lvl5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五张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任意多边形 5"/>
          <p:cNvSpPr/>
          <p:nvPr/>
        </p:nvSpPr>
        <p:spPr bwMode="gray">
          <a:xfrm>
            <a:off x="3136900" y="265113"/>
            <a:ext cx="3924300" cy="301942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12" name="任意多边形 5"/>
          <p:cNvSpPr/>
          <p:nvPr/>
        </p:nvSpPr>
        <p:spPr bwMode="gray">
          <a:xfrm>
            <a:off x="612775" y="384175"/>
            <a:ext cx="2359025" cy="189547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14" name="任意多边形 5"/>
          <p:cNvSpPr/>
          <p:nvPr/>
        </p:nvSpPr>
        <p:spPr bwMode="gray">
          <a:xfrm>
            <a:off x="612775" y="2478088"/>
            <a:ext cx="2359025" cy="189547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16" name="任意多边形 5"/>
          <p:cNvSpPr/>
          <p:nvPr/>
        </p:nvSpPr>
        <p:spPr bwMode="gray">
          <a:xfrm>
            <a:off x="612775" y="4572000"/>
            <a:ext cx="2359025" cy="1893888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17" name="任意多边形 5"/>
          <p:cNvSpPr/>
          <p:nvPr/>
        </p:nvSpPr>
        <p:spPr bwMode="gray">
          <a:xfrm>
            <a:off x="3136900" y="3448050"/>
            <a:ext cx="3924300" cy="3021013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58050" y="365126"/>
            <a:ext cx="1600200" cy="1539874"/>
          </a:xfrm>
        </p:spPr>
        <p:txBody>
          <a:bodyPr rtlCol="0">
            <a:normAutofit/>
          </a:bodyPr>
          <a:lstStyle>
            <a:lvl1pPr>
              <a:defRPr lang="en-US"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9" name="图片占位符 8" descr="为添加图像预留的空占位符。单击占位符，选择要添加的图像。"/>
          <p:cNvSpPr>
            <a:spLocks noGrp="1"/>
          </p:cNvSpPr>
          <p:nvPr>
            <p:ph type="pic" sz="quarter" idx="13"/>
          </p:nvPr>
        </p:nvSpPr>
        <p:spPr>
          <a:xfrm>
            <a:off x="3318326" y="436316"/>
            <a:ext cx="3561446" cy="2677481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11" name="图片占位符 10" descr="为添加图像预留的空占位符。单击占位符，选择要添加的图像。"/>
          <p:cNvSpPr>
            <a:spLocks noGrp="1"/>
          </p:cNvSpPr>
          <p:nvPr>
            <p:ph type="pic" sz="quarter" idx="15"/>
          </p:nvPr>
        </p:nvSpPr>
        <p:spPr>
          <a:xfrm>
            <a:off x="759767" y="538232"/>
            <a:ext cx="2064409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13" name="图片占位符 12" descr="为添加图像预留的空占位符。单击占位符，选择要添加的图像。"/>
          <p:cNvSpPr>
            <a:spLocks noGrp="1"/>
          </p:cNvSpPr>
          <p:nvPr>
            <p:ph type="pic" sz="quarter" idx="16"/>
          </p:nvPr>
        </p:nvSpPr>
        <p:spPr>
          <a:xfrm>
            <a:off x="759767" y="2631870"/>
            <a:ext cx="2064409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15" name="图片占位符 14" descr="为添加图像预留的空占位符。单击占位符，选择要添加的图像。"/>
          <p:cNvSpPr>
            <a:spLocks noGrp="1"/>
          </p:cNvSpPr>
          <p:nvPr>
            <p:ph type="pic" sz="quarter" idx="17"/>
          </p:nvPr>
        </p:nvSpPr>
        <p:spPr>
          <a:xfrm>
            <a:off x="759767" y="4725508"/>
            <a:ext cx="2064409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21" name="图片占位符 20" descr="为添加图像预留的空占位符。单击占位符，选择要添加的图像。"/>
          <p:cNvSpPr>
            <a:spLocks noGrp="1"/>
          </p:cNvSpPr>
          <p:nvPr>
            <p:ph type="pic" sz="quarter" idx="18"/>
          </p:nvPr>
        </p:nvSpPr>
        <p:spPr>
          <a:xfrm>
            <a:off x="3318326" y="3619783"/>
            <a:ext cx="3561446" cy="2677481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</p:spTree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vert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79F4CA-1CC7-471E-BBE8-A1F669A0755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垂直标题 1"/>
          <p:cNvSpPr>
            <a:spLocks noGrp="1"/>
          </p:cNvSpPr>
          <p:nvPr>
            <p:ph type="title" orient="vert"/>
          </p:nvPr>
        </p:nvSpPr>
        <p:spPr>
          <a:xfrm>
            <a:off x="6629401" y="365125"/>
            <a:ext cx="1371599" cy="4940300"/>
          </a:xfrm>
        </p:spPr>
        <p:txBody>
          <a:bodyPr vert="vert" rtlCol="0"/>
          <a:lstStyle/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43000" y="365125"/>
            <a:ext cx="5143500" cy="4940300"/>
          </a:xfrm>
        </p:spPr>
        <p:txBody>
          <a:bodyPr vert="vert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DA6B47-5970-47A3-9A07-424479EB7E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7DE8DE-17AA-48CC-A978-944591233EAA}" type="datetime1">
              <a:rPr lang="zh-CN" altLang="en-US"/>
            </a:fld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zh-CN"/>
              <a:t>Huangshui Primary School</a:t>
            </a: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E84A52-F228-4E18-A961-4DA33E05A6EE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7DE8DE-17AA-48CC-A978-944591233EAA}" type="datetime1">
              <a:rPr lang="zh-CN" altLang="en-US"/>
            </a:fld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zh-CN"/>
              <a:t>Huangshui Primary School</a:t>
            </a: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45B50F-ED06-474E-950C-7FEBEB8A7C7D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7DE8DE-17AA-48CC-A978-944591233EAA}" type="datetime1">
              <a:rPr lang="zh-CN" altLang="en-US"/>
            </a:fld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zh-CN"/>
              <a:t>Huangshui Primary School</a:t>
            </a: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0D1398-372B-4923-BA93-49F0CC16B1A1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8788" y="1598613"/>
            <a:ext cx="4037012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598613"/>
            <a:ext cx="4037013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7DE8DE-17AA-48CC-A978-944591233EAA}" type="datetime1">
              <a:rPr lang="zh-CN" altLang="en-US"/>
            </a:fld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zh-CN"/>
              <a:t>Huangshui Primary School</a:t>
            </a: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95B541-A50A-43D3-9F8F-19748AC0B13B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7DE8DE-17AA-48CC-A978-944591233EAA}" type="datetime1">
              <a:rPr lang="zh-CN" altLang="en-US"/>
            </a:fld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zh-CN"/>
              <a:t>Huangshui Primary School</a:t>
            </a: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63CC6B-8A96-49B6-8B5D-82A7C59E60F0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DD9569-83A5-44F5-AE80-204699C2FCC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7DE8DE-17AA-48CC-A978-944591233EAA}" type="datetime1">
              <a:rPr lang="zh-CN" altLang="en-US"/>
            </a:fld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zh-CN"/>
              <a:t>Huangshui Primary School</a:t>
            </a: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6045E9-5CB5-4513-BED6-915D8C9A8A7D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7DE8DE-17AA-48CC-A978-944591233EAA}" type="datetime1">
              <a:rPr lang="zh-CN" altLang="en-US"/>
            </a:fld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zh-CN"/>
              <a:t>Huangshui Primary School</a:t>
            </a: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F06175-AA59-4494-B510-FA1E104994AD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7DE8DE-17AA-48CC-A978-944591233EAA}" type="datetime1">
              <a:rPr lang="zh-CN" altLang="en-US"/>
            </a:fld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zh-CN"/>
              <a:t>Huangshui Primary School</a:t>
            </a: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3325B2-052D-45E4-97FD-23628AC32013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7DE8DE-17AA-48CC-A978-944591233EAA}" type="datetime1">
              <a:rPr lang="zh-CN" altLang="en-US"/>
            </a:fld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zh-CN"/>
              <a:t>Huangshui Primary School</a:t>
            </a: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80A6C8-5F11-4430-83F5-FE490125841B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7DE8DE-17AA-48CC-A978-944591233EAA}" type="datetime1">
              <a:rPr lang="zh-CN" altLang="en-US"/>
            </a:fld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zh-CN"/>
              <a:t>Huangshui Primary School</a:t>
            </a: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6538E8-B550-4AE2-B7B4-8C7161DBE1C4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5813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8788" y="274638"/>
            <a:ext cx="6018212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7DE8DE-17AA-48CC-A978-944591233EAA}" type="datetime1">
              <a:rPr lang="zh-CN" altLang="en-US"/>
            </a:fld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zh-CN"/>
              <a:t>Huangshui Primary School</a:t>
            </a: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BF5E09-B7F0-47B5-884C-A12FE2B5BC63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4600" y="533400"/>
            <a:ext cx="5486400" cy="1828800"/>
          </a:xfrm>
        </p:spPr>
        <p:txBody>
          <a:bodyPr rtlCol="0">
            <a:normAutofit/>
          </a:bodyPr>
          <a:lstStyle>
            <a:lvl1pPr>
              <a:defRPr sz="4400"/>
            </a:lvl1pPr>
          </a:lstStyle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514600" y="2438400"/>
            <a:ext cx="4114800" cy="9144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43000" y="1825625"/>
            <a:ext cx="3291840" cy="3474720"/>
          </a:xfrm>
        </p:spPr>
        <p:txBody>
          <a:bodyPr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09160" y="1825625"/>
            <a:ext cx="3291840" cy="3474720"/>
          </a:xfrm>
        </p:spPr>
        <p:txBody>
          <a:bodyPr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FBFB8B-6DEE-48A6-9754-54B61BC19FA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43000" y="1828800"/>
            <a:ext cx="3291840" cy="795867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4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43000" y="2624666"/>
            <a:ext cx="3291840" cy="2675467"/>
          </a:xfrm>
        </p:spPr>
        <p:txBody>
          <a:bodyPr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709160" y="1828800"/>
            <a:ext cx="3291840" cy="795867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4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709160" y="2624666"/>
            <a:ext cx="3291840" cy="2675467"/>
          </a:xfrm>
        </p:spPr>
        <p:txBody>
          <a:bodyPr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9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CE34C9-3BCE-429F-8F52-C8A6C72538A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5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F2BB74-6D80-4B68-A113-C6C8AD6AC8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A04CF8-A124-4A17-B67E-EC3AE5778D5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带题注的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 sz="3200"/>
            </a:lvl1pPr>
          </a:lstStyle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43300" y="1828801"/>
            <a:ext cx="4457700" cy="3476625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2999" y="1828801"/>
            <a:ext cx="2194560" cy="3476625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0EA03D-2C2F-4310-B61D-D61E551A7E3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标题的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5"/>
          <p:cNvSpPr/>
          <p:nvPr/>
        </p:nvSpPr>
        <p:spPr bwMode="gray">
          <a:xfrm>
            <a:off x="603250" y="1695450"/>
            <a:ext cx="4197350" cy="3295650"/>
          </a:xfrm>
          <a:custGeom>
            <a:avLst/>
            <a:gdLst>
              <a:gd name="T0" fmla="*/ 1279 w 1347"/>
              <a:gd name="T1" fmla="*/ 919 h 986"/>
              <a:gd name="T2" fmla="*/ 65 w 1347"/>
              <a:gd name="T3" fmla="*/ 919 h 986"/>
              <a:gd name="T4" fmla="*/ 65 w 1347"/>
              <a:gd name="T5" fmla="*/ 64 h 986"/>
              <a:gd name="T6" fmla="*/ 1279 w 1347"/>
              <a:gd name="T7" fmla="*/ 64 h 986"/>
              <a:gd name="T8" fmla="*/ 1279 w 1347"/>
              <a:gd name="T9" fmla="*/ 919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47" h="986">
                <a:moveTo>
                  <a:pt x="1279" y="919"/>
                </a:moveTo>
                <a:cubicBezTo>
                  <a:pt x="1211" y="986"/>
                  <a:pt x="121" y="974"/>
                  <a:pt x="65" y="919"/>
                </a:cubicBezTo>
                <a:cubicBezTo>
                  <a:pt x="9" y="863"/>
                  <a:pt x="0" y="128"/>
                  <a:pt x="65" y="64"/>
                </a:cubicBezTo>
                <a:cubicBezTo>
                  <a:pt x="130" y="0"/>
                  <a:pt x="1217" y="3"/>
                  <a:pt x="1279" y="64"/>
                </a:cubicBezTo>
                <a:cubicBezTo>
                  <a:pt x="1341" y="125"/>
                  <a:pt x="1347" y="852"/>
                  <a:pt x="1279" y="9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 sz="3200"/>
            </a:lvl1pPr>
          </a:lstStyle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12" name="图片占位符 11" descr="为添加图像预留的空占位符。单击占位符，选择要添加的图像。"/>
          <p:cNvSpPr>
            <a:spLocks noGrp="1"/>
          </p:cNvSpPr>
          <p:nvPr>
            <p:ph type="pic" idx="1"/>
          </p:nvPr>
        </p:nvSpPr>
        <p:spPr>
          <a:xfrm>
            <a:off x="754517" y="1874520"/>
            <a:ext cx="3894817" cy="2937510"/>
          </a:xfrm>
          <a:custGeom>
            <a:avLst/>
            <a:gdLst>
              <a:gd name="connsiteX0" fmla="*/ 2531359 w 5066932"/>
              <a:gd name="connsiteY0" fmla="*/ 21 h 2945784"/>
              <a:gd name="connsiteX1" fmla="*/ 4878015 w 5066932"/>
              <a:gd name="connsiteY1" fmla="*/ 145719 h 2945784"/>
              <a:gd name="connsiteX2" fmla="*/ 4878015 w 5066932"/>
              <a:gd name="connsiteY2" fmla="*/ 2803241 h 2945784"/>
              <a:gd name="connsiteX3" fmla="*/ 175988 w 5066932"/>
              <a:gd name="connsiteY3" fmla="*/ 2803241 h 2945784"/>
              <a:gd name="connsiteX4" fmla="*/ 175988 w 5066932"/>
              <a:gd name="connsiteY4" fmla="*/ 145719 h 2945784"/>
              <a:gd name="connsiteX5" fmla="*/ 2531359 w 5066932"/>
              <a:gd name="connsiteY5" fmla="*/ 21 h 2945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66932" h="2945784">
                <a:moveTo>
                  <a:pt x="2531359" y="21"/>
                </a:moveTo>
                <a:cubicBezTo>
                  <a:pt x="3645379" y="1187"/>
                  <a:pt x="4757946" y="50918"/>
                  <a:pt x="4878015" y="145719"/>
                </a:cubicBezTo>
                <a:cubicBezTo>
                  <a:pt x="5118151" y="335320"/>
                  <a:pt x="5141390" y="2594991"/>
                  <a:pt x="4878015" y="2803241"/>
                </a:cubicBezTo>
                <a:cubicBezTo>
                  <a:pt x="4614639" y="3011491"/>
                  <a:pt x="392886" y="2974193"/>
                  <a:pt x="175988" y="2803241"/>
                </a:cubicBezTo>
                <a:cubicBezTo>
                  <a:pt x="-40909" y="2629181"/>
                  <a:pt x="-75768" y="344644"/>
                  <a:pt x="175988" y="145719"/>
                </a:cubicBezTo>
                <a:cubicBezTo>
                  <a:pt x="301866" y="46256"/>
                  <a:pt x="1417339" y="-1144"/>
                  <a:pt x="2531359" y="21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365760" rtlCol="0">
            <a:no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257800" y="2245995"/>
            <a:ext cx="2743200" cy="219456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981866-CB9F-405B-8887-1D6C8348C843}" type="datetimeFigureOut">
              <a:rPr lang="zh-CN" altLang="en-US"/>
            </a:fld>
            <a:endParaRPr lang="zh-CN" altLang="en-US"/>
          </a:p>
        </p:txBody>
      </p:sp>
      <p:sp>
        <p:nvSpPr>
          <p:cNvPr id="8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796D4D-A709-4605-9E58-7AC1CE5E918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5.pn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3.xml"/><Relationship Id="rId8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0" y="0"/>
            <a:ext cx="91424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8650" y="365125"/>
            <a:ext cx="7372350" cy="108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8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1143000" y="1828800"/>
            <a:ext cx="6858000" cy="347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1657350" y="6416675"/>
            <a:ext cx="3429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257800" y="6416675"/>
            <a:ext cx="10287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416675"/>
            <a:ext cx="62865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1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26CA970A-B943-4C69-A0C8-213175D80E8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spd="med">
    <p:fade/>
  </p:transition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latin typeface="+mj-ea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8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457200" indent="-182880" algn="l" rtl="0" fontAlgn="base">
        <a:lnSpc>
          <a:spcPct val="90000"/>
        </a:lnSpc>
        <a:spcBef>
          <a:spcPts val="12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685800" indent="-182880" algn="l" rtl="0" fontAlgn="base">
        <a:lnSpc>
          <a:spcPct val="90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914400" indent="-182880" algn="l" rtl="0" fontAlgn="base">
        <a:lnSpc>
          <a:spcPct val="90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1143000" indent="-182880" algn="l" rtl="0" fontAlgn="base">
        <a:lnSpc>
          <a:spcPct val="90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13716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8788" y="274638"/>
            <a:ext cx="82264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544" tIns="44772" rIns="89544" bIns="44772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8788" y="1598613"/>
            <a:ext cx="8226425" cy="452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544" tIns="44772" rIns="89544" bIns="44772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8788" y="6245225"/>
            <a:ext cx="213042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9544" tIns="44772" rIns="89544" bIns="44772" numCol="1" anchor="t" anchorCtr="0" compatLnSpc="1"/>
          <a:lstStyle>
            <a:lvl1pPr>
              <a:buFont typeface="Arial" panose="020B0604020202020204" pitchFamily="34" charset="0"/>
              <a:buNone/>
              <a:defRPr sz="13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37DE8DE-17AA-48CC-A978-944591233EAA}" type="datetime1">
              <a:rPr lang="zh-CN" altLang="en-US"/>
            </a:fld>
            <a:endParaRPr lang="zh-CN" altLang="zh-CN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2613" y="6245225"/>
            <a:ext cx="28987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9544" tIns="44772" rIns="89544" bIns="44772" numCol="1" anchor="t" anchorCtr="0" compatLnSpc="1"/>
          <a:lstStyle>
            <a:lvl1pPr algn="ctr">
              <a:buFont typeface="Arial" panose="020B0604020202020204" pitchFamily="34" charset="0"/>
              <a:buNone/>
              <a:defRPr sz="13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r>
              <a:rPr lang="zh-CN" altLang="zh-CN"/>
              <a:t>Huangshui Primary School</a:t>
            </a:r>
            <a:endParaRPr lang="zh-CN" altLang="zh-CN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4788" y="6245225"/>
            <a:ext cx="213042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9544" tIns="44772" rIns="89544" bIns="44772" numCol="1" anchor="t" anchorCtr="0" compatLnSpc="1"/>
          <a:lstStyle>
            <a:lvl1pPr algn="r">
              <a:defRPr sz="1300"/>
            </a:lvl1pPr>
          </a:lstStyle>
          <a:p>
            <a:fld id="{E6FB544E-30E7-4804-9ECE-164240CB7774}" type="slidenum">
              <a:rPr lang="zh-CN" altLang="zh-CN"/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ctr" defTabSz="895350" rtl="0" eaLnBrk="0" fontAlgn="base" hangingPunct="0">
        <a:spcBef>
          <a:spcPct val="0"/>
        </a:spcBef>
        <a:spcAft>
          <a:spcPct val="0"/>
        </a:spcAft>
        <a:defRPr sz="4300">
          <a:solidFill>
            <a:schemeClr val="tx2"/>
          </a:solidFill>
          <a:latin typeface="+mj-lt"/>
          <a:ea typeface="+mj-ea"/>
          <a:cs typeface="+mj-cs"/>
        </a:defRPr>
      </a:lvl1pPr>
      <a:lvl2pPr algn="ctr" defTabSz="895350" rtl="0" eaLnBrk="0" fontAlgn="base" hangingPunct="0">
        <a:spcBef>
          <a:spcPct val="0"/>
        </a:spcBef>
        <a:spcAft>
          <a:spcPct val="0"/>
        </a:spcAft>
        <a:defRPr sz="4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defTabSz="895350" rtl="0" eaLnBrk="0" fontAlgn="base" hangingPunct="0">
        <a:spcBef>
          <a:spcPct val="0"/>
        </a:spcBef>
        <a:spcAft>
          <a:spcPct val="0"/>
        </a:spcAft>
        <a:defRPr sz="4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defTabSz="895350" rtl="0" eaLnBrk="0" fontAlgn="base" hangingPunct="0">
        <a:spcBef>
          <a:spcPct val="0"/>
        </a:spcBef>
        <a:spcAft>
          <a:spcPct val="0"/>
        </a:spcAft>
        <a:defRPr sz="4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defTabSz="895350" rtl="0" eaLnBrk="0" fontAlgn="base" hangingPunct="0">
        <a:spcBef>
          <a:spcPct val="0"/>
        </a:spcBef>
        <a:spcAft>
          <a:spcPct val="0"/>
        </a:spcAft>
        <a:defRPr sz="4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defTabSz="895350" rtl="0" fontAlgn="base">
        <a:spcBef>
          <a:spcPct val="0"/>
        </a:spcBef>
        <a:spcAft>
          <a:spcPct val="0"/>
        </a:spcAft>
        <a:defRPr sz="4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defTabSz="895350" rtl="0" fontAlgn="base">
        <a:spcBef>
          <a:spcPct val="0"/>
        </a:spcBef>
        <a:spcAft>
          <a:spcPct val="0"/>
        </a:spcAft>
        <a:defRPr sz="4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defTabSz="895350" rtl="0" fontAlgn="base">
        <a:spcBef>
          <a:spcPct val="0"/>
        </a:spcBef>
        <a:spcAft>
          <a:spcPct val="0"/>
        </a:spcAft>
        <a:defRPr sz="4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defTabSz="895350" rtl="0" fontAlgn="base">
        <a:spcBef>
          <a:spcPct val="0"/>
        </a:spcBef>
        <a:spcAft>
          <a:spcPct val="0"/>
        </a:spcAft>
        <a:defRPr sz="4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36550" indent="-336550" algn="l" defTabSz="895350" rtl="0" eaLnBrk="0" fontAlgn="base" hangingPunct="0">
        <a:spcBef>
          <a:spcPct val="20000"/>
        </a:spcBef>
        <a:spcAft>
          <a:spcPct val="0"/>
        </a:spcAft>
        <a:buChar char="•"/>
        <a:defRPr sz="3100">
          <a:solidFill>
            <a:schemeClr val="tx1"/>
          </a:solidFill>
          <a:latin typeface="+mn-lt"/>
          <a:ea typeface="+mn-ea"/>
          <a:cs typeface="+mn-cs"/>
        </a:defRPr>
      </a:lvl1pPr>
      <a:lvl2pPr marL="727075" indent="-279400" algn="l" defTabSz="895350" rtl="0" eaLnBrk="0" fontAlgn="base" hangingPunct="0">
        <a:spcBef>
          <a:spcPct val="20000"/>
        </a:spcBef>
        <a:spcAft>
          <a:spcPct val="0"/>
        </a:spcAft>
        <a:buChar char="–"/>
        <a:defRPr sz="2700">
          <a:solidFill>
            <a:schemeClr val="tx1"/>
          </a:solidFill>
          <a:latin typeface="+mn-lt"/>
          <a:ea typeface="+mn-ea"/>
        </a:defRPr>
      </a:lvl2pPr>
      <a:lvl3pPr marL="1119505" indent="-224155" algn="l" defTabSz="895350" rtl="0" eaLnBrk="0" fontAlgn="base" hangingPunct="0">
        <a:spcBef>
          <a:spcPct val="20000"/>
        </a:spcBef>
        <a:spcAft>
          <a:spcPct val="0"/>
        </a:spcAft>
        <a:buChar char="•"/>
        <a:defRPr sz="2300">
          <a:solidFill>
            <a:schemeClr val="tx1"/>
          </a:solidFill>
          <a:latin typeface="+mn-lt"/>
          <a:ea typeface="+mn-ea"/>
        </a:defRPr>
      </a:lvl3pPr>
      <a:lvl4pPr marL="1567180" indent="-224155" algn="l" defTabSz="895350" rtl="0" eaLnBrk="0" fontAlgn="base" hangingPunct="0">
        <a:spcBef>
          <a:spcPct val="2000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  <a:ea typeface="+mn-ea"/>
        </a:defRPr>
      </a:lvl4pPr>
      <a:lvl5pPr marL="2014855" indent="-224155" algn="l" defTabSz="895350" rtl="0" eaLnBrk="0" fontAlgn="base" hangingPunct="0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5pPr>
      <a:lvl6pPr marL="2472055" indent="-224155" algn="l" defTabSz="895350" rtl="0" fontAlgn="base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6pPr>
      <a:lvl7pPr marL="2929255" indent="-224155" algn="l" defTabSz="895350" rtl="0" fontAlgn="base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7pPr>
      <a:lvl8pPr marL="3386455" indent="-224155" algn="l" defTabSz="895350" rtl="0" fontAlgn="base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8pPr>
      <a:lvl9pPr marL="3843655" indent="-224155" algn="l" defTabSz="895350" rtl="0" fontAlgn="base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6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6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.jpeg"/><Relationship Id="rId3" Type="http://schemas.openxmlformats.org/officeDocument/2006/relationships/image" Target="../media/image10.GIF"/><Relationship Id="rId2" Type="http://schemas.openxmlformats.org/officeDocument/2006/relationships/hyperlink" Target="&#27611;&#27611;&#34411;&#21464;&#34676;&#34678;&#20840;&#36807;&#31243;%5b&#26631;&#28165;&#29256;%5d.mp4" TargetMode="External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6.GIF"/><Relationship Id="rId4" Type="http://schemas.openxmlformats.org/officeDocument/2006/relationships/image" Target="../media/image15.GIF"/><Relationship Id="rId3" Type="http://schemas.openxmlformats.org/officeDocument/2006/relationships/image" Target="../media/image14.GIF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1285875"/>
            <a:ext cx="2871788" cy="857250"/>
          </a:xfrm>
        </p:spPr>
        <p:txBody>
          <a:bodyPr spcFirstLastPara="1">
            <a:prstTxWarp prst="textArchUp">
              <a:avLst/>
            </a:prstTxWarp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sz="5400" noProof="1" smtClean="0">
                <a:solidFill>
                  <a:srgbClr val="00B0F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Module 5</a:t>
            </a:r>
            <a:endParaRPr lang="zh-CN" altLang="en-US" sz="5400" noProof="1">
              <a:solidFill>
                <a:srgbClr val="00B0F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42909" y="2643181"/>
            <a:ext cx="5857916" cy="776289"/>
          </a:xfrm>
        </p:spPr>
        <p:txBody>
          <a:bodyPr>
            <a:prstTxWarp prst="textInflateBottom">
              <a:avLst>
                <a:gd name="adj" fmla="val 60000"/>
              </a:avLst>
            </a:prstTxWarp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sz="4000" noProof="1" smtClean="0">
                <a:solidFill>
                  <a:schemeClr val="accent3"/>
                </a:solidFill>
                <a:latin typeface="Comic Sans MS" panose="030F0702030302020204" pitchFamily="66" charset="0"/>
              </a:rPr>
              <a:t>Unit 2 They were young.</a:t>
            </a:r>
            <a:endParaRPr lang="zh-CN" altLang="en-US" sz="4000" noProof="1">
              <a:solidFill>
                <a:schemeClr val="accent3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428625" y="3459163"/>
            <a:ext cx="6215063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US" altLang="zh-CN" sz="4000" b="1" dirty="0">
              <a:solidFill>
                <a:srgbClr val="000000"/>
              </a:solidFill>
            </a:endParaRPr>
          </a:p>
          <a:p>
            <a:r>
              <a:rPr lang="en-US" altLang="zh-CN" sz="4000" b="1" dirty="0">
                <a:solidFill>
                  <a:srgbClr val="000000"/>
                </a:solidFill>
              </a:rPr>
              <a:t>They </a:t>
            </a:r>
            <a:r>
              <a:rPr lang="en-US" altLang="zh-CN" sz="4000" b="1" dirty="0">
                <a:solidFill>
                  <a:srgbClr val="FF0000"/>
                </a:solidFill>
                <a:latin typeface="Microsoft New Tai Lue" panose="020B0502040204020203" pitchFamily="34" charset="0"/>
              </a:rPr>
              <a:t>weren’t</a:t>
            </a:r>
            <a:r>
              <a:rPr lang="en-US" altLang="zh-CN" sz="4000" b="1" dirty="0">
                <a:solidFill>
                  <a:srgbClr val="FF0000"/>
                </a:solidFill>
              </a:rPr>
              <a:t> </a:t>
            </a:r>
            <a:r>
              <a:rPr lang="en-US" altLang="zh-CN" sz="4000" b="1" dirty="0">
                <a:solidFill>
                  <a:srgbClr val="000000"/>
                </a:solidFill>
              </a:rPr>
              <a:t>old </a:t>
            </a:r>
            <a:r>
              <a:rPr lang="en-US" altLang="zh-CN" sz="4000" b="1" dirty="0">
                <a:solidFill>
                  <a:srgbClr val="3333CC"/>
                </a:solidFill>
              </a:rPr>
              <a:t>then</a:t>
            </a:r>
            <a:r>
              <a:rPr lang="en-US" altLang="zh-CN" sz="4000" b="1" dirty="0">
                <a:solidFill>
                  <a:srgbClr val="000000"/>
                </a:solidFill>
              </a:rPr>
              <a:t>.</a:t>
            </a:r>
            <a:endParaRPr lang="en-US" altLang="zh-CN" sz="4000" b="1" dirty="0">
              <a:solidFill>
                <a:srgbClr val="000000"/>
              </a:solidFill>
            </a:endParaRPr>
          </a:p>
          <a:p>
            <a:r>
              <a:rPr lang="en-US" altLang="zh-CN" sz="4000" b="1" dirty="0">
                <a:solidFill>
                  <a:srgbClr val="000000"/>
                </a:solidFill>
              </a:rPr>
              <a:t>They </a:t>
            </a:r>
            <a:r>
              <a:rPr lang="en-US" altLang="zh-CN" sz="4000" b="1" dirty="0">
                <a:solidFill>
                  <a:srgbClr val="FF0000"/>
                </a:solidFill>
              </a:rPr>
              <a:t>were</a:t>
            </a:r>
            <a:r>
              <a:rPr lang="en-US" altLang="zh-CN" sz="4000" b="1" dirty="0">
                <a:solidFill>
                  <a:srgbClr val="000000"/>
                </a:solidFill>
              </a:rPr>
              <a:t> young.</a:t>
            </a:r>
            <a:endParaRPr lang="zh-CN" altLang="zh-CN" sz="4000" dirty="0">
              <a:solidFill>
                <a:srgbClr val="000000"/>
              </a:solidFill>
            </a:endParaRPr>
          </a:p>
        </p:txBody>
      </p:sp>
      <p:sp>
        <p:nvSpPr>
          <p:cNvPr id="21509" name="TextBox 6"/>
          <p:cNvSpPr txBox="1">
            <a:spLocks noChangeArrowheads="1"/>
          </p:cNvSpPr>
          <p:nvPr/>
        </p:nvSpPr>
        <p:spPr bwMode="auto">
          <a:xfrm>
            <a:off x="755650" y="2879725"/>
            <a:ext cx="35004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000000"/>
                </a:solidFill>
              </a:rPr>
              <a:t>They are old </a:t>
            </a:r>
            <a:r>
              <a:rPr lang="en-US" altLang="zh-CN" sz="2800" b="1" i="1" dirty="0">
                <a:solidFill>
                  <a:srgbClr val="82BBE1"/>
                </a:solidFill>
              </a:rPr>
              <a:t>now</a:t>
            </a:r>
            <a:r>
              <a:rPr lang="en-US" altLang="zh-CN" sz="3200" b="1" dirty="0">
                <a:solidFill>
                  <a:srgbClr val="000000"/>
                </a:solidFill>
              </a:rPr>
              <a:t>.</a:t>
            </a:r>
            <a:endParaRPr lang="zh-CN" altLang="en-US" sz="3200" dirty="0">
              <a:solidFill>
                <a:srgbClr val="000000"/>
              </a:solidFill>
            </a:endParaRPr>
          </a:p>
        </p:txBody>
      </p:sp>
      <p:grpSp>
        <p:nvGrpSpPr>
          <p:cNvPr id="25603" name="Group 2"/>
          <p:cNvGrpSpPr/>
          <p:nvPr/>
        </p:nvGrpSpPr>
        <p:grpSpPr bwMode="auto">
          <a:xfrm>
            <a:off x="7072313" y="4714875"/>
            <a:ext cx="903287" cy="1873250"/>
            <a:chOff x="0" y="0"/>
            <a:chExt cx="1595" cy="3310"/>
          </a:xfrm>
        </p:grpSpPr>
        <p:sp>
          <p:nvSpPr>
            <p:cNvPr id="25604" name="Oval 3"/>
            <p:cNvSpPr>
              <a:spLocks noChangeArrowheads="1"/>
            </p:cNvSpPr>
            <p:nvPr/>
          </p:nvSpPr>
          <p:spPr bwMode="auto">
            <a:xfrm>
              <a:off x="516" y="0"/>
              <a:ext cx="582" cy="581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5605" name="Oval 4"/>
            <p:cNvSpPr>
              <a:spLocks noChangeArrowheads="1"/>
            </p:cNvSpPr>
            <p:nvPr/>
          </p:nvSpPr>
          <p:spPr bwMode="auto">
            <a:xfrm>
              <a:off x="836" y="128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5606" name="Oval 5"/>
            <p:cNvSpPr>
              <a:spLocks noChangeArrowheads="1"/>
            </p:cNvSpPr>
            <p:nvPr/>
          </p:nvSpPr>
          <p:spPr bwMode="auto">
            <a:xfrm>
              <a:off x="1013" y="430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5607" name="Oval 6"/>
            <p:cNvSpPr>
              <a:spLocks noChangeArrowheads="1"/>
            </p:cNvSpPr>
            <p:nvPr/>
          </p:nvSpPr>
          <p:spPr bwMode="auto">
            <a:xfrm>
              <a:off x="961" y="739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5608" name="Oval 7"/>
            <p:cNvSpPr>
              <a:spLocks noChangeArrowheads="1"/>
            </p:cNvSpPr>
            <p:nvPr/>
          </p:nvSpPr>
          <p:spPr bwMode="auto">
            <a:xfrm>
              <a:off x="692" y="966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5609" name="Oval 8"/>
            <p:cNvSpPr>
              <a:spLocks noChangeArrowheads="1"/>
            </p:cNvSpPr>
            <p:nvPr/>
          </p:nvSpPr>
          <p:spPr bwMode="auto">
            <a:xfrm>
              <a:off x="355" y="958"/>
              <a:ext cx="581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5610" name="Oval 9"/>
            <p:cNvSpPr>
              <a:spLocks noChangeArrowheads="1"/>
            </p:cNvSpPr>
            <p:nvPr/>
          </p:nvSpPr>
          <p:spPr bwMode="auto">
            <a:xfrm>
              <a:off x="110" y="761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5611" name="Oval 10"/>
            <p:cNvSpPr>
              <a:spLocks noChangeArrowheads="1"/>
            </p:cNvSpPr>
            <p:nvPr/>
          </p:nvSpPr>
          <p:spPr bwMode="auto">
            <a:xfrm>
              <a:off x="34" y="414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5612" name="Oval 11"/>
            <p:cNvSpPr>
              <a:spLocks noChangeArrowheads="1"/>
            </p:cNvSpPr>
            <p:nvPr/>
          </p:nvSpPr>
          <p:spPr bwMode="auto">
            <a:xfrm>
              <a:off x="199" y="136"/>
              <a:ext cx="582" cy="581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25613" name="Group 12"/>
            <p:cNvGrpSpPr/>
            <p:nvPr/>
          </p:nvGrpSpPr>
          <p:grpSpPr bwMode="auto">
            <a:xfrm>
              <a:off x="550" y="552"/>
              <a:ext cx="517" cy="501"/>
              <a:chOff x="0" y="0"/>
              <a:chExt cx="1134" cy="1097"/>
            </a:xfrm>
          </p:grpSpPr>
          <p:sp>
            <p:nvSpPr>
              <p:cNvPr id="25614" name="Oval 1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34" cy="1097"/>
              </a:xfrm>
              <a:prstGeom prst="ellipse">
                <a:avLst/>
              </a:prstGeom>
              <a:solidFill>
                <a:srgbClr val="FF9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5615" name="Oval 14"/>
              <p:cNvSpPr>
                <a:spLocks noChangeArrowheads="1"/>
              </p:cNvSpPr>
              <p:nvPr/>
            </p:nvSpPr>
            <p:spPr bwMode="auto">
              <a:xfrm>
                <a:off x="485" y="53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5616" name="Oval 15"/>
              <p:cNvSpPr>
                <a:spLocks noChangeArrowheads="1"/>
              </p:cNvSpPr>
              <p:nvPr/>
            </p:nvSpPr>
            <p:spPr bwMode="auto">
              <a:xfrm>
                <a:off x="685" y="73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5617" name="Oval 16"/>
              <p:cNvSpPr>
                <a:spLocks noChangeArrowheads="1"/>
              </p:cNvSpPr>
              <p:nvPr/>
            </p:nvSpPr>
            <p:spPr bwMode="auto">
              <a:xfrm>
                <a:off x="825" y="486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5618" name="Oval 17"/>
              <p:cNvSpPr>
                <a:spLocks noChangeArrowheads="1"/>
              </p:cNvSpPr>
              <p:nvPr/>
            </p:nvSpPr>
            <p:spPr bwMode="auto">
              <a:xfrm>
                <a:off x="485" y="222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5619" name="Oval 18"/>
              <p:cNvSpPr>
                <a:spLocks noChangeArrowheads="1"/>
              </p:cNvSpPr>
              <p:nvPr/>
            </p:nvSpPr>
            <p:spPr bwMode="auto">
              <a:xfrm>
                <a:off x="365" y="85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5620" name="Oval 19"/>
              <p:cNvSpPr>
                <a:spLocks noChangeArrowheads="1"/>
              </p:cNvSpPr>
              <p:nvPr/>
            </p:nvSpPr>
            <p:spPr bwMode="auto">
              <a:xfrm>
                <a:off x="157" y="422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5621" name="Oval 20"/>
              <p:cNvSpPr>
                <a:spLocks noChangeArrowheads="1"/>
              </p:cNvSpPr>
              <p:nvPr/>
            </p:nvSpPr>
            <p:spPr bwMode="auto">
              <a:xfrm>
                <a:off x="769" y="254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5622" name="Oval 21"/>
              <p:cNvSpPr>
                <a:spLocks noChangeArrowheads="1"/>
              </p:cNvSpPr>
              <p:nvPr/>
            </p:nvSpPr>
            <p:spPr bwMode="auto">
              <a:xfrm>
                <a:off x="169" y="686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cxnSp>
          <p:nvCxnSpPr>
            <p:cNvPr id="25623" name="AutoShape 22"/>
            <p:cNvCxnSpPr>
              <a:cxnSpLocks noChangeShapeType="1"/>
            </p:cNvCxnSpPr>
            <p:nvPr/>
          </p:nvCxnSpPr>
          <p:spPr bwMode="auto">
            <a:xfrm>
              <a:off x="788" y="1548"/>
              <a:ext cx="0" cy="1762"/>
            </a:xfrm>
            <a:prstGeom prst="straightConnector1">
              <a:avLst/>
            </a:prstGeom>
            <a:noFill/>
            <a:ln w="63500">
              <a:solidFill>
                <a:srgbClr val="339933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5624" name="AutoShape 23"/>
            <p:cNvSpPr>
              <a:spLocks noChangeArrowheads="1"/>
            </p:cNvSpPr>
            <p:nvPr/>
          </p:nvSpPr>
          <p:spPr bwMode="auto">
            <a:xfrm rot="20460000" flipV="1">
              <a:off x="888" y="1824"/>
              <a:ext cx="530" cy="258"/>
            </a:xfrm>
            <a:prstGeom prst="lightningBolt">
              <a:avLst/>
            </a:prstGeom>
            <a:solidFill>
              <a:srgbClr val="33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5625" name="AutoShape 24"/>
            <p:cNvSpPr>
              <a:spLocks noChangeArrowheads="1"/>
            </p:cNvSpPr>
            <p:nvPr/>
          </p:nvSpPr>
          <p:spPr bwMode="auto">
            <a:xfrm flipH="1" flipV="1">
              <a:off x="0" y="1824"/>
              <a:ext cx="705" cy="630"/>
            </a:xfrm>
            <a:prstGeom prst="lightningBolt">
              <a:avLst/>
            </a:prstGeom>
            <a:solidFill>
              <a:srgbClr val="33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5626" name="AutoShape 25"/>
            <p:cNvSpPr>
              <a:spLocks noChangeArrowheads="1"/>
            </p:cNvSpPr>
            <p:nvPr/>
          </p:nvSpPr>
          <p:spPr bwMode="auto">
            <a:xfrm flipV="1">
              <a:off x="888" y="2582"/>
              <a:ext cx="655" cy="258"/>
            </a:xfrm>
            <a:prstGeom prst="lightningBolt">
              <a:avLst/>
            </a:prstGeom>
            <a:solidFill>
              <a:srgbClr val="33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25627" name="Group 29"/>
          <p:cNvGrpSpPr/>
          <p:nvPr/>
        </p:nvGrpSpPr>
        <p:grpSpPr bwMode="auto">
          <a:xfrm>
            <a:off x="7943850" y="5737225"/>
            <a:ext cx="420688" cy="876300"/>
            <a:chOff x="0" y="0"/>
            <a:chExt cx="1595" cy="3310"/>
          </a:xfrm>
        </p:grpSpPr>
        <p:sp>
          <p:nvSpPr>
            <p:cNvPr id="25628" name="Oval 30"/>
            <p:cNvSpPr>
              <a:spLocks noChangeArrowheads="1"/>
            </p:cNvSpPr>
            <p:nvPr/>
          </p:nvSpPr>
          <p:spPr bwMode="auto">
            <a:xfrm>
              <a:off x="516" y="0"/>
              <a:ext cx="582" cy="581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5629" name="Oval 31"/>
            <p:cNvSpPr>
              <a:spLocks noChangeArrowheads="1"/>
            </p:cNvSpPr>
            <p:nvPr/>
          </p:nvSpPr>
          <p:spPr bwMode="auto">
            <a:xfrm>
              <a:off x="836" y="128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5630" name="Oval 32"/>
            <p:cNvSpPr>
              <a:spLocks noChangeArrowheads="1"/>
            </p:cNvSpPr>
            <p:nvPr/>
          </p:nvSpPr>
          <p:spPr bwMode="auto">
            <a:xfrm>
              <a:off x="1013" y="430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5631" name="Oval 33"/>
            <p:cNvSpPr>
              <a:spLocks noChangeArrowheads="1"/>
            </p:cNvSpPr>
            <p:nvPr/>
          </p:nvSpPr>
          <p:spPr bwMode="auto">
            <a:xfrm>
              <a:off x="961" y="739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5632" name="Oval 34"/>
            <p:cNvSpPr>
              <a:spLocks noChangeArrowheads="1"/>
            </p:cNvSpPr>
            <p:nvPr/>
          </p:nvSpPr>
          <p:spPr bwMode="auto">
            <a:xfrm>
              <a:off x="692" y="966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5633" name="Oval 35"/>
            <p:cNvSpPr>
              <a:spLocks noChangeArrowheads="1"/>
            </p:cNvSpPr>
            <p:nvPr/>
          </p:nvSpPr>
          <p:spPr bwMode="auto">
            <a:xfrm>
              <a:off x="355" y="958"/>
              <a:ext cx="581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5634" name="Oval 36"/>
            <p:cNvSpPr>
              <a:spLocks noChangeArrowheads="1"/>
            </p:cNvSpPr>
            <p:nvPr/>
          </p:nvSpPr>
          <p:spPr bwMode="auto">
            <a:xfrm>
              <a:off x="110" y="761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5635" name="Oval 37"/>
            <p:cNvSpPr>
              <a:spLocks noChangeArrowheads="1"/>
            </p:cNvSpPr>
            <p:nvPr/>
          </p:nvSpPr>
          <p:spPr bwMode="auto">
            <a:xfrm>
              <a:off x="34" y="414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5636" name="Oval 38"/>
            <p:cNvSpPr>
              <a:spLocks noChangeArrowheads="1"/>
            </p:cNvSpPr>
            <p:nvPr/>
          </p:nvSpPr>
          <p:spPr bwMode="auto">
            <a:xfrm>
              <a:off x="199" y="136"/>
              <a:ext cx="582" cy="581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25637" name="Group 39"/>
            <p:cNvGrpSpPr/>
            <p:nvPr/>
          </p:nvGrpSpPr>
          <p:grpSpPr bwMode="auto">
            <a:xfrm>
              <a:off x="550" y="552"/>
              <a:ext cx="517" cy="501"/>
              <a:chOff x="0" y="0"/>
              <a:chExt cx="1134" cy="1097"/>
            </a:xfrm>
          </p:grpSpPr>
          <p:sp>
            <p:nvSpPr>
              <p:cNvPr id="25638" name="Oval 4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34" cy="1097"/>
              </a:xfrm>
              <a:prstGeom prst="ellipse">
                <a:avLst/>
              </a:prstGeom>
              <a:solidFill>
                <a:srgbClr val="FF9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5639" name="Oval 41"/>
              <p:cNvSpPr>
                <a:spLocks noChangeArrowheads="1"/>
              </p:cNvSpPr>
              <p:nvPr/>
            </p:nvSpPr>
            <p:spPr bwMode="auto">
              <a:xfrm>
                <a:off x="485" y="53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5640" name="Oval 42"/>
              <p:cNvSpPr>
                <a:spLocks noChangeArrowheads="1"/>
              </p:cNvSpPr>
              <p:nvPr/>
            </p:nvSpPr>
            <p:spPr bwMode="auto">
              <a:xfrm>
                <a:off x="685" y="73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5641" name="Oval 43"/>
              <p:cNvSpPr>
                <a:spLocks noChangeArrowheads="1"/>
              </p:cNvSpPr>
              <p:nvPr/>
            </p:nvSpPr>
            <p:spPr bwMode="auto">
              <a:xfrm>
                <a:off x="825" y="486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5642" name="Oval 44"/>
              <p:cNvSpPr>
                <a:spLocks noChangeArrowheads="1"/>
              </p:cNvSpPr>
              <p:nvPr/>
            </p:nvSpPr>
            <p:spPr bwMode="auto">
              <a:xfrm>
                <a:off x="485" y="222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5643" name="Oval 45"/>
              <p:cNvSpPr>
                <a:spLocks noChangeArrowheads="1"/>
              </p:cNvSpPr>
              <p:nvPr/>
            </p:nvSpPr>
            <p:spPr bwMode="auto">
              <a:xfrm>
                <a:off x="365" y="85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5644" name="Oval 46"/>
              <p:cNvSpPr>
                <a:spLocks noChangeArrowheads="1"/>
              </p:cNvSpPr>
              <p:nvPr/>
            </p:nvSpPr>
            <p:spPr bwMode="auto">
              <a:xfrm>
                <a:off x="157" y="422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5645" name="Oval 47"/>
              <p:cNvSpPr>
                <a:spLocks noChangeArrowheads="1"/>
              </p:cNvSpPr>
              <p:nvPr/>
            </p:nvSpPr>
            <p:spPr bwMode="auto">
              <a:xfrm>
                <a:off x="769" y="254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5646" name="Oval 48"/>
              <p:cNvSpPr>
                <a:spLocks noChangeArrowheads="1"/>
              </p:cNvSpPr>
              <p:nvPr/>
            </p:nvSpPr>
            <p:spPr bwMode="auto">
              <a:xfrm>
                <a:off x="169" y="686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cxnSp>
          <p:nvCxnSpPr>
            <p:cNvPr id="25647" name="AutoShape 49"/>
            <p:cNvCxnSpPr>
              <a:cxnSpLocks noChangeShapeType="1"/>
            </p:cNvCxnSpPr>
            <p:nvPr/>
          </p:nvCxnSpPr>
          <p:spPr bwMode="auto">
            <a:xfrm>
              <a:off x="788" y="1548"/>
              <a:ext cx="0" cy="1762"/>
            </a:xfrm>
            <a:prstGeom prst="straightConnector1">
              <a:avLst/>
            </a:prstGeom>
            <a:noFill/>
            <a:ln w="63500">
              <a:solidFill>
                <a:srgbClr val="339933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5648" name="AutoShape 50"/>
            <p:cNvSpPr>
              <a:spLocks noChangeArrowheads="1"/>
            </p:cNvSpPr>
            <p:nvPr/>
          </p:nvSpPr>
          <p:spPr bwMode="auto">
            <a:xfrm rot="20460000" flipV="1">
              <a:off x="888" y="1824"/>
              <a:ext cx="530" cy="258"/>
            </a:xfrm>
            <a:prstGeom prst="lightningBolt">
              <a:avLst/>
            </a:prstGeom>
            <a:solidFill>
              <a:srgbClr val="33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5649" name="AutoShape 51"/>
            <p:cNvSpPr>
              <a:spLocks noChangeArrowheads="1"/>
            </p:cNvSpPr>
            <p:nvPr/>
          </p:nvSpPr>
          <p:spPr bwMode="auto">
            <a:xfrm flipH="1" flipV="1">
              <a:off x="0" y="1824"/>
              <a:ext cx="705" cy="630"/>
            </a:xfrm>
            <a:prstGeom prst="lightningBolt">
              <a:avLst/>
            </a:prstGeom>
            <a:solidFill>
              <a:srgbClr val="33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5650" name="AutoShape 52"/>
            <p:cNvSpPr>
              <a:spLocks noChangeArrowheads="1"/>
            </p:cNvSpPr>
            <p:nvPr/>
          </p:nvSpPr>
          <p:spPr bwMode="auto">
            <a:xfrm flipV="1">
              <a:off x="888" y="2582"/>
              <a:ext cx="655" cy="258"/>
            </a:xfrm>
            <a:prstGeom prst="lightningBolt">
              <a:avLst/>
            </a:prstGeom>
            <a:solidFill>
              <a:srgbClr val="33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25651" name="Group 53"/>
          <p:cNvGrpSpPr/>
          <p:nvPr/>
        </p:nvGrpSpPr>
        <p:grpSpPr bwMode="auto">
          <a:xfrm>
            <a:off x="8215313" y="5214938"/>
            <a:ext cx="636587" cy="1323975"/>
            <a:chOff x="0" y="0"/>
            <a:chExt cx="1595" cy="3310"/>
          </a:xfrm>
        </p:grpSpPr>
        <p:sp>
          <p:nvSpPr>
            <p:cNvPr id="25652" name="Oval 54"/>
            <p:cNvSpPr>
              <a:spLocks noChangeArrowheads="1"/>
            </p:cNvSpPr>
            <p:nvPr/>
          </p:nvSpPr>
          <p:spPr bwMode="auto">
            <a:xfrm>
              <a:off x="516" y="0"/>
              <a:ext cx="582" cy="581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5653" name="Oval 55"/>
            <p:cNvSpPr>
              <a:spLocks noChangeArrowheads="1"/>
            </p:cNvSpPr>
            <p:nvPr/>
          </p:nvSpPr>
          <p:spPr bwMode="auto">
            <a:xfrm>
              <a:off x="836" y="128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5654" name="Oval 56"/>
            <p:cNvSpPr>
              <a:spLocks noChangeArrowheads="1"/>
            </p:cNvSpPr>
            <p:nvPr/>
          </p:nvSpPr>
          <p:spPr bwMode="auto">
            <a:xfrm>
              <a:off x="1013" y="430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5655" name="Oval 57"/>
            <p:cNvSpPr>
              <a:spLocks noChangeArrowheads="1"/>
            </p:cNvSpPr>
            <p:nvPr/>
          </p:nvSpPr>
          <p:spPr bwMode="auto">
            <a:xfrm>
              <a:off x="961" y="739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5656" name="Oval 58"/>
            <p:cNvSpPr>
              <a:spLocks noChangeArrowheads="1"/>
            </p:cNvSpPr>
            <p:nvPr/>
          </p:nvSpPr>
          <p:spPr bwMode="auto">
            <a:xfrm>
              <a:off x="692" y="966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5657" name="Oval 59"/>
            <p:cNvSpPr>
              <a:spLocks noChangeArrowheads="1"/>
            </p:cNvSpPr>
            <p:nvPr/>
          </p:nvSpPr>
          <p:spPr bwMode="auto">
            <a:xfrm>
              <a:off x="355" y="958"/>
              <a:ext cx="581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5658" name="Oval 60"/>
            <p:cNvSpPr>
              <a:spLocks noChangeArrowheads="1"/>
            </p:cNvSpPr>
            <p:nvPr/>
          </p:nvSpPr>
          <p:spPr bwMode="auto">
            <a:xfrm>
              <a:off x="110" y="761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5659" name="Oval 61"/>
            <p:cNvSpPr>
              <a:spLocks noChangeArrowheads="1"/>
            </p:cNvSpPr>
            <p:nvPr/>
          </p:nvSpPr>
          <p:spPr bwMode="auto">
            <a:xfrm>
              <a:off x="34" y="414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5660" name="Oval 62"/>
            <p:cNvSpPr>
              <a:spLocks noChangeArrowheads="1"/>
            </p:cNvSpPr>
            <p:nvPr/>
          </p:nvSpPr>
          <p:spPr bwMode="auto">
            <a:xfrm>
              <a:off x="199" y="136"/>
              <a:ext cx="582" cy="581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25661" name="Group 63"/>
            <p:cNvGrpSpPr/>
            <p:nvPr/>
          </p:nvGrpSpPr>
          <p:grpSpPr bwMode="auto">
            <a:xfrm>
              <a:off x="550" y="552"/>
              <a:ext cx="517" cy="501"/>
              <a:chOff x="0" y="0"/>
              <a:chExt cx="1134" cy="1097"/>
            </a:xfrm>
          </p:grpSpPr>
          <p:sp>
            <p:nvSpPr>
              <p:cNvPr id="25662" name="Oval 6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34" cy="1097"/>
              </a:xfrm>
              <a:prstGeom prst="ellipse">
                <a:avLst/>
              </a:prstGeom>
              <a:solidFill>
                <a:srgbClr val="FF9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5663" name="Oval 65"/>
              <p:cNvSpPr>
                <a:spLocks noChangeArrowheads="1"/>
              </p:cNvSpPr>
              <p:nvPr/>
            </p:nvSpPr>
            <p:spPr bwMode="auto">
              <a:xfrm>
                <a:off x="485" y="53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5664" name="Oval 66"/>
              <p:cNvSpPr>
                <a:spLocks noChangeArrowheads="1"/>
              </p:cNvSpPr>
              <p:nvPr/>
            </p:nvSpPr>
            <p:spPr bwMode="auto">
              <a:xfrm>
                <a:off x="685" y="73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5665" name="Oval 67"/>
              <p:cNvSpPr>
                <a:spLocks noChangeArrowheads="1"/>
              </p:cNvSpPr>
              <p:nvPr/>
            </p:nvSpPr>
            <p:spPr bwMode="auto">
              <a:xfrm>
                <a:off x="825" y="486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5666" name="Oval 68"/>
              <p:cNvSpPr>
                <a:spLocks noChangeArrowheads="1"/>
              </p:cNvSpPr>
              <p:nvPr/>
            </p:nvSpPr>
            <p:spPr bwMode="auto">
              <a:xfrm>
                <a:off x="485" y="222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5667" name="Oval 69"/>
              <p:cNvSpPr>
                <a:spLocks noChangeArrowheads="1"/>
              </p:cNvSpPr>
              <p:nvPr/>
            </p:nvSpPr>
            <p:spPr bwMode="auto">
              <a:xfrm>
                <a:off x="365" y="85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5668" name="Oval 70"/>
              <p:cNvSpPr>
                <a:spLocks noChangeArrowheads="1"/>
              </p:cNvSpPr>
              <p:nvPr/>
            </p:nvSpPr>
            <p:spPr bwMode="auto">
              <a:xfrm>
                <a:off x="157" y="422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5669" name="Oval 71"/>
              <p:cNvSpPr>
                <a:spLocks noChangeArrowheads="1"/>
              </p:cNvSpPr>
              <p:nvPr/>
            </p:nvSpPr>
            <p:spPr bwMode="auto">
              <a:xfrm>
                <a:off x="769" y="254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5670" name="Oval 72"/>
              <p:cNvSpPr>
                <a:spLocks noChangeArrowheads="1"/>
              </p:cNvSpPr>
              <p:nvPr/>
            </p:nvSpPr>
            <p:spPr bwMode="auto">
              <a:xfrm>
                <a:off x="169" y="686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cxnSp>
          <p:nvCxnSpPr>
            <p:cNvPr id="25671" name="AutoShape 73"/>
            <p:cNvCxnSpPr>
              <a:cxnSpLocks noChangeShapeType="1"/>
            </p:cNvCxnSpPr>
            <p:nvPr/>
          </p:nvCxnSpPr>
          <p:spPr bwMode="auto">
            <a:xfrm>
              <a:off x="788" y="1548"/>
              <a:ext cx="0" cy="1762"/>
            </a:xfrm>
            <a:prstGeom prst="straightConnector1">
              <a:avLst/>
            </a:prstGeom>
            <a:noFill/>
            <a:ln w="63500">
              <a:solidFill>
                <a:srgbClr val="339933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5672" name="AutoShape 74"/>
            <p:cNvSpPr>
              <a:spLocks noChangeArrowheads="1"/>
            </p:cNvSpPr>
            <p:nvPr/>
          </p:nvSpPr>
          <p:spPr bwMode="auto">
            <a:xfrm rot="20460000" flipV="1">
              <a:off x="888" y="1824"/>
              <a:ext cx="530" cy="258"/>
            </a:xfrm>
            <a:prstGeom prst="lightningBolt">
              <a:avLst/>
            </a:prstGeom>
            <a:solidFill>
              <a:srgbClr val="33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5673" name="AutoShape 75"/>
            <p:cNvSpPr>
              <a:spLocks noChangeArrowheads="1"/>
            </p:cNvSpPr>
            <p:nvPr/>
          </p:nvSpPr>
          <p:spPr bwMode="auto">
            <a:xfrm flipH="1" flipV="1">
              <a:off x="0" y="1824"/>
              <a:ext cx="705" cy="630"/>
            </a:xfrm>
            <a:prstGeom prst="lightningBolt">
              <a:avLst/>
            </a:prstGeom>
            <a:solidFill>
              <a:srgbClr val="33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5674" name="AutoShape 76"/>
            <p:cNvSpPr>
              <a:spLocks noChangeArrowheads="1"/>
            </p:cNvSpPr>
            <p:nvPr/>
          </p:nvSpPr>
          <p:spPr bwMode="auto">
            <a:xfrm flipV="1">
              <a:off x="888" y="2582"/>
              <a:ext cx="655" cy="258"/>
            </a:xfrm>
            <a:prstGeom prst="lightningBolt">
              <a:avLst/>
            </a:prstGeom>
            <a:solidFill>
              <a:srgbClr val="33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5675" name="Rectangle 27"/>
          <p:cNvSpPr>
            <a:spLocks noChangeArrowheads="1"/>
          </p:cNvSpPr>
          <p:nvPr/>
        </p:nvSpPr>
        <p:spPr bwMode="auto">
          <a:xfrm flipV="1">
            <a:off x="-1588" y="6550025"/>
            <a:ext cx="9137651" cy="204788"/>
          </a:xfrm>
          <a:prstGeom prst="rect">
            <a:avLst/>
          </a:prstGeom>
          <a:solidFill>
            <a:srgbClr val="0032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25676" name="Picture 80" descr="C:\Users\Administrator\Desktop\QQ截图20140314131329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583113" y="0"/>
            <a:ext cx="4552950" cy="407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1" name="Picture 81" descr="C:\Users\Administrator\Desktop\QQ截图20140314131353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95963" y="2133600"/>
            <a:ext cx="1643062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78" name="Rectangle 28"/>
          <p:cNvSpPr>
            <a:spLocks noChangeArrowheads="1"/>
          </p:cNvSpPr>
          <p:nvPr/>
        </p:nvSpPr>
        <p:spPr bwMode="auto">
          <a:xfrm flipV="1">
            <a:off x="-1588" y="6773863"/>
            <a:ext cx="9137651" cy="76200"/>
          </a:xfrm>
          <a:prstGeom prst="rect">
            <a:avLst/>
          </a:prstGeom>
          <a:solidFill>
            <a:srgbClr val="99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5679" name="Rectangle 28"/>
          <p:cNvSpPr>
            <a:spLocks noChangeArrowheads="1"/>
          </p:cNvSpPr>
          <p:nvPr/>
        </p:nvSpPr>
        <p:spPr bwMode="auto">
          <a:xfrm flipV="1">
            <a:off x="14288" y="6489700"/>
            <a:ext cx="9137650" cy="76200"/>
          </a:xfrm>
          <a:prstGeom prst="rect">
            <a:avLst/>
          </a:prstGeom>
          <a:solidFill>
            <a:srgbClr val="99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anchor="ctr"/>
          <a:lstStyle/>
          <a:p>
            <a:endParaRPr lang="zh-CN" altLang="en-US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0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5.78035E-7 L 0.14167 0.31468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205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1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000" fill="hold"/>
                                        <p:tgtEl>
                                          <p:spTgt spid="11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 build="allAtOnce"/>
      <p:bldP spid="2150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G(I1RY7[8P79N_)5`Q1D}2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4213" y="1341438"/>
            <a:ext cx="2887662" cy="456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3" descr="8350}4LYFOJPQPOFJ5N81]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7538" y="1700213"/>
            <a:ext cx="34480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4500563" y="3933825"/>
            <a:ext cx="37433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b="1" dirty="0"/>
              <a:t>Now she </a:t>
            </a:r>
            <a:r>
              <a:rPr lang="zh-CN" altLang="zh-CN" sz="3200" b="1" dirty="0">
                <a:solidFill>
                  <a:srgbClr val="FF0000"/>
                </a:solidFill>
              </a:rPr>
              <a:t>is</a:t>
            </a:r>
            <a:r>
              <a:rPr lang="zh-CN" altLang="zh-CN" sz="3200" b="1" dirty="0"/>
              <a:t> tall.</a:t>
            </a:r>
            <a:endParaRPr lang="zh-CN" altLang="zh-CN" sz="3200" b="1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49" name="Group 2"/>
          <p:cNvGrpSpPr/>
          <p:nvPr/>
        </p:nvGrpSpPr>
        <p:grpSpPr bwMode="auto">
          <a:xfrm>
            <a:off x="0" y="4643438"/>
            <a:ext cx="903288" cy="1873250"/>
            <a:chOff x="0" y="0"/>
            <a:chExt cx="1595" cy="3310"/>
          </a:xfrm>
        </p:grpSpPr>
        <p:sp>
          <p:nvSpPr>
            <p:cNvPr id="27650" name="Oval 3"/>
            <p:cNvSpPr>
              <a:spLocks noChangeArrowheads="1"/>
            </p:cNvSpPr>
            <p:nvPr/>
          </p:nvSpPr>
          <p:spPr bwMode="auto">
            <a:xfrm>
              <a:off x="516" y="0"/>
              <a:ext cx="582" cy="581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7651" name="Oval 4"/>
            <p:cNvSpPr>
              <a:spLocks noChangeArrowheads="1"/>
            </p:cNvSpPr>
            <p:nvPr/>
          </p:nvSpPr>
          <p:spPr bwMode="auto">
            <a:xfrm>
              <a:off x="836" y="128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7652" name="Oval 5"/>
            <p:cNvSpPr>
              <a:spLocks noChangeArrowheads="1"/>
            </p:cNvSpPr>
            <p:nvPr/>
          </p:nvSpPr>
          <p:spPr bwMode="auto">
            <a:xfrm>
              <a:off x="1013" y="430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7653" name="Oval 6"/>
            <p:cNvSpPr>
              <a:spLocks noChangeArrowheads="1"/>
            </p:cNvSpPr>
            <p:nvPr/>
          </p:nvSpPr>
          <p:spPr bwMode="auto">
            <a:xfrm>
              <a:off x="961" y="739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7654" name="Oval 7"/>
            <p:cNvSpPr>
              <a:spLocks noChangeArrowheads="1"/>
            </p:cNvSpPr>
            <p:nvPr/>
          </p:nvSpPr>
          <p:spPr bwMode="auto">
            <a:xfrm>
              <a:off x="692" y="966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7655" name="Oval 8"/>
            <p:cNvSpPr>
              <a:spLocks noChangeArrowheads="1"/>
            </p:cNvSpPr>
            <p:nvPr/>
          </p:nvSpPr>
          <p:spPr bwMode="auto">
            <a:xfrm>
              <a:off x="355" y="958"/>
              <a:ext cx="581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7656" name="Oval 9"/>
            <p:cNvSpPr>
              <a:spLocks noChangeArrowheads="1"/>
            </p:cNvSpPr>
            <p:nvPr/>
          </p:nvSpPr>
          <p:spPr bwMode="auto">
            <a:xfrm>
              <a:off x="110" y="761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7657" name="Oval 10"/>
            <p:cNvSpPr>
              <a:spLocks noChangeArrowheads="1"/>
            </p:cNvSpPr>
            <p:nvPr/>
          </p:nvSpPr>
          <p:spPr bwMode="auto">
            <a:xfrm>
              <a:off x="34" y="414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7658" name="Oval 11"/>
            <p:cNvSpPr>
              <a:spLocks noChangeArrowheads="1"/>
            </p:cNvSpPr>
            <p:nvPr/>
          </p:nvSpPr>
          <p:spPr bwMode="auto">
            <a:xfrm>
              <a:off x="199" y="136"/>
              <a:ext cx="582" cy="581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27659" name="Group 12"/>
            <p:cNvGrpSpPr/>
            <p:nvPr/>
          </p:nvGrpSpPr>
          <p:grpSpPr bwMode="auto">
            <a:xfrm>
              <a:off x="550" y="552"/>
              <a:ext cx="517" cy="501"/>
              <a:chOff x="0" y="0"/>
              <a:chExt cx="1134" cy="1097"/>
            </a:xfrm>
          </p:grpSpPr>
          <p:sp>
            <p:nvSpPr>
              <p:cNvPr id="27660" name="Oval 1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34" cy="1097"/>
              </a:xfrm>
              <a:prstGeom prst="ellipse">
                <a:avLst/>
              </a:prstGeom>
              <a:solidFill>
                <a:srgbClr val="FF9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7661" name="Oval 14"/>
              <p:cNvSpPr>
                <a:spLocks noChangeArrowheads="1"/>
              </p:cNvSpPr>
              <p:nvPr/>
            </p:nvSpPr>
            <p:spPr bwMode="auto">
              <a:xfrm>
                <a:off x="485" y="53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7662" name="Oval 15"/>
              <p:cNvSpPr>
                <a:spLocks noChangeArrowheads="1"/>
              </p:cNvSpPr>
              <p:nvPr/>
            </p:nvSpPr>
            <p:spPr bwMode="auto">
              <a:xfrm>
                <a:off x="685" y="73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7663" name="Oval 16"/>
              <p:cNvSpPr>
                <a:spLocks noChangeArrowheads="1"/>
              </p:cNvSpPr>
              <p:nvPr/>
            </p:nvSpPr>
            <p:spPr bwMode="auto">
              <a:xfrm>
                <a:off x="825" y="486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7664" name="Oval 17"/>
              <p:cNvSpPr>
                <a:spLocks noChangeArrowheads="1"/>
              </p:cNvSpPr>
              <p:nvPr/>
            </p:nvSpPr>
            <p:spPr bwMode="auto">
              <a:xfrm>
                <a:off x="485" y="222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7665" name="Oval 18"/>
              <p:cNvSpPr>
                <a:spLocks noChangeArrowheads="1"/>
              </p:cNvSpPr>
              <p:nvPr/>
            </p:nvSpPr>
            <p:spPr bwMode="auto">
              <a:xfrm>
                <a:off x="365" y="85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7666" name="Oval 19"/>
              <p:cNvSpPr>
                <a:spLocks noChangeArrowheads="1"/>
              </p:cNvSpPr>
              <p:nvPr/>
            </p:nvSpPr>
            <p:spPr bwMode="auto">
              <a:xfrm>
                <a:off x="157" y="422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7667" name="Oval 20"/>
              <p:cNvSpPr>
                <a:spLocks noChangeArrowheads="1"/>
              </p:cNvSpPr>
              <p:nvPr/>
            </p:nvSpPr>
            <p:spPr bwMode="auto">
              <a:xfrm>
                <a:off x="769" y="254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7668" name="Oval 21"/>
              <p:cNvSpPr>
                <a:spLocks noChangeArrowheads="1"/>
              </p:cNvSpPr>
              <p:nvPr/>
            </p:nvSpPr>
            <p:spPr bwMode="auto">
              <a:xfrm>
                <a:off x="169" y="686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cxnSp>
          <p:nvCxnSpPr>
            <p:cNvPr id="27669" name="AutoShape 22"/>
            <p:cNvCxnSpPr>
              <a:cxnSpLocks noChangeShapeType="1"/>
            </p:cNvCxnSpPr>
            <p:nvPr/>
          </p:nvCxnSpPr>
          <p:spPr bwMode="auto">
            <a:xfrm>
              <a:off x="788" y="1548"/>
              <a:ext cx="0" cy="1762"/>
            </a:xfrm>
            <a:prstGeom prst="straightConnector1">
              <a:avLst/>
            </a:prstGeom>
            <a:noFill/>
            <a:ln w="63500">
              <a:solidFill>
                <a:srgbClr val="339933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7670" name="AutoShape 23"/>
            <p:cNvSpPr>
              <a:spLocks noChangeArrowheads="1"/>
            </p:cNvSpPr>
            <p:nvPr/>
          </p:nvSpPr>
          <p:spPr bwMode="auto">
            <a:xfrm rot="20460000" flipV="1">
              <a:off x="888" y="1824"/>
              <a:ext cx="530" cy="258"/>
            </a:xfrm>
            <a:prstGeom prst="lightningBolt">
              <a:avLst/>
            </a:prstGeom>
            <a:solidFill>
              <a:srgbClr val="33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7671" name="AutoShape 24"/>
            <p:cNvSpPr>
              <a:spLocks noChangeArrowheads="1"/>
            </p:cNvSpPr>
            <p:nvPr/>
          </p:nvSpPr>
          <p:spPr bwMode="auto">
            <a:xfrm flipH="1" flipV="1">
              <a:off x="0" y="1824"/>
              <a:ext cx="705" cy="630"/>
            </a:xfrm>
            <a:prstGeom prst="lightningBolt">
              <a:avLst/>
            </a:prstGeom>
            <a:solidFill>
              <a:srgbClr val="33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7672" name="AutoShape 25"/>
            <p:cNvSpPr>
              <a:spLocks noChangeArrowheads="1"/>
            </p:cNvSpPr>
            <p:nvPr/>
          </p:nvSpPr>
          <p:spPr bwMode="auto">
            <a:xfrm flipV="1">
              <a:off x="888" y="2582"/>
              <a:ext cx="655" cy="258"/>
            </a:xfrm>
            <a:prstGeom prst="lightningBolt">
              <a:avLst/>
            </a:prstGeom>
            <a:solidFill>
              <a:srgbClr val="33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7673" name="Rectangle 27">
            <a:hlinkClick r:id="rId1" action="ppaction://hlinksldjump"/>
          </p:cNvPr>
          <p:cNvSpPr>
            <a:spLocks noChangeArrowheads="1"/>
          </p:cNvSpPr>
          <p:nvPr/>
        </p:nvSpPr>
        <p:spPr bwMode="auto">
          <a:xfrm flipV="1">
            <a:off x="19050" y="6577013"/>
            <a:ext cx="9137650" cy="204787"/>
          </a:xfrm>
          <a:prstGeom prst="rect">
            <a:avLst/>
          </a:prstGeom>
          <a:solidFill>
            <a:srgbClr val="0032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anchor="ctr"/>
          <a:lstStyle/>
          <a:p>
            <a:endParaRPr lang="zh-CN" altLang="en-US"/>
          </a:p>
        </p:txBody>
      </p:sp>
      <p:grpSp>
        <p:nvGrpSpPr>
          <p:cNvPr id="27674" name="Group 29"/>
          <p:cNvGrpSpPr/>
          <p:nvPr/>
        </p:nvGrpSpPr>
        <p:grpSpPr bwMode="auto">
          <a:xfrm>
            <a:off x="871538" y="5665788"/>
            <a:ext cx="420687" cy="876300"/>
            <a:chOff x="0" y="0"/>
            <a:chExt cx="1595" cy="3310"/>
          </a:xfrm>
        </p:grpSpPr>
        <p:sp>
          <p:nvSpPr>
            <p:cNvPr id="27675" name="Oval 30"/>
            <p:cNvSpPr>
              <a:spLocks noChangeArrowheads="1"/>
            </p:cNvSpPr>
            <p:nvPr/>
          </p:nvSpPr>
          <p:spPr bwMode="auto">
            <a:xfrm>
              <a:off x="516" y="0"/>
              <a:ext cx="582" cy="581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7676" name="Oval 31"/>
            <p:cNvSpPr>
              <a:spLocks noChangeArrowheads="1"/>
            </p:cNvSpPr>
            <p:nvPr/>
          </p:nvSpPr>
          <p:spPr bwMode="auto">
            <a:xfrm>
              <a:off x="836" y="128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7677" name="Oval 32"/>
            <p:cNvSpPr>
              <a:spLocks noChangeArrowheads="1"/>
            </p:cNvSpPr>
            <p:nvPr/>
          </p:nvSpPr>
          <p:spPr bwMode="auto">
            <a:xfrm>
              <a:off x="1013" y="430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7678" name="Oval 33"/>
            <p:cNvSpPr>
              <a:spLocks noChangeArrowheads="1"/>
            </p:cNvSpPr>
            <p:nvPr/>
          </p:nvSpPr>
          <p:spPr bwMode="auto">
            <a:xfrm>
              <a:off x="961" y="739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7679" name="Oval 34"/>
            <p:cNvSpPr>
              <a:spLocks noChangeArrowheads="1"/>
            </p:cNvSpPr>
            <p:nvPr/>
          </p:nvSpPr>
          <p:spPr bwMode="auto">
            <a:xfrm>
              <a:off x="692" y="966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7680" name="Oval 35"/>
            <p:cNvSpPr>
              <a:spLocks noChangeArrowheads="1"/>
            </p:cNvSpPr>
            <p:nvPr/>
          </p:nvSpPr>
          <p:spPr bwMode="auto">
            <a:xfrm>
              <a:off x="355" y="958"/>
              <a:ext cx="581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7681" name="Oval 36"/>
            <p:cNvSpPr>
              <a:spLocks noChangeArrowheads="1"/>
            </p:cNvSpPr>
            <p:nvPr/>
          </p:nvSpPr>
          <p:spPr bwMode="auto">
            <a:xfrm>
              <a:off x="110" y="761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7682" name="Oval 37"/>
            <p:cNvSpPr>
              <a:spLocks noChangeArrowheads="1"/>
            </p:cNvSpPr>
            <p:nvPr/>
          </p:nvSpPr>
          <p:spPr bwMode="auto">
            <a:xfrm>
              <a:off x="34" y="414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7683" name="Oval 38"/>
            <p:cNvSpPr>
              <a:spLocks noChangeArrowheads="1"/>
            </p:cNvSpPr>
            <p:nvPr/>
          </p:nvSpPr>
          <p:spPr bwMode="auto">
            <a:xfrm>
              <a:off x="199" y="136"/>
              <a:ext cx="582" cy="581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27684" name="Group 39"/>
            <p:cNvGrpSpPr/>
            <p:nvPr/>
          </p:nvGrpSpPr>
          <p:grpSpPr bwMode="auto">
            <a:xfrm>
              <a:off x="550" y="552"/>
              <a:ext cx="517" cy="501"/>
              <a:chOff x="0" y="0"/>
              <a:chExt cx="1134" cy="1097"/>
            </a:xfrm>
          </p:grpSpPr>
          <p:sp>
            <p:nvSpPr>
              <p:cNvPr id="27685" name="Oval 4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34" cy="1097"/>
              </a:xfrm>
              <a:prstGeom prst="ellipse">
                <a:avLst/>
              </a:prstGeom>
              <a:solidFill>
                <a:srgbClr val="FF9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7686" name="Oval 41"/>
              <p:cNvSpPr>
                <a:spLocks noChangeArrowheads="1"/>
              </p:cNvSpPr>
              <p:nvPr/>
            </p:nvSpPr>
            <p:spPr bwMode="auto">
              <a:xfrm>
                <a:off x="485" y="53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7687" name="Oval 42"/>
              <p:cNvSpPr>
                <a:spLocks noChangeArrowheads="1"/>
              </p:cNvSpPr>
              <p:nvPr/>
            </p:nvSpPr>
            <p:spPr bwMode="auto">
              <a:xfrm>
                <a:off x="685" y="73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7688" name="Oval 43"/>
              <p:cNvSpPr>
                <a:spLocks noChangeArrowheads="1"/>
              </p:cNvSpPr>
              <p:nvPr/>
            </p:nvSpPr>
            <p:spPr bwMode="auto">
              <a:xfrm>
                <a:off x="825" y="486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7689" name="Oval 44"/>
              <p:cNvSpPr>
                <a:spLocks noChangeArrowheads="1"/>
              </p:cNvSpPr>
              <p:nvPr/>
            </p:nvSpPr>
            <p:spPr bwMode="auto">
              <a:xfrm>
                <a:off x="485" y="222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7690" name="Oval 45"/>
              <p:cNvSpPr>
                <a:spLocks noChangeArrowheads="1"/>
              </p:cNvSpPr>
              <p:nvPr/>
            </p:nvSpPr>
            <p:spPr bwMode="auto">
              <a:xfrm>
                <a:off x="365" y="85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7691" name="Oval 46"/>
              <p:cNvSpPr>
                <a:spLocks noChangeArrowheads="1"/>
              </p:cNvSpPr>
              <p:nvPr/>
            </p:nvSpPr>
            <p:spPr bwMode="auto">
              <a:xfrm>
                <a:off x="157" y="422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7692" name="Oval 47"/>
              <p:cNvSpPr>
                <a:spLocks noChangeArrowheads="1"/>
              </p:cNvSpPr>
              <p:nvPr/>
            </p:nvSpPr>
            <p:spPr bwMode="auto">
              <a:xfrm>
                <a:off x="769" y="254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7693" name="Oval 48"/>
              <p:cNvSpPr>
                <a:spLocks noChangeArrowheads="1"/>
              </p:cNvSpPr>
              <p:nvPr/>
            </p:nvSpPr>
            <p:spPr bwMode="auto">
              <a:xfrm>
                <a:off x="169" y="686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cxnSp>
          <p:nvCxnSpPr>
            <p:cNvPr id="27694" name="AutoShape 49"/>
            <p:cNvCxnSpPr>
              <a:cxnSpLocks noChangeShapeType="1"/>
            </p:cNvCxnSpPr>
            <p:nvPr/>
          </p:nvCxnSpPr>
          <p:spPr bwMode="auto">
            <a:xfrm>
              <a:off x="788" y="1548"/>
              <a:ext cx="0" cy="1762"/>
            </a:xfrm>
            <a:prstGeom prst="straightConnector1">
              <a:avLst/>
            </a:prstGeom>
            <a:noFill/>
            <a:ln w="63500">
              <a:solidFill>
                <a:srgbClr val="339933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7695" name="AutoShape 50"/>
            <p:cNvSpPr>
              <a:spLocks noChangeArrowheads="1"/>
            </p:cNvSpPr>
            <p:nvPr/>
          </p:nvSpPr>
          <p:spPr bwMode="auto">
            <a:xfrm rot="20460000" flipV="1">
              <a:off x="888" y="1824"/>
              <a:ext cx="530" cy="258"/>
            </a:xfrm>
            <a:prstGeom prst="lightningBolt">
              <a:avLst/>
            </a:prstGeom>
            <a:solidFill>
              <a:srgbClr val="33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7696" name="AutoShape 51"/>
            <p:cNvSpPr>
              <a:spLocks noChangeArrowheads="1"/>
            </p:cNvSpPr>
            <p:nvPr/>
          </p:nvSpPr>
          <p:spPr bwMode="auto">
            <a:xfrm flipH="1" flipV="1">
              <a:off x="0" y="1824"/>
              <a:ext cx="705" cy="630"/>
            </a:xfrm>
            <a:prstGeom prst="lightningBolt">
              <a:avLst/>
            </a:prstGeom>
            <a:solidFill>
              <a:srgbClr val="33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7697" name="AutoShape 52"/>
            <p:cNvSpPr>
              <a:spLocks noChangeArrowheads="1"/>
            </p:cNvSpPr>
            <p:nvPr/>
          </p:nvSpPr>
          <p:spPr bwMode="auto">
            <a:xfrm flipV="1">
              <a:off x="888" y="2582"/>
              <a:ext cx="655" cy="258"/>
            </a:xfrm>
            <a:prstGeom prst="lightningBolt">
              <a:avLst/>
            </a:prstGeom>
            <a:solidFill>
              <a:srgbClr val="33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27698" name="Group 53"/>
          <p:cNvGrpSpPr/>
          <p:nvPr/>
        </p:nvGrpSpPr>
        <p:grpSpPr bwMode="auto">
          <a:xfrm>
            <a:off x="1143000" y="5143500"/>
            <a:ext cx="636588" cy="1323975"/>
            <a:chOff x="0" y="0"/>
            <a:chExt cx="1595" cy="3310"/>
          </a:xfrm>
        </p:grpSpPr>
        <p:sp>
          <p:nvSpPr>
            <p:cNvPr id="27699" name="Oval 54"/>
            <p:cNvSpPr>
              <a:spLocks noChangeArrowheads="1"/>
            </p:cNvSpPr>
            <p:nvPr/>
          </p:nvSpPr>
          <p:spPr bwMode="auto">
            <a:xfrm>
              <a:off x="516" y="0"/>
              <a:ext cx="582" cy="581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7700" name="Oval 55"/>
            <p:cNvSpPr>
              <a:spLocks noChangeArrowheads="1"/>
            </p:cNvSpPr>
            <p:nvPr/>
          </p:nvSpPr>
          <p:spPr bwMode="auto">
            <a:xfrm>
              <a:off x="836" y="128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7701" name="Oval 56"/>
            <p:cNvSpPr>
              <a:spLocks noChangeArrowheads="1"/>
            </p:cNvSpPr>
            <p:nvPr/>
          </p:nvSpPr>
          <p:spPr bwMode="auto">
            <a:xfrm>
              <a:off x="1013" y="430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7702" name="Oval 57"/>
            <p:cNvSpPr>
              <a:spLocks noChangeArrowheads="1"/>
            </p:cNvSpPr>
            <p:nvPr/>
          </p:nvSpPr>
          <p:spPr bwMode="auto">
            <a:xfrm>
              <a:off x="961" y="739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7703" name="Oval 58"/>
            <p:cNvSpPr>
              <a:spLocks noChangeArrowheads="1"/>
            </p:cNvSpPr>
            <p:nvPr/>
          </p:nvSpPr>
          <p:spPr bwMode="auto">
            <a:xfrm>
              <a:off x="692" y="966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7704" name="Oval 59"/>
            <p:cNvSpPr>
              <a:spLocks noChangeArrowheads="1"/>
            </p:cNvSpPr>
            <p:nvPr/>
          </p:nvSpPr>
          <p:spPr bwMode="auto">
            <a:xfrm>
              <a:off x="355" y="958"/>
              <a:ext cx="581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7705" name="Oval 60"/>
            <p:cNvSpPr>
              <a:spLocks noChangeArrowheads="1"/>
            </p:cNvSpPr>
            <p:nvPr/>
          </p:nvSpPr>
          <p:spPr bwMode="auto">
            <a:xfrm>
              <a:off x="110" y="761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7706" name="Oval 61"/>
            <p:cNvSpPr>
              <a:spLocks noChangeArrowheads="1"/>
            </p:cNvSpPr>
            <p:nvPr/>
          </p:nvSpPr>
          <p:spPr bwMode="auto">
            <a:xfrm>
              <a:off x="34" y="414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7707" name="Oval 62"/>
            <p:cNvSpPr>
              <a:spLocks noChangeArrowheads="1"/>
            </p:cNvSpPr>
            <p:nvPr/>
          </p:nvSpPr>
          <p:spPr bwMode="auto">
            <a:xfrm>
              <a:off x="199" y="136"/>
              <a:ext cx="582" cy="581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27708" name="Group 63"/>
            <p:cNvGrpSpPr/>
            <p:nvPr/>
          </p:nvGrpSpPr>
          <p:grpSpPr bwMode="auto">
            <a:xfrm>
              <a:off x="550" y="552"/>
              <a:ext cx="517" cy="501"/>
              <a:chOff x="0" y="0"/>
              <a:chExt cx="1134" cy="1097"/>
            </a:xfrm>
          </p:grpSpPr>
          <p:sp>
            <p:nvSpPr>
              <p:cNvPr id="27709" name="Oval 6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34" cy="1097"/>
              </a:xfrm>
              <a:prstGeom prst="ellipse">
                <a:avLst/>
              </a:prstGeom>
              <a:solidFill>
                <a:srgbClr val="FF9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7710" name="Oval 65"/>
              <p:cNvSpPr>
                <a:spLocks noChangeArrowheads="1"/>
              </p:cNvSpPr>
              <p:nvPr/>
            </p:nvSpPr>
            <p:spPr bwMode="auto">
              <a:xfrm>
                <a:off x="485" y="53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7711" name="Oval 66"/>
              <p:cNvSpPr>
                <a:spLocks noChangeArrowheads="1"/>
              </p:cNvSpPr>
              <p:nvPr/>
            </p:nvSpPr>
            <p:spPr bwMode="auto">
              <a:xfrm>
                <a:off x="685" y="73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7712" name="Oval 67"/>
              <p:cNvSpPr>
                <a:spLocks noChangeArrowheads="1"/>
              </p:cNvSpPr>
              <p:nvPr/>
            </p:nvSpPr>
            <p:spPr bwMode="auto">
              <a:xfrm>
                <a:off x="825" y="486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7713" name="Oval 68"/>
              <p:cNvSpPr>
                <a:spLocks noChangeArrowheads="1"/>
              </p:cNvSpPr>
              <p:nvPr/>
            </p:nvSpPr>
            <p:spPr bwMode="auto">
              <a:xfrm>
                <a:off x="485" y="222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7714" name="Oval 69"/>
              <p:cNvSpPr>
                <a:spLocks noChangeArrowheads="1"/>
              </p:cNvSpPr>
              <p:nvPr/>
            </p:nvSpPr>
            <p:spPr bwMode="auto">
              <a:xfrm>
                <a:off x="365" y="85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7715" name="Oval 70"/>
              <p:cNvSpPr>
                <a:spLocks noChangeArrowheads="1"/>
              </p:cNvSpPr>
              <p:nvPr/>
            </p:nvSpPr>
            <p:spPr bwMode="auto">
              <a:xfrm>
                <a:off x="157" y="422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7716" name="Oval 71"/>
              <p:cNvSpPr>
                <a:spLocks noChangeArrowheads="1"/>
              </p:cNvSpPr>
              <p:nvPr/>
            </p:nvSpPr>
            <p:spPr bwMode="auto">
              <a:xfrm>
                <a:off x="769" y="254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7717" name="Oval 72"/>
              <p:cNvSpPr>
                <a:spLocks noChangeArrowheads="1"/>
              </p:cNvSpPr>
              <p:nvPr/>
            </p:nvSpPr>
            <p:spPr bwMode="auto">
              <a:xfrm>
                <a:off x="169" y="686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cxnSp>
          <p:nvCxnSpPr>
            <p:cNvPr id="27718" name="AutoShape 73"/>
            <p:cNvCxnSpPr>
              <a:cxnSpLocks noChangeShapeType="1"/>
            </p:cNvCxnSpPr>
            <p:nvPr/>
          </p:nvCxnSpPr>
          <p:spPr bwMode="auto">
            <a:xfrm>
              <a:off x="788" y="1548"/>
              <a:ext cx="0" cy="1762"/>
            </a:xfrm>
            <a:prstGeom prst="straightConnector1">
              <a:avLst/>
            </a:prstGeom>
            <a:noFill/>
            <a:ln w="63500">
              <a:solidFill>
                <a:srgbClr val="339933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7719" name="AutoShape 74"/>
            <p:cNvSpPr>
              <a:spLocks noChangeArrowheads="1"/>
            </p:cNvSpPr>
            <p:nvPr/>
          </p:nvSpPr>
          <p:spPr bwMode="auto">
            <a:xfrm rot="20460000" flipV="1">
              <a:off x="888" y="1824"/>
              <a:ext cx="530" cy="258"/>
            </a:xfrm>
            <a:prstGeom prst="lightningBolt">
              <a:avLst/>
            </a:prstGeom>
            <a:solidFill>
              <a:srgbClr val="33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7720" name="AutoShape 75"/>
            <p:cNvSpPr>
              <a:spLocks noChangeArrowheads="1"/>
            </p:cNvSpPr>
            <p:nvPr/>
          </p:nvSpPr>
          <p:spPr bwMode="auto">
            <a:xfrm flipH="1" flipV="1">
              <a:off x="0" y="1824"/>
              <a:ext cx="705" cy="630"/>
            </a:xfrm>
            <a:prstGeom prst="lightningBolt">
              <a:avLst/>
            </a:prstGeom>
            <a:solidFill>
              <a:srgbClr val="33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7721" name="AutoShape 76"/>
            <p:cNvSpPr>
              <a:spLocks noChangeArrowheads="1"/>
            </p:cNvSpPr>
            <p:nvPr/>
          </p:nvSpPr>
          <p:spPr bwMode="auto">
            <a:xfrm flipV="1">
              <a:off x="888" y="2582"/>
              <a:ext cx="655" cy="258"/>
            </a:xfrm>
            <a:prstGeom prst="lightningBolt">
              <a:avLst/>
            </a:prstGeom>
            <a:solidFill>
              <a:srgbClr val="33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pic>
        <p:nvPicPr>
          <p:cNvPr id="27722" name="Picture 78" descr="C:\Users\Administrator\Desktop\QQ图片2014031412504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913" y="0"/>
            <a:ext cx="4391025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" name="TextBox 6"/>
          <p:cNvSpPr txBox="1">
            <a:spLocks noChangeArrowheads="1"/>
          </p:cNvSpPr>
          <p:nvPr/>
        </p:nvSpPr>
        <p:spPr bwMode="auto">
          <a:xfrm>
            <a:off x="4899025" y="765175"/>
            <a:ext cx="35004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000000"/>
                </a:solidFill>
              </a:rPr>
              <a:t>It is </a:t>
            </a:r>
            <a:r>
              <a:rPr lang="en-US" altLang="zh-CN" sz="3600" b="1" dirty="0">
                <a:solidFill>
                  <a:srgbClr val="CC0099"/>
                </a:solidFill>
              </a:rPr>
              <a:t>clean</a:t>
            </a:r>
            <a:r>
              <a:rPr lang="en-US" altLang="zh-CN" sz="3600" b="1" dirty="0">
                <a:solidFill>
                  <a:srgbClr val="000000"/>
                </a:solidFill>
              </a:rPr>
              <a:t> </a:t>
            </a:r>
            <a:r>
              <a:rPr lang="en-US" altLang="zh-CN" sz="3200" b="1" i="1" dirty="0">
                <a:solidFill>
                  <a:srgbClr val="7575D1"/>
                </a:solidFill>
              </a:rPr>
              <a:t>now</a:t>
            </a:r>
            <a:r>
              <a:rPr lang="en-US" altLang="zh-CN" sz="3600" b="1" dirty="0">
                <a:solidFill>
                  <a:srgbClr val="000000"/>
                </a:solidFill>
              </a:rPr>
              <a:t>.</a:t>
            </a:r>
            <a:endParaRPr lang="zh-CN" altLang="en-US" sz="3600" dirty="0">
              <a:solidFill>
                <a:srgbClr val="000000"/>
              </a:solidFill>
            </a:endParaRPr>
          </a:p>
        </p:txBody>
      </p:sp>
      <p:sp>
        <p:nvSpPr>
          <p:cNvPr id="82" name="Rectangle 5"/>
          <p:cNvSpPr>
            <a:spLocks noChangeArrowheads="1"/>
          </p:cNvSpPr>
          <p:nvPr/>
        </p:nvSpPr>
        <p:spPr bwMode="auto">
          <a:xfrm>
            <a:off x="2184400" y="5167313"/>
            <a:ext cx="6215063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1" dirty="0">
                <a:solidFill>
                  <a:srgbClr val="000000"/>
                </a:solidFill>
              </a:rPr>
              <a:t>It </a:t>
            </a:r>
            <a:r>
              <a:rPr lang="en-US" altLang="zh-CN" sz="4000" b="1" dirty="0">
                <a:solidFill>
                  <a:srgbClr val="FF0000"/>
                </a:solidFill>
              </a:rPr>
              <a:t>wasn’t</a:t>
            </a:r>
            <a:r>
              <a:rPr lang="en-US" altLang="zh-CN" sz="4000" b="1" dirty="0">
                <a:solidFill>
                  <a:srgbClr val="000000"/>
                </a:solidFill>
              </a:rPr>
              <a:t> clean then.</a:t>
            </a:r>
            <a:endParaRPr lang="en-US" altLang="zh-CN" sz="4000" dirty="0">
              <a:solidFill>
                <a:srgbClr val="000000"/>
              </a:solidFill>
            </a:endParaRPr>
          </a:p>
          <a:p>
            <a:r>
              <a:rPr lang="en-US" altLang="zh-CN" sz="4000" b="1" dirty="0">
                <a:solidFill>
                  <a:srgbClr val="000000"/>
                </a:solidFill>
              </a:rPr>
              <a:t>It </a:t>
            </a:r>
            <a:r>
              <a:rPr lang="en-US" altLang="zh-CN" sz="4000" b="1" dirty="0">
                <a:solidFill>
                  <a:srgbClr val="FF0000"/>
                </a:solidFill>
              </a:rPr>
              <a:t>was </a:t>
            </a:r>
            <a:r>
              <a:rPr lang="en-US" altLang="zh-CN" sz="4000" b="1" dirty="0">
                <a:solidFill>
                  <a:srgbClr val="CC0099"/>
                </a:solidFill>
              </a:rPr>
              <a:t>dirty</a:t>
            </a:r>
            <a:r>
              <a:rPr lang="en-US" altLang="zh-CN" sz="4000" b="1" dirty="0">
                <a:solidFill>
                  <a:srgbClr val="000000"/>
                </a:solidFill>
              </a:rPr>
              <a:t>.</a:t>
            </a:r>
            <a:endParaRPr lang="en-US" altLang="zh-CN" sz="4000" b="1" dirty="0">
              <a:solidFill>
                <a:srgbClr val="000000"/>
              </a:solidFill>
            </a:endParaRPr>
          </a:p>
        </p:txBody>
      </p:sp>
      <p:pic>
        <p:nvPicPr>
          <p:cNvPr id="27725" name="Picture 79" descr="C:\Users\Administrator\Desktop\QQ图片2014031412511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3438" y="2636838"/>
            <a:ext cx="4500562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673" name="AutoShape 97"/>
          <p:cNvSpPr>
            <a:spLocks noChangeArrowheads="1"/>
          </p:cNvSpPr>
          <p:nvPr/>
        </p:nvSpPr>
        <p:spPr bwMode="auto">
          <a:xfrm>
            <a:off x="1568450" y="2387600"/>
            <a:ext cx="2063750" cy="1223963"/>
          </a:xfrm>
          <a:prstGeom prst="irregularSeal1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en-US" altLang="zh-CN" sz="3200" b="1"/>
              <a:t>clean</a:t>
            </a:r>
            <a:endParaRPr lang="en-US" altLang="zh-CN" sz="3200" b="1"/>
          </a:p>
        </p:txBody>
      </p:sp>
      <p:sp>
        <p:nvSpPr>
          <p:cNvPr id="24674" name="AutoShape 98"/>
          <p:cNvSpPr>
            <a:spLocks noChangeArrowheads="1"/>
          </p:cNvSpPr>
          <p:nvPr/>
        </p:nvSpPr>
        <p:spPr bwMode="auto">
          <a:xfrm>
            <a:off x="7080250" y="4721225"/>
            <a:ext cx="2063750" cy="1223963"/>
          </a:xfrm>
          <a:prstGeom prst="irregularSeal1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en-US" altLang="zh-CN" sz="3200" b="1"/>
              <a:t>dirty</a:t>
            </a:r>
            <a:endParaRPr lang="en-US" altLang="zh-CN" sz="3200" b="1"/>
          </a:p>
        </p:txBody>
      </p:sp>
      <p:sp>
        <p:nvSpPr>
          <p:cNvPr id="27728" name="Rectangle 28"/>
          <p:cNvSpPr>
            <a:spLocks noChangeArrowheads="1"/>
          </p:cNvSpPr>
          <p:nvPr/>
        </p:nvSpPr>
        <p:spPr bwMode="auto">
          <a:xfrm flipV="1">
            <a:off x="-1588" y="6500813"/>
            <a:ext cx="9137651" cy="76200"/>
          </a:xfrm>
          <a:prstGeom prst="rect">
            <a:avLst/>
          </a:prstGeom>
          <a:solidFill>
            <a:srgbClr val="99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anchor="ctr"/>
          <a:lstStyle/>
          <a:p>
            <a:endParaRPr lang="zh-CN" altLang="en-US"/>
          </a:p>
        </p:txBody>
      </p:sp>
      <p:sp>
        <p:nvSpPr>
          <p:cNvPr id="27729" name="Rectangle 28"/>
          <p:cNvSpPr>
            <a:spLocks noChangeArrowheads="1"/>
          </p:cNvSpPr>
          <p:nvPr/>
        </p:nvSpPr>
        <p:spPr bwMode="auto">
          <a:xfrm flipV="1">
            <a:off x="-1588" y="6773863"/>
            <a:ext cx="9137651" cy="76200"/>
          </a:xfrm>
          <a:prstGeom prst="rect">
            <a:avLst/>
          </a:prstGeom>
          <a:solidFill>
            <a:srgbClr val="99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24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73" grpId="0" animBg="1"/>
      <p:bldP spid="2467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8"/>
          <p:cNvSpPr>
            <a:spLocks noChangeArrowheads="1"/>
          </p:cNvSpPr>
          <p:nvPr/>
        </p:nvSpPr>
        <p:spPr bwMode="auto">
          <a:xfrm flipV="1">
            <a:off x="-1588" y="6773863"/>
            <a:ext cx="9137651" cy="76200"/>
          </a:xfrm>
          <a:prstGeom prst="rect">
            <a:avLst/>
          </a:prstGeom>
          <a:solidFill>
            <a:srgbClr val="99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8674" name="Rectangle 28"/>
          <p:cNvSpPr>
            <a:spLocks noChangeArrowheads="1"/>
          </p:cNvSpPr>
          <p:nvPr/>
        </p:nvSpPr>
        <p:spPr bwMode="auto">
          <a:xfrm flipV="1">
            <a:off x="19050" y="6478588"/>
            <a:ext cx="9137650" cy="76200"/>
          </a:xfrm>
          <a:prstGeom prst="rect">
            <a:avLst/>
          </a:prstGeom>
          <a:solidFill>
            <a:srgbClr val="99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anchor="ctr"/>
          <a:lstStyle/>
          <a:p>
            <a:endParaRPr lang="zh-CN" altLang="en-US"/>
          </a:p>
        </p:txBody>
      </p:sp>
      <p:sp>
        <p:nvSpPr>
          <p:cNvPr id="2867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8788" y="274638"/>
            <a:ext cx="8226425" cy="582612"/>
          </a:xfrm>
        </p:spPr>
        <p:txBody>
          <a:bodyPr/>
          <a:lstStyle/>
          <a:p>
            <a:pPr eaLnBrk="1" hangingPunct="1"/>
            <a:r>
              <a:rPr lang="en-US" altLang="zh-CN" smtClean="0"/>
              <a:t>Fill in the blank</a:t>
            </a:r>
            <a:endParaRPr lang="zh-CN" altLang="zh-CN" smtClean="0"/>
          </a:p>
        </p:txBody>
      </p:sp>
      <p:sp>
        <p:nvSpPr>
          <p:cNvPr id="36867" name="内容占位符 77"/>
          <p:cNvSpPr>
            <a:spLocks noGrp="1" noChangeArrowheads="1"/>
          </p:cNvSpPr>
          <p:nvPr>
            <p:ph idx="4294967295"/>
          </p:nvPr>
        </p:nvSpPr>
        <p:spPr>
          <a:xfrm>
            <a:off x="519113" y="1143000"/>
            <a:ext cx="8226425" cy="4384675"/>
          </a:xfrm>
        </p:spPr>
        <p:txBody>
          <a:bodyPr/>
          <a:lstStyle/>
          <a:p>
            <a:endParaRPr lang="en-US" altLang="zh-CN" smtClean="0"/>
          </a:p>
          <a:p>
            <a:r>
              <a:rPr lang="en-US" altLang="zh-CN" smtClean="0"/>
              <a:t>They ______ old then. They _____ young.</a:t>
            </a:r>
            <a:endParaRPr lang="en-US" altLang="zh-CN" smtClean="0"/>
          </a:p>
          <a:p>
            <a:pPr>
              <a:buFontTx/>
              <a:buNone/>
            </a:pPr>
            <a:endParaRPr lang="en-US" altLang="zh-CN" smtClean="0"/>
          </a:p>
          <a:p>
            <a:pPr>
              <a:buFontTx/>
              <a:buNone/>
            </a:pPr>
            <a:r>
              <a:rPr lang="en-US" altLang="zh-CN" smtClean="0"/>
              <a:t>She _____ tall then. She _____ short.</a:t>
            </a:r>
            <a:endParaRPr lang="en-US" altLang="zh-CN" smtClean="0"/>
          </a:p>
          <a:p>
            <a:pPr>
              <a:buFontTx/>
              <a:buNone/>
            </a:pPr>
            <a:r>
              <a:rPr lang="en-US" altLang="zh-CN" smtClean="0"/>
              <a:t> </a:t>
            </a:r>
            <a:endParaRPr lang="en-US" altLang="zh-CN" smtClean="0"/>
          </a:p>
          <a:p>
            <a:pPr>
              <a:buFontTx/>
              <a:buNone/>
            </a:pPr>
            <a:r>
              <a:rPr lang="en-US" altLang="zh-CN" smtClean="0"/>
              <a:t>    It is _____. It _____ clean then.                 </a:t>
            </a:r>
            <a:endParaRPr lang="en-US" altLang="zh-CN" smtClean="0"/>
          </a:p>
          <a:p>
            <a:pPr>
              <a:buFontTx/>
              <a:buNone/>
            </a:pPr>
            <a:r>
              <a:rPr lang="en-US" altLang="zh-CN" smtClean="0"/>
              <a:t>    It ____ ____.</a:t>
            </a:r>
            <a:endParaRPr lang="en-US" altLang="zh-CN" smtClean="0"/>
          </a:p>
        </p:txBody>
      </p:sp>
      <p:grpSp>
        <p:nvGrpSpPr>
          <p:cNvPr id="28677" name="Group 2"/>
          <p:cNvGrpSpPr/>
          <p:nvPr/>
        </p:nvGrpSpPr>
        <p:grpSpPr bwMode="auto">
          <a:xfrm>
            <a:off x="0" y="4643438"/>
            <a:ext cx="903288" cy="1873250"/>
            <a:chOff x="0" y="0"/>
            <a:chExt cx="1595" cy="3310"/>
          </a:xfrm>
        </p:grpSpPr>
        <p:sp>
          <p:nvSpPr>
            <p:cNvPr id="28678" name="Oval 3"/>
            <p:cNvSpPr>
              <a:spLocks noChangeArrowheads="1"/>
            </p:cNvSpPr>
            <p:nvPr/>
          </p:nvSpPr>
          <p:spPr bwMode="auto">
            <a:xfrm>
              <a:off x="516" y="0"/>
              <a:ext cx="582" cy="581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679" name="Oval 4"/>
            <p:cNvSpPr>
              <a:spLocks noChangeArrowheads="1"/>
            </p:cNvSpPr>
            <p:nvPr/>
          </p:nvSpPr>
          <p:spPr bwMode="auto">
            <a:xfrm>
              <a:off x="836" y="128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680" name="Oval 5"/>
            <p:cNvSpPr>
              <a:spLocks noChangeArrowheads="1"/>
            </p:cNvSpPr>
            <p:nvPr/>
          </p:nvSpPr>
          <p:spPr bwMode="auto">
            <a:xfrm>
              <a:off x="1013" y="430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681" name="Oval 6"/>
            <p:cNvSpPr>
              <a:spLocks noChangeArrowheads="1"/>
            </p:cNvSpPr>
            <p:nvPr/>
          </p:nvSpPr>
          <p:spPr bwMode="auto">
            <a:xfrm>
              <a:off x="961" y="739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682" name="Oval 7"/>
            <p:cNvSpPr>
              <a:spLocks noChangeArrowheads="1"/>
            </p:cNvSpPr>
            <p:nvPr/>
          </p:nvSpPr>
          <p:spPr bwMode="auto">
            <a:xfrm>
              <a:off x="692" y="966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683" name="Oval 8"/>
            <p:cNvSpPr>
              <a:spLocks noChangeArrowheads="1"/>
            </p:cNvSpPr>
            <p:nvPr/>
          </p:nvSpPr>
          <p:spPr bwMode="auto">
            <a:xfrm>
              <a:off x="355" y="958"/>
              <a:ext cx="581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684" name="Oval 9"/>
            <p:cNvSpPr>
              <a:spLocks noChangeArrowheads="1"/>
            </p:cNvSpPr>
            <p:nvPr/>
          </p:nvSpPr>
          <p:spPr bwMode="auto">
            <a:xfrm>
              <a:off x="110" y="761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685" name="Oval 10"/>
            <p:cNvSpPr>
              <a:spLocks noChangeArrowheads="1"/>
            </p:cNvSpPr>
            <p:nvPr/>
          </p:nvSpPr>
          <p:spPr bwMode="auto">
            <a:xfrm>
              <a:off x="34" y="414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686" name="Oval 11"/>
            <p:cNvSpPr>
              <a:spLocks noChangeArrowheads="1"/>
            </p:cNvSpPr>
            <p:nvPr/>
          </p:nvSpPr>
          <p:spPr bwMode="auto">
            <a:xfrm>
              <a:off x="199" y="136"/>
              <a:ext cx="582" cy="581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28687" name="Group 12"/>
            <p:cNvGrpSpPr/>
            <p:nvPr/>
          </p:nvGrpSpPr>
          <p:grpSpPr bwMode="auto">
            <a:xfrm>
              <a:off x="550" y="552"/>
              <a:ext cx="517" cy="501"/>
              <a:chOff x="0" y="0"/>
              <a:chExt cx="1134" cy="1097"/>
            </a:xfrm>
          </p:grpSpPr>
          <p:sp>
            <p:nvSpPr>
              <p:cNvPr id="28688" name="Oval 1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34" cy="1097"/>
              </a:xfrm>
              <a:prstGeom prst="ellipse">
                <a:avLst/>
              </a:prstGeom>
              <a:solidFill>
                <a:srgbClr val="FF9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8689" name="Oval 14"/>
              <p:cNvSpPr>
                <a:spLocks noChangeArrowheads="1"/>
              </p:cNvSpPr>
              <p:nvPr/>
            </p:nvSpPr>
            <p:spPr bwMode="auto">
              <a:xfrm>
                <a:off x="485" y="53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8690" name="Oval 15"/>
              <p:cNvSpPr>
                <a:spLocks noChangeArrowheads="1"/>
              </p:cNvSpPr>
              <p:nvPr/>
            </p:nvSpPr>
            <p:spPr bwMode="auto">
              <a:xfrm>
                <a:off x="685" y="73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8691" name="Oval 16"/>
              <p:cNvSpPr>
                <a:spLocks noChangeArrowheads="1"/>
              </p:cNvSpPr>
              <p:nvPr/>
            </p:nvSpPr>
            <p:spPr bwMode="auto">
              <a:xfrm>
                <a:off x="825" y="486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8692" name="Oval 17"/>
              <p:cNvSpPr>
                <a:spLocks noChangeArrowheads="1"/>
              </p:cNvSpPr>
              <p:nvPr/>
            </p:nvSpPr>
            <p:spPr bwMode="auto">
              <a:xfrm>
                <a:off x="485" y="222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8693" name="Oval 18"/>
              <p:cNvSpPr>
                <a:spLocks noChangeArrowheads="1"/>
              </p:cNvSpPr>
              <p:nvPr/>
            </p:nvSpPr>
            <p:spPr bwMode="auto">
              <a:xfrm>
                <a:off x="365" y="85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8694" name="Oval 19"/>
              <p:cNvSpPr>
                <a:spLocks noChangeArrowheads="1"/>
              </p:cNvSpPr>
              <p:nvPr/>
            </p:nvSpPr>
            <p:spPr bwMode="auto">
              <a:xfrm>
                <a:off x="157" y="422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8695" name="Oval 20"/>
              <p:cNvSpPr>
                <a:spLocks noChangeArrowheads="1"/>
              </p:cNvSpPr>
              <p:nvPr/>
            </p:nvSpPr>
            <p:spPr bwMode="auto">
              <a:xfrm>
                <a:off x="769" y="254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8696" name="Oval 21"/>
              <p:cNvSpPr>
                <a:spLocks noChangeArrowheads="1"/>
              </p:cNvSpPr>
              <p:nvPr/>
            </p:nvSpPr>
            <p:spPr bwMode="auto">
              <a:xfrm>
                <a:off x="169" y="686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cxnSp>
          <p:nvCxnSpPr>
            <p:cNvPr id="28697" name="AutoShape 22"/>
            <p:cNvCxnSpPr>
              <a:cxnSpLocks noChangeShapeType="1"/>
            </p:cNvCxnSpPr>
            <p:nvPr/>
          </p:nvCxnSpPr>
          <p:spPr bwMode="auto">
            <a:xfrm>
              <a:off x="788" y="1548"/>
              <a:ext cx="0" cy="1762"/>
            </a:xfrm>
            <a:prstGeom prst="straightConnector1">
              <a:avLst/>
            </a:prstGeom>
            <a:noFill/>
            <a:ln w="63500">
              <a:solidFill>
                <a:srgbClr val="339933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8698" name="AutoShape 23"/>
            <p:cNvSpPr>
              <a:spLocks noChangeArrowheads="1"/>
            </p:cNvSpPr>
            <p:nvPr/>
          </p:nvSpPr>
          <p:spPr bwMode="auto">
            <a:xfrm rot="20460000" flipV="1">
              <a:off x="888" y="1824"/>
              <a:ext cx="530" cy="258"/>
            </a:xfrm>
            <a:prstGeom prst="lightningBolt">
              <a:avLst/>
            </a:prstGeom>
            <a:solidFill>
              <a:srgbClr val="33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699" name="AutoShape 24"/>
            <p:cNvSpPr>
              <a:spLocks noChangeArrowheads="1"/>
            </p:cNvSpPr>
            <p:nvPr/>
          </p:nvSpPr>
          <p:spPr bwMode="auto">
            <a:xfrm flipH="1" flipV="1">
              <a:off x="0" y="1824"/>
              <a:ext cx="705" cy="630"/>
            </a:xfrm>
            <a:prstGeom prst="lightningBolt">
              <a:avLst/>
            </a:prstGeom>
            <a:solidFill>
              <a:srgbClr val="33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700" name="AutoShape 25"/>
            <p:cNvSpPr>
              <a:spLocks noChangeArrowheads="1"/>
            </p:cNvSpPr>
            <p:nvPr/>
          </p:nvSpPr>
          <p:spPr bwMode="auto">
            <a:xfrm flipV="1">
              <a:off x="888" y="2582"/>
              <a:ext cx="655" cy="258"/>
            </a:xfrm>
            <a:prstGeom prst="lightningBolt">
              <a:avLst/>
            </a:prstGeom>
            <a:solidFill>
              <a:srgbClr val="33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8701" name="Rectangle 27"/>
          <p:cNvSpPr>
            <a:spLocks noChangeArrowheads="1"/>
          </p:cNvSpPr>
          <p:nvPr/>
        </p:nvSpPr>
        <p:spPr bwMode="auto">
          <a:xfrm flipV="1">
            <a:off x="-1588" y="6569075"/>
            <a:ext cx="9137651" cy="204788"/>
          </a:xfrm>
          <a:prstGeom prst="rect">
            <a:avLst/>
          </a:prstGeom>
          <a:solidFill>
            <a:srgbClr val="0032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anchor="ctr"/>
          <a:lstStyle/>
          <a:p>
            <a:endParaRPr lang="zh-CN" altLang="en-US"/>
          </a:p>
        </p:txBody>
      </p:sp>
      <p:grpSp>
        <p:nvGrpSpPr>
          <p:cNvPr id="28702" name="Group 29"/>
          <p:cNvGrpSpPr/>
          <p:nvPr/>
        </p:nvGrpSpPr>
        <p:grpSpPr bwMode="auto">
          <a:xfrm>
            <a:off x="871538" y="5665788"/>
            <a:ext cx="420687" cy="876300"/>
            <a:chOff x="0" y="0"/>
            <a:chExt cx="1595" cy="3310"/>
          </a:xfrm>
        </p:grpSpPr>
        <p:sp>
          <p:nvSpPr>
            <p:cNvPr id="28703" name="Oval 30"/>
            <p:cNvSpPr>
              <a:spLocks noChangeArrowheads="1"/>
            </p:cNvSpPr>
            <p:nvPr/>
          </p:nvSpPr>
          <p:spPr bwMode="auto">
            <a:xfrm>
              <a:off x="516" y="0"/>
              <a:ext cx="582" cy="581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704" name="Oval 31"/>
            <p:cNvSpPr>
              <a:spLocks noChangeArrowheads="1"/>
            </p:cNvSpPr>
            <p:nvPr/>
          </p:nvSpPr>
          <p:spPr bwMode="auto">
            <a:xfrm>
              <a:off x="836" y="128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705" name="Oval 32"/>
            <p:cNvSpPr>
              <a:spLocks noChangeArrowheads="1"/>
            </p:cNvSpPr>
            <p:nvPr/>
          </p:nvSpPr>
          <p:spPr bwMode="auto">
            <a:xfrm>
              <a:off x="1013" y="430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706" name="Oval 33"/>
            <p:cNvSpPr>
              <a:spLocks noChangeArrowheads="1"/>
            </p:cNvSpPr>
            <p:nvPr/>
          </p:nvSpPr>
          <p:spPr bwMode="auto">
            <a:xfrm>
              <a:off x="961" y="739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707" name="Oval 34"/>
            <p:cNvSpPr>
              <a:spLocks noChangeArrowheads="1"/>
            </p:cNvSpPr>
            <p:nvPr/>
          </p:nvSpPr>
          <p:spPr bwMode="auto">
            <a:xfrm>
              <a:off x="692" y="966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708" name="Oval 35"/>
            <p:cNvSpPr>
              <a:spLocks noChangeArrowheads="1"/>
            </p:cNvSpPr>
            <p:nvPr/>
          </p:nvSpPr>
          <p:spPr bwMode="auto">
            <a:xfrm>
              <a:off x="355" y="958"/>
              <a:ext cx="581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709" name="Oval 36"/>
            <p:cNvSpPr>
              <a:spLocks noChangeArrowheads="1"/>
            </p:cNvSpPr>
            <p:nvPr/>
          </p:nvSpPr>
          <p:spPr bwMode="auto">
            <a:xfrm>
              <a:off x="110" y="761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710" name="Oval 37"/>
            <p:cNvSpPr>
              <a:spLocks noChangeArrowheads="1"/>
            </p:cNvSpPr>
            <p:nvPr/>
          </p:nvSpPr>
          <p:spPr bwMode="auto">
            <a:xfrm>
              <a:off x="34" y="414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711" name="Oval 38"/>
            <p:cNvSpPr>
              <a:spLocks noChangeArrowheads="1"/>
            </p:cNvSpPr>
            <p:nvPr/>
          </p:nvSpPr>
          <p:spPr bwMode="auto">
            <a:xfrm>
              <a:off x="199" y="136"/>
              <a:ext cx="582" cy="581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28712" name="Group 39"/>
            <p:cNvGrpSpPr/>
            <p:nvPr/>
          </p:nvGrpSpPr>
          <p:grpSpPr bwMode="auto">
            <a:xfrm>
              <a:off x="550" y="552"/>
              <a:ext cx="517" cy="501"/>
              <a:chOff x="0" y="0"/>
              <a:chExt cx="1134" cy="1097"/>
            </a:xfrm>
          </p:grpSpPr>
          <p:sp>
            <p:nvSpPr>
              <p:cNvPr id="28713" name="Oval 4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34" cy="1097"/>
              </a:xfrm>
              <a:prstGeom prst="ellipse">
                <a:avLst/>
              </a:prstGeom>
              <a:solidFill>
                <a:srgbClr val="FF9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8714" name="Oval 41"/>
              <p:cNvSpPr>
                <a:spLocks noChangeArrowheads="1"/>
              </p:cNvSpPr>
              <p:nvPr/>
            </p:nvSpPr>
            <p:spPr bwMode="auto">
              <a:xfrm>
                <a:off x="485" y="53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8715" name="Oval 42"/>
              <p:cNvSpPr>
                <a:spLocks noChangeArrowheads="1"/>
              </p:cNvSpPr>
              <p:nvPr/>
            </p:nvSpPr>
            <p:spPr bwMode="auto">
              <a:xfrm>
                <a:off x="685" y="73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8716" name="Oval 43"/>
              <p:cNvSpPr>
                <a:spLocks noChangeArrowheads="1"/>
              </p:cNvSpPr>
              <p:nvPr/>
            </p:nvSpPr>
            <p:spPr bwMode="auto">
              <a:xfrm>
                <a:off x="825" y="486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8717" name="Oval 44"/>
              <p:cNvSpPr>
                <a:spLocks noChangeArrowheads="1"/>
              </p:cNvSpPr>
              <p:nvPr/>
            </p:nvSpPr>
            <p:spPr bwMode="auto">
              <a:xfrm>
                <a:off x="485" y="222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8718" name="Oval 45"/>
              <p:cNvSpPr>
                <a:spLocks noChangeArrowheads="1"/>
              </p:cNvSpPr>
              <p:nvPr/>
            </p:nvSpPr>
            <p:spPr bwMode="auto">
              <a:xfrm>
                <a:off x="365" y="85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8719" name="Oval 46"/>
              <p:cNvSpPr>
                <a:spLocks noChangeArrowheads="1"/>
              </p:cNvSpPr>
              <p:nvPr/>
            </p:nvSpPr>
            <p:spPr bwMode="auto">
              <a:xfrm>
                <a:off x="157" y="422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8720" name="Oval 47"/>
              <p:cNvSpPr>
                <a:spLocks noChangeArrowheads="1"/>
              </p:cNvSpPr>
              <p:nvPr/>
            </p:nvSpPr>
            <p:spPr bwMode="auto">
              <a:xfrm>
                <a:off x="769" y="254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8721" name="Oval 48"/>
              <p:cNvSpPr>
                <a:spLocks noChangeArrowheads="1"/>
              </p:cNvSpPr>
              <p:nvPr/>
            </p:nvSpPr>
            <p:spPr bwMode="auto">
              <a:xfrm>
                <a:off x="169" y="686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cxnSp>
          <p:nvCxnSpPr>
            <p:cNvPr id="28722" name="AutoShape 49"/>
            <p:cNvCxnSpPr>
              <a:cxnSpLocks noChangeShapeType="1"/>
            </p:cNvCxnSpPr>
            <p:nvPr/>
          </p:nvCxnSpPr>
          <p:spPr bwMode="auto">
            <a:xfrm>
              <a:off x="788" y="1548"/>
              <a:ext cx="0" cy="1762"/>
            </a:xfrm>
            <a:prstGeom prst="straightConnector1">
              <a:avLst/>
            </a:prstGeom>
            <a:noFill/>
            <a:ln w="63500">
              <a:solidFill>
                <a:srgbClr val="339933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8723" name="AutoShape 50"/>
            <p:cNvSpPr>
              <a:spLocks noChangeArrowheads="1"/>
            </p:cNvSpPr>
            <p:nvPr/>
          </p:nvSpPr>
          <p:spPr bwMode="auto">
            <a:xfrm rot="20460000" flipV="1">
              <a:off x="888" y="1824"/>
              <a:ext cx="530" cy="258"/>
            </a:xfrm>
            <a:prstGeom prst="lightningBolt">
              <a:avLst/>
            </a:prstGeom>
            <a:solidFill>
              <a:srgbClr val="33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724" name="AutoShape 51"/>
            <p:cNvSpPr>
              <a:spLocks noChangeArrowheads="1"/>
            </p:cNvSpPr>
            <p:nvPr/>
          </p:nvSpPr>
          <p:spPr bwMode="auto">
            <a:xfrm flipH="1" flipV="1">
              <a:off x="0" y="1824"/>
              <a:ext cx="705" cy="630"/>
            </a:xfrm>
            <a:prstGeom prst="lightningBolt">
              <a:avLst/>
            </a:prstGeom>
            <a:solidFill>
              <a:srgbClr val="33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725" name="AutoShape 52"/>
            <p:cNvSpPr>
              <a:spLocks noChangeArrowheads="1"/>
            </p:cNvSpPr>
            <p:nvPr/>
          </p:nvSpPr>
          <p:spPr bwMode="auto">
            <a:xfrm flipV="1">
              <a:off x="888" y="2582"/>
              <a:ext cx="655" cy="258"/>
            </a:xfrm>
            <a:prstGeom prst="lightningBolt">
              <a:avLst/>
            </a:prstGeom>
            <a:solidFill>
              <a:srgbClr val="33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28726" name="Group 53"/>
          <p:cNvGrpSpPr/>
          <p:nvPr/>
        </p:nvGrpSpPr>
        <p:grpSpPr bwMode="auto">
          <a:xfrm>
            <a:off x="1143000" y="5143500"/>
            <a:ext cx="636588" cy="1323975"/>
            <a:chOff x="0" y="0"/>
            <a:chExt cx="1595" cy="3310"/>
          </a:xfrm>
        </p:grpSpPr>
        <p:sp>
          <p:nvSpPr>
            <p:cNvPr id="28727" name="Oval 54"/>
            <p:cNvSpPr>
              <a:spLocks noChangeArrowheads="1"/>
            </p:cNvSpPr>
            <p:nvPr/>
          </p:nvSpPr>
          <p:spPr bwMode="auto">
            <a:xfrm>
              <a:off x="516" y="0"/>
              <a:ext cx="582" cy="581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728" name="Oval 55"/>
            <p:cNvSpPr>
              <a:spLocks noChangeArrowheads="1"/>
            </p:cNvSpPr>
            <p:nvPr/>
          </p:nvSpPr>
          <p:spPr bwMode="auto">
            <a:xfrm>
              <a:off x="836" y="128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729" name="Oval 56"/>
            <p:cNvSpPr>
              <a:spLocks noChangeArrowheads="1"/>
            </p:cNvSpPr>
            <p:nvPr/>
          </p:nvSpPr>
          <p:spPr bwMode="auto">
            <a:xfrm>
              <a:off x="1013" y="430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730" name="Oval 57"/>
            <p:cNvSpPr>
              <a:spLocks noChangeArrowheads="1"/>
            </p:cNvSpPr>
            <p:nvPr/>
          </p:nvSpPr>
          <p:spPr bwMode="auto">
            <a:xfrm>
              <a:off x="961" y="739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731" name="Oval 58"/>
            <p:cNvSpPr>
              <a:spLocks noChangeArrowheads="1"/>
            </p:cNvSpPr>
            <p:nvPr/>
          </p:nvSpPr>
          <p:spPr bwMode="auto">
            <a:xfrm>
              <a:off x="692" y="966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732" name="Oval 59"/>
            <p:cNvSpPr>
              <a:spLocks noChangeArrowheads="1"/>
            </p:cNvSpPr>
            <p:nvPr/>
          </p:nvSpPr>
          <p:spPr bwMode="auto">
            <a:xfrm>
              <a:off x="355" y="958"/>
              <a:ext cx="581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733" name="Oval 60"/>
            <p:cNvSpPr>
              <a:spLocks noChangeArrowheads="1"/>
            </p:cNvSpPr>
            <p:nvPr/>
          </p:nvSpPr>
          <p:spPr bwMode="auto">
            <a:xfrm>
              <a:off x="110" y="761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734" name="Oval 61"/>
            <p:cNvSpPr>
              <a:spLocks noChangeArrowheads="1"/>
            </p:cNvSpPr>
            <p:nvPr/>
          </p:nvSpPr>
          <p:spPr bwMode="auto">
            <a:xfrm>
              <a:off x="34" y="414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735" name="Oval 62"/>
            <p:cNvSpPr>
              <a:spLocks noChangeArrowheads="1"/>
            </p:cNvSpPr>
            <p:nvPr/>
          </p:nvSpPr>
          <p:spPr bwMode="auto">
            <a:xfrm>
              <a:off x="199" y="136"/>
              <a:ext cx="582" cy="581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28736" name="Group 63"/>
            <p:cNvGrpSpPr/>
            <p:nvPr/>
          </p:nvGrpSpPr>
          <p:grpSpPr bwMode="auto">
            <a:xfrm>
              <a:off x="550" y="552"/>
              <a:ext cx="517" cy="501"/>
              <a:chOff x="0" y="0"/>
              <a:chExt cx="1134" cy="1097"/>
            </a:xfrm>
          </p:grpSpPr>
          <p:sp>
            <p:nvSpPr>
              <p:cNvPr id="28737" name="Oval 6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34" cy="1097"/>
              </a:xfrm>
              <a:prstGeom prst="ellipse">
                <a:avLst/>
              </a:prstGeom>
              <a:solidFill>
                <a:srgbClr val="FF9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8738" name="Oval 65"/>
              <p:cNvSpPr>
                <a:spLocks noChangeArrowheads="1"/>
              </p:cNvSpPr>
              <p:nvPr/>
            </p:nvSpPr>
            <p:spPr bwMode="auto">
              <a:xfrm>
                <a:off x="485" y="53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8739" name="Oval 66"/>
              <p:cNvSpPr>
                <a:spLocks noChangeArrowheads="1"/>
              </p:cNvSpPr>
              <p:nvPr/>
            </p:nvSpPr>
            <p:spPr bwMode="auto">
              <a:xfrm>
                <a:off x="685" y="73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8740" name="Oval 67"/>
              <p:cNvSpPr>
                <a:spLocks noChangeArrowheads="1"/>
              </p:cNvSpPr>
              <p:nvPr/>
            </p:nvSpPr>
            <p:spPr bwMode="auto">
              <a:xfrm>
                <a:off x="825" y="486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8741" name="Oval 68"/>
              <p:cNvSpPr>
                <a:spLocks noChangeArrowheads="1"/>
              </p:cNvSpPr>
              <p:nvPr/>
            </p:nvSpPr>
            <p:spPr bwMode="auto">
              <a:xfrm>
                <a:off x="485" y="222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8742" name="Oval 69"/>
              <p:cNvSpPr>
                <a:spLocks noChangeArrowheads="1"/>
              </p:cNvSpPr>
              <p:nvPr/>
            </p:nvSpPr>
            <p:spPr bwMode="auto">
              <a:xfrm>
                <a:off x="365" y="85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8743" name="Oval 70"/>
              <p:cNvSpPr>
                <a:spLocks noChangeArrowheads="1"/>
              </p:cNvSpPr>
              <p:nvPr/>
            </p:nvSpPr>
            <p:spPr bwMode="auto">
              <a:xfrm>
                <a:off x="157" y="422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8744" name="Oval 71"/>
              <p:cNvSpPr>
                <a:spLocks noChangeArrowheads="1"/>
              </p:cNvSpPr>
              <p:nvPr/>
            </p:nvSpPr>
            <p:spPr bwMode="auto">
              <a:xfrm>
                <a:off x="769" y="254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8745" name="Oval 72"/>
              <p:cNvSpPr>
                <a:spLocks noChangeArrowheads="1"/>
              </p:cNvSpPr>
              <p:nvPr/>
            </p:nvSpPr>
            <p:spPr bwMode="auto">
              <a:xfrm>
                <a:off x="169" y="686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cxnSp>
          <p:nvCxnSpPr>
            <p:cNvPr id="28746" name="AutoShape 73"/>
            <p:cNvCxnSpPr>
              <a:cxnSpLocks noChangeShapeType="1"/>
            </p:cNvCxnSpPr>
            <p:nvPr/>
          </p:nvCxnSpPr>
          <p:spPr bwMode="auto">
            <a:xfrm>
              <a:off x="788" y="1548"/>
              <a:ext cx="0" cy="1762"/>
            </a:xfrm>
            <a:prstGeom prst="straightConnector1">
              <a:avLst/>
            </a:prstGeom>
            <a:noFill/>
            <a:ln w="63500">
              <a:solidFill>
                <a:srgbClr val="339933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8747" name="AutoShape 74"/>
            <p:cNvSpPr>
              <a:spLocks noChangeArrowheads="1"/>
            </p:cNvSpPr>
            <p:nvPr/>
          </p:nvSpPr>
          <p:spPr bwMode="auto">
            <a:xfrm rot="20460000" flipV="1">
              <a:off x="888" y="1824"/>
              <a:ext cx="530" cy="258"/>
            </a:xfrm>
            <a:prstGeom prst="lightningBolt">
              <a:avLst/>
            </a:prstGeom>
            <a:solidFill>
              <a:srgbClr val="33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748" name="AutoShape 75"/>
            <p:cNvSpPr>
              <a:spLocks noChangeArrowheads="1"/>
            </p:cNvSpPr>
            <p:nvPr/>
          </p:nvSpPr>
          <p:spPr bwMode="auto">
            <a:xfrm flipH="1" flipV="1">
              <a:off x="0" y="1824"/>
              <a:ext cx="705" cy="630"/>
            </a:xfrm>
            <a:prstGeom prst="lightningBolt">
              <a:avLst/>
            </a:prstGeom>
            <a:solidFill>
              <a:srgbClr val="33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749" name="AutoShape 76"/>
            <p:cNvSpPr>
              <a:spLocks noChangeArrowheads="1"/>
            </p:cNvSpPr>
            <p:nvPr/>
          </p:nvSpPr>
          <p:spPr bwMode="auto">
            <a:xfrm flipV="1">
              <a:off x="888" y="2582"/>
              <a:ext cx="655" cy="258"/>
            </a:xfrm>
            <a:prstGeom prst="lightningBolt">
              <a:avLst/>
            </a:prstGeom>
            <a:solidFill>
              <a:srgbClr val="33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pic>
        <p:nvPicPr>
          <p:cNvPr id="79" name="图片 1" descr="ms08u2-1.swf - QQ影音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542213" y="4339133"/>
            <a:ext cx="1593850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751" name="图片 1" descr="ms08u2-1.swf - QQ影音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2051050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10" name="TextBox 80"/>
          <p:cNvSpPr txBox="1">
            <a:spLocks noChangeArrowheads="1"/>
          </p:cNvSpPr>
          <p:nvPr/>
        </p:nvSpPr>
        <p:spPr bwMode="auto">
          <a:xfrm>
            <a:off x="1857375" y="1785938"/>
            <a:ext cx="15716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weren’t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5611" name="TextBox 81"/>
          <p:cNvSpPr txBox="1">
            <a:spLocks noChangeArrowheads="1"/>
          </p:cNvSpPr>
          <p:nvPr/>
        </p:nvSpPr>
        <p:spPr bwMode="auto">
          <a:xfrm>
            <a:off x="5929313" y="1785938"/>
            <a:ext cx="12144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were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5612" name="TextBox 82"/>
          <p:cNvSpPr txBox="1">
            <a:spLocks noChangeArrowheads="1"/>
          </p:cNvSpPr>
          <p:nvPr/>
        </p:nvSpPr>
        <p:spPr bwMode="auto">
          <a:xfrm>
            <a:off x="1285875" y="2857500"/>
            <a:ext cx="15716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wasn’t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5613" name="TextBox 83"/>
          <p:cNvSpPr txBox="1">
            <a:spLocks noChangeArrowheads="1"/>
          </p:cNvSpPr>
          <p:nvPr/>
        </p:nvSpPr>
        <p:spPr bwMode="auto">
          <a:xfrm>
            <a:off x="5072063" y="2857500"/>
            <a:ext cx="857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was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5614" name="TextBox 84"/>
          <p:cNvSpPr txBox="1">
            <a:spLocks noChangeArrowheads="1"/>
          </p:cNvSpPr>
          <p:nvPr/>
        </p:nvSpPr>
        <p:spPr bwMode="auto">
          <a:xfrm>
            <a:off x="1758950" y="4000500"/>
            <a:ext cx="11271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clean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5615" name="TextBox 85"/>
          <p:cNvSpPr txBox="1">
            <a:spLocks noChangeArrowheads="1"/>
          </p:cNvSpPr>
          <p:nvPr/>
        </p:nvSpPr>
        <p:spPr bwMode="auto">
          <a:xfrm>
            <a:off x="3429000" y="3929063"/>
            <a:ext cx="1143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wasn’t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5616" name="TextBox 86"/>
          <p:cNvSpPr txBox="1">
            <a:spLocks noChangeArrowheads="1"/>
          </p:cNvSpPr>
          <p:nvPr/>
        </p:nvSpPr>
        <p:spPr bwMode="auto">
          <a:xfrm>
            <a:off x="1389063" y="4625975"/>
            <a:ext cx="9286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was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5617" name="TextBox 87"/>
          <p:cNvSpPr txBox="1">
            <a:spLocks noChangeArrowheads="1"/>
          </p:cNvSpPr>
          <p:nvPr/>
        </p:nvSpPr>
        <p:spPr bwMode="auto">
          <a:xfrm>
            <a:off x="2428875" y="4630738"/>
            <a:ext cx="857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dirty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8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68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25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0" grpId="0"/>
      <p:bldP spid="25611" grpId="0"/>
      <p:bldP spid="25612" grpId="0"/>
      <p:bldP spid="25613" grpId="0"/>
      <p:bldP spid="25615" grpId="0"/>
      <p:bldP spid="25616" grpId="0"/>
      <p:bldP spid="256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ext Box 2"/>
          <p:cNvSpPr txBox="1">
            <a:spLocks noChangeArrowheads="1"/>
          </p:cNvSpPr>
          <p:nvPr/>
        </p:nvSpPr>
        <p:spPr bwMode="auto">
          <a:xfrm>
            <a:off x="468313" y="620713"/>
            <a:ext cx="7559675" cy="507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/>
              <a:t>看一看，写一写</a:t>
            </a:r>
            <a:endParaRPr lang="zh-CN" altLang="en-US" sz="3600" dirty="0"/>
          </a:p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FF0000"/>
                </a:solidFill>
              </a:rPr>
              <a:t>      was  were  is   are</a:t>
            </a:r>
            <a:r>
              <a:rPr lang="en-US" altLang="zh-CN" sz="3600" dirty="0"/>
              <a:t> </a:t>
            </a:r>
            <a:endParaRPr lang="en-US" altLang="zh-CN" sz="3600" dirty="0"/>
          </a:p>
          <a:p>
            <a:pPr>
              <a:spcBef>
                <a:spcPct val="50000"/>
              </a:spcBef>
            </a:pPr>
            <a:r>
              <a:rPr lang="en-US" altLang="zh-CN" sz="3600" dirty="0"/>
              <a:t>1.They ___   young then ,Now they__     old.</a:t>
            </a:r>
            <a:endParaRPr lang="en-US" altLang="zh-CN" sz="3600" dirty="0"/>
          </a:p>
          <a:p>
            <a:pPr>
              <a:spcBef>
                <a:spcPct val="50000"/>
              </a:spcBef>
            </a:pPr>
            <a:r>
              <a:rPr lang="en-US" altLang="zh-CN" sz="3600" dirty="0"/>
              <a:t>2.Her hair ___   short then .Now her hair __  long .</a:t>
            </a:r>
            <a:endParaRPr lang="en-US" altLang="zh-CN" sz="3600" dirty="0"/>
          </a:p>
          <a:p>
            <a:pPr>
              <a:spcBef>
                <a:spcPct val="50000"/>
              </a:spcBef>
            </a:pPr>
            <a:r>
              <a:rPr lang="en-US" altLang="zh-CN" sz="3600" dirty="0"/>
              <a:t>3.He____ thin then .Now he ___  fat.</a:t>
            </a:r>
            <a:endParaRPr lang="en-US" altLang="zh-CN" sz="3600" dirty="0"/>
          </a:p>
        </p:txBody>
      </p:sp>
      <p:sp>
        <p:nvSpPr>
          <p:cNvPr id="30722" name="Text Box 3"/>
          <p:cNvSpPr txBox="1">
            <a:spLocks noChangeArrowheads="1"/>
          </p:cNvSpPr>
          <p:nvPr/>
        </p:nvSpPr>
        <p:spPr bwMode="auto">
          <a:xfrm>
            <a:off x="9051925" y="4856163"/>
            <a:ext cx="184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en-US" sz="3600"/>
          </a:p>
        </p:txBody>
      </p:sp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1979613" y="2133600"/>
            <a:ext cx="1174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</a:rPr>
              <a:t>were</a:t>
            </a:r>
            <a:endParaRPr lang="en-US" altLang="zh-CN" sz="3600">
              <a:solidFill>
                <a:srgbClr val="FF0000"/>
              </a:solidFill>
            </a:endParaRPr>
          </a:p>
        </p:txBody>
      </p:sp>
      <p:sp>
        <p:nvSpPr>
          <p:cNvPr id="38917" name="Text Box 5"/>
          <p:cNvSpPr txBox="1">
            <a:spLocks noChangeArrowheads="1"/>
          </p:cNvSpPr>
          <p:nvPr/>
        </p:nvSpPr>
        <p:spPr bwMode="auto">
          <a:xfrm>
            <a:off x="2571750" y="3571875"/>
            <a:ext cx="9969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</a:rPr>
              <a:t>was</a:t>
            </a:r>
            <a:endParaRPr lang="en-US" altLang="zh-CN" sz="3600">
              <a:solidFill>
                <a:srgbClr val="FF0000"/>
              </a:solidFill>
            </a:endParaRPr>
          </a:p>
        </p:txBody>
      </p:sp>
      <p:sp>
        <p:nvSpPr>
          <p:cNvPr id="38918" name="Text Box 6"/>
          <p:cNvSpPr txBox="1">
            <a:spLocks noChangeArrowheads="1"/>
          </p:cNvSpPr>
          <p:nvPr/>
        </p:nvSpPr>
        <p:spPr bwMode="auto">
          <a:xfrm>
            <a:off x="1428750" y="4071938"/>
            <a:ext cx="7921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</a:rPr>
              <a:t>is</a:t>
            </a:r>
            <a:endParaRPr lang="en-US" altLang="zh-CN" sz="3600">
              <a:solidFill>
                <a:srgbClr val="FF0000"/>
              </a:solidFill>
            </a:endParaRPr>
          </a:p>
        </p:txBody>
      </p:sp>
      <p:sp>
        <p:nvSpPr>
          <p:cNvPr id="38919" name="Text Box 7"/>
          <p:cNvSpPr txBox="1">
            <a:spLocks noChangeArrowheads="1"/>
          </p:cNvSpPr>
          <p:nvPr/>
        </p:nvSpPr>
        <p:spPr bwMode="auto">
          <a:xfrm>
            <a:off x="1357313" y="2786063"/>
            <a:ext cx="12239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</a:rPr>
              <a:t>are</a:t>
            </a:r>
            <a:endParaRPr lang="en-US" altLang="zh-CN" sz="3600">
              <a:solidFill>
                <a:srgbClr val="FF0000"/>
              </a:solidFill>
            </a:endParaRPr>
          </a:p>
        </p:txBody>
      </p:sp>
      <p:sp>
        <p:nvSpPr>
          <p:cNvPr id="38920" name="Text Box 8"/>
          <p:cNvSpPr txBox="1">
            <a:spLocks noChangeArrowheads="1"/>
          </p:cNvSpPr>
          <p:nvPr/>
        </p:nvSpPr>
        <p:spPr bwMode="auto">
          <a:xfrm>
            <a:off x="1619250" y="4797425"/>
            <a:ext cx="14414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</a:rPr>
              <a:t>Was </a:t>
            </a:r>
            <a:endParaRPr lang="en-US" altLang="zh-CN" sz="3600">
              <a:solidFill>
                <a:srgbClr val="FF0000"/>
              </a:solidFill>
            </a:endParaRPr>
          </a:p>
        </p:txBody>
      </p:sp>
      <p:sp>
        <p:nvSpPr>
          <p:cNvPr id="38921" name="Text Box 9"/>
          <p:cNvSpPr txBox="1">
            <a:spLocks noChangeArrowheads="1"/>
          </p:cNvSpPr>
          <p:nvPr/>
        </p:nvSpPr>
        <p:spPr bwMode="auto">
          <a:xfrm>
            <a:off x="6357938" y="4857750"/>
            <a:ext cx="5143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</a:rPr>
              <a:t>is</a:t>
            </a:r>
            <a:endParaRPr lang="en-US" altLang="zh-CN" sz="36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/>
      <p:bldP spid="38917" grpId="0"/>
      <p:bldP spid="38918" grpId="0"/>
      <p:bldP spid="38919" grpId="0"/>
      <p:bldP spid="38920" grpId="0"/>
      <p:bldP spid="389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ChangeArrowheads="1"/>
          </p:cNvSpPr>
          <p:nvPr>
            <p:ph idx="1"/>
          </p:nvPr>
        </p:nvSpPr>
        <p:spPr>
          <a:xfrm>
            <a:off x="152400" y="152400"/>
            <a:ext cx="8534400" cy="5973763"/>
          </a:xfrm>
        </p:spPr>
        <p:txBody>
          <a:bodyPr/>
          <a:lstStyle/>
          <a:p>
            <a:r>
              <a:rPr lang="zh-CN" altLang="en-US" sz="2400" dirty="0" smtClean="0"/>
              <a:t>单项选择</a:t>
            </a:r>
            <a:endParaRPr lang="zh-CN" altLang="en-US" sz="2400" dirty="0" smtClean="0"/>
          </a:p>
          <a:p>
            <a:r>
              <a:rPr lang="zh-CN" altLang="en-US" sz="2400" dirty="0" smtClean="0"/>
              <a:t>（  ）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-_______your brother cool then?  -</a:t>
            </a:r>
            <a:r>
              <a:rPr lang="en-US" altLang="zh-CN" sz="2400" dirty="0" err="1" smtClean="0"/>
              <a:t>No,he</a:t>
            </a:r>
            <a:r>
              <a:rPr lang="en-US" altLang="zh-CN" sz="2400" dirty="0" smtClean="0"/>
              <a:t> wasn’t.</a:t>
            </a:r>
            <a:endParaRPr lang="en-US" altLang="zh-CN" sz="2400" dirty="0" smtClean="0"/>
          </a:p>
          <a:p>
            <a:r>
              <a:rPr lang="zh-CN" altLang="en-US" sz="2400" dirty="0" smtClean="0"/>
              <a:t>　　　　　</a:t>
            </a:r>
            <a:r>
              <a:rPr lang="en-US" altLang="zh-CN" sz="2400" dirty="0" err="1" smtClean="0"/>
              <a:t>A.Was</a:t>
            </a:r>
            <a:r>
              <a:rPr lang="en-US" altLang="zh-CN" sz="2400" dirty="0" smtClean="0"/>
              <a:t>             </a:t>
            </a:r>
            <a:r>
              <a:rPr lang="en-US" altLang="zh-CN" sz="2400" dirty="0" err="1" smtClean="0"/>
              <a:t>B.Were</a:t>
            </a:r>
            <a:r>
              <a:rPr lang="en-US" altLang="zh-CN" sz="2400" dirty="0" smtClean="0"/>
              <a:t>           </a:t>
            </a:r>
            <a:r>
              <a:rPr lang="en-US" altLang="zh-CN" sz="2400" dirty="0" err="1" smtClean="0"/>
              <a:t>C.Do</a:t>
            </a:r>
            <a:endParaRPr lang="en-US" altLang="zh-CN" sz="2400" dirty="0" smtClean="0"/>
          </a:p>
          <a:p>
            <a:r>
              <a:rPr lang="zh-CN" altLang="en-US" sz="2400" dirty="0" smtClean="0"/>
              <a:t>（  ）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-Were you a pupil then?  -_____________</a:t>
            </a:r>
            <a:endParaRPr lang="en-US" altLang="zh-CN" sz="2400" dirty="0" smtClean="0"/>
          </a:p>
          <a:p>
            <a:r>
              <a:rPr lang="zh-CN" altLang="en-US" sz="2400" dirty="0" smtClean="0"/>
              <a:t>　　　　　</a:t>
            </a:r>
            <a:r>
              <a:rPr lang="en-US" altLang="zh-CN" sz="2400" dirty="0" err="1" smtClean="0"/>
              <a:t>A.Yes,I</a:t>
            </a:r>
            <a:r>
              <a:rPr lang="en-US" altLang="zh-CN" sz="2400" dirty="0" smtClean="0"/>
              <a:t> were.     </a:t>
            </a:r>
            <a:r>
              <a:rPr lang="en-US" altLang="zh-CN" sz="2400" dirty="0" err="1" smtClean="0"/>
              <a:t>B.Yes,I</a:t>
            </a:r>
            <a:r>
              <a:rPr lang="en-US" altLang="zh-CN" sz="2400" dirty="0" smtClean="0"/>
              <a:t> was    . </a:t>
            </a:r>
            <a:r>
              <a:rPr lang="en-US" altLang="zh-CN" sz="2400" dirty="0" err="1" smtClean="0"/>
              <a:t>C.No,I’m</a:t>
            </a:r>
            <a:r>
              <a:rPr lang="en-US" altLang="zh-CN" sz="2400" dirty="0" smtClean="0"/>
              <a:t> not.</a:t>
            </a:r>
            <a:endParaRPr lang="en-US" altLang="zh-CN" sz="2400" dirty="0" smtClean="0"/>
          </a:p>
          <a:p>
            <a:r>
              <a:rPr lang="zh-CN" altLang="en-US" sz="2400" dirty="0" smtClean="0"/>
              <a:t>（  ）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Amy ________cute and naughty at 2.</a:t>
            </a:r>
            <a:endParaRPr lang="en-US" altLang="zh-CN" sz="2400" dirty="0" smtClean="0"/>
          </a:p>
          <a:p>
            <a:r>
              <a:rPr lang="zh-CN" altLang="en-US" sz="2400" dirty="0" smtClean="0"/>
              <a:t>　　　　　</a:t>
            </a:r>
            <a:r>
              <a:rPr lang="en-US" altLang="zh-CN" sz="2400" dirty="0" err="1" smtClean="0"/>
              <a:t>A.was</a:t>
            </a:r>
            <a:r>
              <a:rPr lang="en-US" altLang="zh-CN" sz="2400" dirty="0" smtClean="0"/>
              <a:t>             B.is             </a:t>
            </a:r>
            <a:r>
              <a:rPr lang="en-US" altLang="zh-CN" sz="2400" dirty="0" err="1" smtClean="0"/>
              <a:t>C.were</a:t>
            </a:r>
            <a:endParaRPr lang="en-US" altLang="zh-CN" sz="2400" dirty="0" smtClean="0"/>
          </a:p>
          <a:p>
            <a:r>
              <a:rPr lang="zh-CN" altLang="en-US" sz="2400" dirty="0" smtClean="0"/>
              <a:t>（  ）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He wasn’t fat _____.</a:t>
            </a:r>
            <a:endParaRPr lang="en-US" altLang="zh-CN" sz="2400" dirty="0" smtClean="0"/>
          </a:p>
          <a:p>
            <a:r>
              <a:rPr lang="zh-CN" altLang="en-US" sz="2400" dirty="0" smtClean="0"/>
              <a:t>　　　　　</a:t>
            </a:r>
            <a:r>
              <a:rPr lang="en-US" altLang="zh-CN" sz="2400" dirty="0" err="1" smtClean="0"/>
              <a:t>A.now</a:t>
            </a:r>
            <a:r>
              <a:rPr lang="en-US" altLang="zh-CN" sz="2400" dirty="0" smtClean="0"/>
              <a:t>             </a:t>
            </a:r>
            <a:r>
              <a:rPr lang="en-US" altLang="zh-CN" sz="2400" dirty="0" err="1" smtClean="0"/>
              <a:t>B.than</a:t>
            </a:r>
            <a:r>
              <a:rPr lang="en-US" altLang="zh-CN" sz="2400" dirty="0" smtClean="0"/>
              <a:t>           </a:t>
            </a:r>
            <a:r>
              <a:rPr lang="en-US" altLang="zh-CN" sz="2400" dirty="0" err="1" smtClean="0"/>
              <a:t>C.then</a:t>
            </a:r>
            <a:endParaRPr lang="en-US" altLang="zh-CN" sz="2400" dirty="0" smtClean="0"/>
          </a:p>
          <a:p>
            <a:r>
              <a:rPr lang="zh-CN" altLang="en-US" sz="2400" dirty="0" smtClean="0"/>
              <a:t>（  ）</a:t>
            </a:r>
            <a:r>
              <a:rPr lang="en-US" altLang="zh-CN" sz="2400" dirty="0" smtClean="0"/>
              <a:t>5</a:t>
            </a:r>
            <a:r>
              <a:rPr lang="zh-CN" altLang="en-US" sz="2400" dirty="0" smtClean="0"/>
              <a:t>、</a:t>
            </a:r>
            <a:r>
              <a:rPr lang="en-US" altLang="zh-CN" sz="2400" dirty="0" err="1" smtClean="0"/>
              <a:t>They______old</a:t>
            </a:r>
            <a:r>
              <a:rPr lang="en-US" altLang="zh-CN" sz="2400" dirty="0" smtClean="0"/>
              <a:t> </a:t>
            </a:r>
            <a:r>
              <a:rPr lang="en-US" altLang="zh-CN" sz="2400" dirty="0" err="1" smtClean="0"/>
              <a:t>then.They</a:t>
            </a:r>
            <a:r>
              <a:rPr lang="en-US" altLang="zh-CN" sz="2400" dirty="0" smtClean="0"/>
              <a:t> _____old now.</a:t>
            </a:r>
            <a:endParaRPr lang="en-US" altLang="zh-CN" sz="2400" dirty="0" smtClean="0"/>
          </a:p>
          <a:p>
            <a:r>
              <a:rPr lang="zh-CN" altLang="en-US" sz="2400" dirty="0" smtClean="0"/>
              <a:t>　　　　　</a:t>
            </a:r>
            <a:r>
              <a:rPr lang="en-US" altLang="zh-CN" sz="2400" dirty="0" err="1" smtClean="0"/>
              <a:t>A.weren’t,are</a:t>
            </a:r>
            <a:r>
              <a:rPr lang="en-US" altLang="zh-CN" sz="2400" dirty="0" smtClean="0"/>
              <a:t>    </a:t>
            </a:r>
            <a:r>
              <a:rPr lang="en-US" altLang="zh-CN" sz="2400" dirty="0" err="1" smtClean="0"/>
              <a:t>B.weren’t,was</a:t>
            </a:r>
            <a:r>
              <a:rPr lang="en-US" altLang="zh-CN" sz="2400" dirty="0" smtClean="0"/>
              <a:t>   </a:t>
            </a:r>
            <a:r>
              <a:rPr lang="en-US" altLang="zh-CN" sz="2400" dirty="0" err="1" smtClean="0"/>
              <a:t>C.wasn’t.are</a:t>
            </a:r>
            <a:endParaRPr lang="en-US" altLang="zh-CN" sz="2400" dirty="0" smtClean="0"/>
          </a:p>
        </p:txBody>
      </p:sp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714375" y="571500"/>
            <a:ext cx="4540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/>
              <a:t>A</a:t>
            </a:r>
            <a:endParaRPr lang="zh-CN" altLang="en-US" sz="3200"/>
          </a:p>
        </p:txBody>
      </p:sp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714375" y="1500188"/>
            <a:ext cx="4540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/>
              <a:t>B</a:t>
            </a:r>
            <a:endParaRPr lang="zh-CN" altLang="en-US" sz="3200"/>
          </a:p>
        </p:txBody>
      </p:sp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785813" y="2286000"/>
            <a:ext cx="4540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/>
              <a:t>A</a:t>
            </a:r>
            <a:endParaRPr lang="zh-CN" altLang="en-US" sz="3200"/>
          </a:p>
        </p:txBody>
      </p:sp>
      <p:sp>
        <p:nvSpPr>
          <p:cNvPr id="45062" name="Text Box 6"/>
          <p:cNvSpPr txBox="1">
            <a:spLocks noChangeArrowheads="1"/>
          </p:cNvSpPr>
          <p:nvPr/>
        </p:nvSpPr>
        <p:spPr bwMode="auto">
          <a:xfrm>
            <a:off x="714375" y="3143250"/>
            <a:ext cx="4762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/>
              <a:t>C</a:t>
            </a:r>
            <a:endParaRPr lang="zh-CN" altLang="en-US" sz="3200"/>
          </a:p>
        </p:txBody>
      </p:sp>
      <p:sp>
        <p:nvSpPr>
          <p:cNvPr id="45063" name="Text Box 7"/>
          <p:cNvSpPr txBox="1">
            <a:spLocks noChangeArrowheads="1"/>
          </p:cNvSpPr>
          <p:nvPr/>
        </p:nvSpPr>
        <p:spPr bwMode="auto">
          <a:xfrm>
            <a:off x="714375" y="4000500"/>
            <a:ext cx="4540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/>
              <a:t>A</a:t>
            </a:r>
            <a:endParaRPr lang="zh-CN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bldLvl="0"/>
      <p:bldP spid="45060" grpId="0" bldLvl="0"/>
      <p:bldP spid="45061" grpId="0" bldLvl="0"/>
      <p:bldP spid="45062" grpId="0" bldLvl="0"/>
      <p:bldP spid="45063" grpId="0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00100" y="1928802"/>
            <a:ext cx="6286544" cy="1928826"/>
          </a:xfrm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>
            <a:noAutofit/>
            <a:sp3d extrusionH="57150">
              <a:bevelT w="57150" h="38100" prst="hardEdge"/>
            </a:sp3d>
          </a:bodyPr>
          <a:lstStyle/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1500" b="1" noProof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j-lt"/>
              </a:rPr>
              <a:t>Goodbye</a:t>
            </a:r>
            <a:endParaRPr lang="zh-CN" altLang="en-US" sz="11500" b="1" noProof="1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2"/>
          <p:cNvSpPr>
            <a:spLocks noGrp="1"/>
          </p:cNvSpPr>
          <p:nvPr>
            <p:ph type="body" sz="half" idx="2"/>
          </p:nvPr>
        </p:nvSpPr>
        <p:spPr>
          <a:xfrm>
            <a:off x="4856163" y="2071688"/>
            <a:ext cx="4075112" cy="2428875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altLang="zh-CN" sz="3200" noProof="1" smtClean="0">
                <a:solidFill>
                  <a:schemeClr val="bg1"/>
                </a:solidFill>
              </a:rPr>
              <a:t> ·wasn’t = was not </a:t>
            </a:r>
            <a:endParaRPr lang="en-US" altLang="zh-CN" sz="3200" noProof="1" smtClean="0"/>
          </a:p>
          <a:p>
            <a:endParaRPr lang="en-US" altLang="zh-CN" sz="3200" noProof="1" smtClean="0"/>
          </a:p>
          <a:p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不是</a:t>
            </a:r>
            <a:endParaRPr lang="zh-CN" altLang="en-US" sz="3200" noProof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500062" y="500062"/>
            <a:ext cx="2571750" cy="661988"/>
          </a:xfrm>
        </p:spPr>
        <p:txBody>
          <a:bodyPr>
            <a:prstTxWarp prst="textTriangle">
              <a:avLst/>
            </a:prstTxWarp>
          </a:bodyPr>
          <a:lstStyle/>
          <a:p>
            <a:r>
              <a:rPr lang="zh-CN" altLang="en-US" noProof="1" smtClean="0">
                <a:solidFill>
                  <a:schemeClr val="bg1">
                    <a:lumMod val="50000"/>
                  </a:schemeClr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认识新单词</a:t>
            </a:r>
            <a:endParaRPr lang="zh-CN" altLang="en-US" noProof="1" smtClean="0">
              <a:solidFill>
                <a:schemeClr val="bg1">
                  <a:lumMod val="50000"/>
                </a:schemeClr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pic>
        <p:nvPicPr>
          <p:cNvPr id="11271" name="图片 11" descr="timg[8].g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14438" y="1857375"/>
            <a:ext cx="2809875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2"/>
          <p:cNvSpPr>
            <a:spLocks noGrp="1"/>
          </p:cNvSpPr>
          <p:nvPr>
            <p:ph type="body" sz="half" idx="2"/>
          </p:nvPr>
        </p:nvSpPr>
        <p:spPr>
          <a:xfrm>
            <a:off x="4856163" y="2071688"/>
            <a:ext cx="4075112" cy="2428875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altLang="zh-CN" sz="3200" noProof="1" smtClean="0">
                <a:solidFill>
                  <a:schemeClr val="bg1"/>
                </a:solidFill>
              </a:rPr>
              <a:t> ·weren’t = were not</a:t>
            </a:r>
            <a:endParaRPr lang="en-US" altLang="zh-CN" sz="3200" noProof="1" smtClean="0"/>
          </a:p>
          <a:p>
            <a:endParaRPr lang="en-US" altLang="zh-CN" sz="3200" noProof="1" smtClean="0"/>
          </a:p>
          <a:p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不是</a:t>
            </a:r>
            <a:endParaRPr lang="zh-CN" altLang="en-US" sz="3200" noProof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3314" name="图片 3" descr="timg[8].g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14438" y="1857375"/>
            <a:ext cx="2809875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2"/>
          <p:cNvSpPr>
            <a:spLocks noGrp="1"/>
          </p:cNvSpPr>
          <p:nvPr>
            <p:ph type="body" sz="half" idx="2"/>
          </p:nvPr>
        </p:nvSpPr>
        <p:spPr>
          <a:xfrm>
            <a:off x="4856163" y="2071688"/>
            <a:ext cx="4075112" cy="2428875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altLang="zh-CN" sz="3200" noProof="1" smtClean="0">
                <a:solidFill>
                  <a:schemeClr val="bg1"/>
                </a:solidFill>
              </a:rPr>
              <a:t> ·clean</a:t>
            </a:r>
            <a:endParaRPr lang="en-US" altLang="zh-CN" sz="3200" noProof="1" smtClean="0"/>
          </a:p>
          <a:p>
            <a:endParaRPr lang="en-US" altLang="zh-CN" sz="3200" noProof="1" smtClean="0"/>
          </a:p>
          <a:p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干净的</a:t>
            </a:r>
            <a:endParaRPr lang="zh-CN" altLang="en-US" sz="3200" noProof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5362" name="图片占位符 3" descr="timgCA9RT7FW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754063" y="1874838"/>
            <a:ext cx="3895725" cy="293687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2"/>
          <p:cNvSpPr>
            <a:spLocks noGrp="1"/>
          </p:cNvSpPr>
          <p:nvPr>
            <p:ph type="body" sz="half" idx="2"/>
          </p:nvPr>
        </p:nvSpPr>
        <p:spPr>
          <a:xfrm>
            <a:off x="4856163" y="2071688"/>
            <a:ext cx="4075112" cy="2428875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altLang="zh-CN" sz="3200" noProof="1" smtClean="0">
                <a:solidFill>
                  <a:schemeClr val="bg1"/>
                </a:solidFill>
              </a:rPr>
              <a:t> ·dirty</a:t>
            </a:r>
            <a:endParaRPr lang="en-US" altLang="zh-CN" sz="3200" noProof="1" smtClean="0"/>
          </a:p>
          <a:p>
            <a:endParaRPr lang="en-US" altLang="zh-CN" sz="3200" noProof="1" smtClean="0"/>
          </a:p>
          <a:p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脏的</a:t>
            </a:r>
            <a:endParaRPr lang="zh-CN" altLang="en-US" sz="3200" noProof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7410" name="图片占位符 3" descr="timgCA5OL9G5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754063" y="1874838"/>
            <a:ext cx="3895725" cy="293687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7" name="Group 2"/>
          <p:cNvGrpSpPr/>
          <p:nvPr/>
        </p:nvGrpSpPr>
        <p:grpSpPr bwMode="auto">
          <a:xfrm>
            <a:off x="0" y="4984750"/>
            <a:ext cx="903288" cy="1873250"/>
            <a:chOff x="0" y="0"/>
            <a:chExt cx="1595" cy="3310"/>
          </a:xfrm>
        </p:grpSpPr>
        <p:sp>
          <p:nvSpPr>
            <p:cNvPr id="19458" name="Oval 3"/>
            <p:cNvSpPr>
              <a:spLocks noChangeArrowheads="1"/>
            </p:cNvSpPr>
            <p:nvPr/>
          </p:nvSpPr>
          <p:spPr bwMode="auto">
            <a:xfrm>
              <a:off x="516" y="0"/>
              <a:ext cx="582" cy="581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9459" name="Oval 4"/>
            <p:cNvSpPr>
              <a:spLocks noChangeArrowheads="1"/>
            </p:cNvSpPr>
            <p:nvPr/>
          </p:nvSpPr>
          <p:spPr bwMode="auto">
            <a:xfrm>
              <a:off x="836" y="128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9460" name="Oval 5"/>
            <p:cNvSpPr>
              <a:spLocks noChangeArrowheads="1"/>
            </p:cNvSpPr>
            <p:nvPr/>
          </p:nvSpPr>
          <p:spPr bwMode="auto">
            <a:xfrm>
              <a:off x="1013" y="430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9461" name="Oval 6"/>
            <p:cNvSpPr>
              <a:spLocks noChangeArrowheads="1"/>
            </p:cNvSpPr>
            <p:nvPr/>
          </p:nvSpPr>
          <p:spPr bwMode="auto">
            <a:xfrm>
              <a:off x="961" y="739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9462" name="Oval 7"/>
            <p:cNvSpPr>
              <a:spLocks noChangeArrowheads="1"/>
            </p:cNvSpPr>
            <p:nvPr/>
          </p:nvSpPr>
          <p:spPr bwMode="auto">
            <a:xfrm>
              <a:off x="692" y="966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9463" name="Oval 8"/>
            <p:cNvSpPr>
              <a:spLocks noChangeArrowheads="1"/>
            </p:cNvSpPr>
            <p:nvPr/>
          </p:nvSpPr>
          <p:spPr bwMode="auto">
            <a:xfrm>
              <a:off x="355" y="958"/>
              <a:ext cx="581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9464" name="Oval 9"/>
            <p:cNvSpPr>
              <a:spLocks noChangeArrowheads="1"/>
            </p:cNvSpPr>
            <p:nvPr/>
          </p:nvSpPr>
          <p:spPr bwMode="auto">
            <a:xfrm>
              <a:off x="110" y="761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9465" name="Oval 10"/>
            <p:cNvSpPr>
              <a:spLocks noChangeArrowheads="1"/>
            </p:cNvSpPr>
            <p:nvPr/>
          </p:nvSpPr>
          <p:spPr bwMode="auto">
            <a:xfrm>
              <a:off x="34" y="414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9466" name="Oval 11"/>
            <p:cNvSpPr>
              <a:spLocks noChangeArrowheads="1"/>
            </p:cNvSpPr>
            <p:nvPr/>
          </p:nvSpPr>
          <p:spPr bwMode="auto">
            <a:xfrm>
              <a:off x="199" y="136"/>
              <a:ext cx="582" cy="581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19467" name="Group 12"/>
            <p:cNvGrpSpPr/>
            <p:nvPr/>
          </p:nvGrpSpPr>
          <p:grpSpPr bwMode="auto">
            <a:xfrm>
              <a:off x="550" y="552"/>
              <a:ext cx="517" cy="501"/>
              <a:chOff x="0" y="0"/>
              <a:chExt cx="1134" cy="1096"/>
            </a:xfrm>
          </p:grpSpPr>
          <p:sp>
            <p:nvSpPr>
              <p:cNvPr id="19468" name="Oval 1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34" cy="1097"/>
              </a:xfrm>
              <a:prstGeom prst="ellipse">
                <a:avLst/>
              </a:prstGeom>
              <a:solidFill>
                <a:srgbClr val="FF9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9469" name="Oval 14"/>
              <p:cNvSpPr>
                <a:spLocks noChangeArrowheads="1"/>
              </p:cNvSpPr>
              <p:nvPr/>
            </p:nvSpPr>
            <p:spPr bwMode="auto">
              <a:xfrm>
                <a:off x="485" y="53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9470" name="Oval 15"/>
              <p:cNvSpPr>
                <a:spLocks noChangeArrowheads="1"/>
              </p:cNvSpPr>
              <p:nvPr/>
            </p:nvSpPr>
            <p:spPr bwMode="auto">
              <a:xfrm>
                <a:off x="685" y="73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9471" name="Oval 16"/>
              <p:cNvSpPr>
                <a:spLocks noChangeArrowheads="1"/>
              </p:cNvSpPr>
              <p:nvPr/>
            </p:nvSpPr>
            <p:spPr bwMode="auto">
              <a:xfrm>
                <a:off x="825" y="486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9472" name="Oval 17"/>
              <p:cNvSpPr>
                <a:spLocks noChangeArrowheads="1"/>
              </p:cNvSpPr>
              <p:nvPr/>
            </p:nvSpPr>
            <p:spPr bwMode="auto">
              <a:xfrm>
                <a:off x="485" y="222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9473" name="Oval 18"/>
              <p:cNvSpPr>
                <a:spLocks noChangeArrowheads="1"/>
              </p:cNvSpPr>
              <p:nvPr/>
            </p:nvSpPr>
            <p:spPr bwMode="auto">
              <a:xfrm>
                <a:off x="365" y="85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9474" name="Oval 19"/>
              <p:cNvSpPr>
                <a:spLocks noChangeArrowheads="1"/>
              </p:cNvSpPr>
              <p:nvPr/>
            </p:nvSpPr>
            <p:spPr bwMode="auto">
              <a:xfrm>
                <a:off x="157" y="422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9475" name="Oval 20"/>
              <p:cNvSpPr>
                <a:spLocks noChangeArrowheads="1"/>
              </p:cNvSpPr>
              <p:nvPr/>
            </p:nvSpPr>
            <p:spPr bwMode="auto">
              <a:xfrm>
                <a:off x="769" y="254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9476" name="Oval 21"/>
              <p:cNvSpPr>
                <a:spLocks noChangeArrowheads="1"/>
              </p:cNvSpPr>
              <p:nvPr/>
            </p:nvSpPr>
            <p:spPr bwMode="auto">
              <a:xfrm>
                <a:off x="169" y="686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cxnSp>
          <p:nvCxnSpPr>
            <p:cNvPr id="19477" name="AutoShape 22"/>
            <p:cNvCxnSpPr>
              <a:cxnSpLocks noChangeShapeType="1"/>
            </p:cNvCxnSpPr>
            <p:nvPr/>
          </p:nvCxnSpPr>
          <p:spPr bwMode="auto">
            <a:xfrm>
              <a:off x="788" y="1548"/>
              <a:ext cx="0" cy="1762"/>
            </a:xfrm>
            <a:prstGeom prst="straightConnector1">
              <a:avLst/>
            </a:prstGeom>
            <a:noFill/>
            <a:ln w="63500">
              <a:solidFill>
                <a:srgbClr val="339933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478" name="AutoShape 23"/>
            <p:cNvSpPr>
              <a:spLocks noChangeArrowheads="1"/>
            </p:cNvSpPr>
            <p:nvPr/>
          </p:nvSpPr>
          <p:spPr bwMode="auto">
            <a:xfrm rot="20460000" flipV="1">
              <a:off x="888" y="1824"/>
              <a:ext cx="530" cy="258"/>
            </a:xfrm>
            <a:prstGeom prst="lightningBolt">
              <a:avLst/>
            </a:prstGeom>
            <a:solidFill>
              <a:srgbClr val="33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9479" name="AutoShape 24"/>
            <p:cNvSpPr>
              <a:spLocks noChangeArrowheads="1"/>
            </p:cNvSpPr>
            <p:nvPr/>
          </p:nvSpPr>
          <p:spPr bwMode="auto">
            <a:xfrm flipH="1" flipV="1">
              <a:off x="0" y="1824"/>
              <a:ext cx="705" cy="630"/>
            </a:xfrm>
            <a:prstGeom prst="lightningBolt">
              <a:avLst/>
            </a:prstGeom>
            <a:solidFill>
              <a:srgbClr val="33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9480" name="AutoShape 25"/>
            <p:cNvSpPr>
              <a:spLocks noChangeArrowheads="1"/>
            </p:cNvSpPr>
            <p:nvPr/>
          </p:nvSpPr>
          <p:spPr bwMode="auto">
            <a:xfrm flipV="1">
              <a:off x="888" y="2582"/>
              <a:ext cx="655" cy="258"/>
            </a:xfrm>
            <a:prstGeom prst="lightningBolt">
              <a:avLst/>
            </a:prstGeom>
            <a:solidFill>
              <a:srgbClr val="33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9481" name="Rectangle 26"/>
          <p:cNvSpPr>
            <a:spLocks noChangeArrowheads="1"/>
          </p:cNvSpPr>
          <p:nvPr/>
        </p:nvSpPr>
        <p:spPr bwMode="auto">
          <a:xfrm flipV="1">
            <a:off x="0" y="6481763"/>
            <a:ext cx="9144000" cy="76200"/>
          </a:xfrm>
          <a:prstGeom prst="rect">
            <a:avLst/>
          </a:prstGeom>
          <a:solidFill>
            <a:srgbClr val="99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82" name="Rectangle 27"/>
          <p:cNvSpPr>
            <a:spLocks noChangeArrowheads="1"/>
          </p:cNvSpPr>
          <p:nvPr/>
        </p:nvSpPr>
        <p:spPr bwMode="auto">
          <a:xfrm flipV="1">
            <a:off x="-1588" y="6550025"/>
            <a:ext cx="9137651" cy="204788"/>
          </a:xfrm>
          <a:prstGeom prst="rect">
            <a:avLst/>
          </a:prstGeom>
          <a:solidFill>
            <a:srgbClr val="0032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83" name="Rectangle 28"/>
          <p:cNvSpPr>
            <a:spLocks noChangeArrowheads="1"/>
          </p:cNvSpPr>
          <p:nvPr/>
        </p:nvSpPr>
        <p:spPr bwMode="auto">
          <a:xfrm flipV="1">
            <a:off x="-1588" y="6773863"/>
            <a:ext cx="9137651" cy="76200"/>
          </a:xfrm>
          <a:prstGeom prst="rect">
            <a:avLst/>
          </a:prstGeom>
          <a:solidFill>
            <a:srgbClr val="99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19484" name="Picture 77" descr="H:\大树小树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00125" y="0"/>
            <a:ext cx="7845425" cy="577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85" name="Group 53"/>
          <p:cNvGrpSpPr/>
          <p:nvPr/>
        </p:nvGrpSpPr>
        <p:grpSpPr bwMode="auto">
          <a:xfrm>
            <a:off x="3286125" y="5205413"/>
            <a:ext cx="636588" cy="1323975"/>
            <a:chOff x="0" y="0"/>
            <a:chExt cx="1595" cy="3310"/>
          </a:xfrm>
        </p:grpSpPr>
        <p:sp>
          <p:nvSpPr>
            <p:cNvPr id="19486" name="Oval 54"/>
            <p:cNvSpPr>
              <a:spLocks noChangeArrowheads="1"/>
            </p:cNvSpPr>
            <p:nvPr/>
          </p:nvSpPr>
          <p:spPr bwMode="auto">
            <a:xfrm>
              <a:off x="516" y="0"/>
              <a:ext cx="582" cy="581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9487" name="Oval 55"/>
            <p:cNvSpPr>
              <a:spLocks noChangeArrowheads="1"/>
            </p:cNvSpPr>
            <p:nvPr/>
          </p:nvSpPr>
          <p:spPr bwMode="auto">
            <a:xfrm>
              <a:off x="836" y="128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9488" name="Oval 56"/>
            <p:cNvSpPr>
              <a:spLocks noChangeArrowheads="1"/>
            </p:cNvSpPr>
            <p:nvPr/>
          </p:nvSpPr>
          <p:spPr bwMode="auto">
            <a:xfrm>
              <a:off x="1013" y="430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9489" name="Oval 57"/>
            <p:cNvSpPr>
              <a:spLocks noChangeArrowheads="1"/>
            </p:cNvSpPr>
            <p:nvPr/>
          </p:nvSpPr>
          <p:spPr bwMode="auto">
            <a:xfrm>
              <a:off x="961" y="739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9490" name="Oval 58"/>
            <p:cNvSpPr>
              <a:spLocks noChangeArrowheads="1"/>
            </p:cNvSpPr>
            <p:nvPr/>
          </p:nvSpPr>
          <p:spPr bwMode="auto">
            <a:xfrm>
              <a:off x="692" y="966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9491" name="Oval 59"/>
            <p:cNvSpPr>
              <a:spLocks noChangeArrowheads="1"/>
            </p:cNvSpPr>
            <p:nvPr/>
          </p:nvSpPr>
          <p:spPr bwMode="auto">
            <a:xfrm>
              <a:off x="355" y="958"/>
              <a:ext cx="581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9492" name="Oval 60"/>
            <p:cNvSpPr>
              <a:spLocks noChangeArrowheads="1"/>
            </p:cNvSpPr>
            <p:nvPr/>
          </p:nvSpPr>
          <p:spPr bwMode="auto">
            <a:xfrm>
              <a:off x="110" y="761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9493" name="Oval 61"/>
            <p:cNvSpPr>
              <a:spLocks noChangeArrowheads="1"/>
            </p:cNvSpPr>
            <p:nvPr/>
          </p:nvSpPr>
          <p:spPr bwMode="auto">
            <a:xfrm>
              <a:off x="34" y="414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9494" name="Oval 62"/>
            <p:cNvSpPr>
              <a:spLocks noChangeArrowheads="1"/>
            </p:cNvSpPr>
            <p:nvPr/>
          </p:nvSpPr>
          <p:spPr bwMode="auto">
            <a:xfrm>
              <a:off x="199" y="136"/>
              <a:ext cx="582" cy="581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19495" name="Group 63"/>
            <p:cNvGrpSpPr/>
            <p:nvPr/>
          </p:nvGrpSpPr>
          <p:grpSpPr bwMode="auto">
            <a:xfrm>
              <a:off x="550" y="552"/>
              <a:ext cx="517" cy="501"/>
              <a:chOff x="0" y="0"/>
              <a:chExt cx="1134" cy="1096"/>
            </a:xfrm>
          </p:grpSpPr>
          <p:sp>
            <p:nvSpPr>
              <p:cNvPr id="19496" name="Oval 6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34" cy="1097"/>
              </a:xfrm>
              <a:prstGeom prst="ellipse">
                <a:avLst/>
              </a:prstGeom>
              <a:solidFill>
                <a:srgbClr val="FF9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9497" name="Oval 65"/>
              <p:cNvSpPr>
                <a:spLocks noChangeArrowheads="1"/>
              </p:cNvSpPr>
              <p:nvPr/>
            </p:nvSpPr>
            <p:spPr bwMode="auto">
              <a:xfrm>
                <a:off x="485" y="53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9498" name="Oval 66"/>
              <p:cNvSpPr>
                <a:spLocks noChangeArrowheads="1"/>
              </p:cNvSpPr>
              <p:nvPr/>
            </p:nvSpPr>
            <p:spPr bwMode="auto">
              <a:xfrm>
                <a:off x="685" y="73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9499" name="Oval 67"/>
              <p:cNvSpPr>
                <a:spLocks noChangeArrowheads="1"/>
              </p:cNvSpPr>
              <p:nvPr/>
            </p:nvSpPr>
            <p:spPr bwMode="auto">
              <a:xfrm>
                <a:off x="825" y="486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9500" name="Oval 68"/>
              <p:cNvSpPr>
                <a:spLocks noChangeArrowheads="1"/>
              </p:cNvSpPr>
              <p:nvPr/>
            </p:nvSpPr>
            <p:spPr bwMode="auto">
              <a:xfrm>
                <a:off x="485" y="222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9501" name="Oval 69"/>
              <p:cNvSpPr>
                <a:spLocks noChangeArrowheads="1"/>
              </p:cNvSpPr>
              <p:nvPr/>
            </p:nvSpPr>
            <p:spPr bwMode="auto">
              <a:xfrm>
                <a:off x="365" y="85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9502" name="Oval 70"/>
              <p:cNvSpPr>
                <a:spLocks noChangeArrowheads="1"/>
              </p:cNvSpPr>
              <p:nvPr/>
            </p:nvSpPr>
            <p:spPr bwMode="auto">
              <a:xfrm>
                <a:off x="157" y="422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9503" name="Oval 71"/>
              <p:cNvSpPr>
                <a:spLocks noChangeArrowheads="1"/>
              </p:cNvSpPr>
              <p:nvPr/>
            </p:nvSpPr>
            <p:spPr bwMode="auto">
              <a:xfrm>
                <a:off x="769" y="254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9504" name="Oval 72"/>
              <p:cNvSpPr>
                <a:spLocks noChangeArrowheads="1"/>
              </p:cNvSpPr>
              <p:nvPr/>
            </p:nvSpPr>
            <p:spPr bwMode="auto">
              <a:xfrm>
                <a:off x="169" y="686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cxnSp>
          <p:nvCxnSpPr>
            <p:cNvPr id="19505" name="AutoShape 73"/>
            <p:cNvCxnSpPr>
              <a:cxnSpLocks noChangeShapeType="1"/>
            </p:cNvCxnSpPr>
            <p:nvPr/>
          </p:nvCxnSpPr>
          <p:spPr bwMode="auto">
            <a:xfrm>
              <a:off x="788" y="1548"/>
              <a:ext cx="0" cy="1762"/>
            </a:xfrm>
            <a:prstGeom prst="straightConnector1">
              <a:avLst/>
            </a:prstGeom>
            <a:noFill/>
            <a:ln w="63500">
              <a:solidFill>
                <a:srgbClr val="339933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506" name="AutoShape 74"/>
            <p:cNvSpPr>
              <a:spLocks noChangeArrowheads="1"/>
            </p:cNvSpPr>
            <p:nvPr/>
          </p:nvSpPr>
          <p:spPr bwMode="auto">
            <a:xfrm rot="20460000" flipV="1">
              <a:off x="888" y="1824"/>
              <a:ext cx="530" cy="258"/>
            </a:xfrm>
            <a:prstGeom prst="lightningBolt">
              <a:avLst/>
            </a:prstGeom>
            <a:solidFill>
              <a:srgbClr val="33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anchor="ctr"/>
            <a:lstStyle/>
            <a:p>
              <a:endParaRPr lang="zh-CN" altLang="en-US"/>
            </a:p>
          </p:txBody>
        </p:sp>
        <p:sp>
          <p:nvSpPr>
            <p:cNvPr id="19507" name="AutoShape 75"/>
            <p:cNvSpPr>
              <a:spLocks noChangeArrowheads="1"/>
            </p:cNvSpPr>
            <p:nvPr/>
          </p:nvSpPr>
          <p:spPr bwMode="auto">
            <a:xfrm flipH="1" flipV="1">
              <a:off x="0" y="1824"/>
              <a:ext cx="705" cy="630"/>
            </a:xfrm>
            <a:prstGeom prst="lightningBolt">
              <a:avLst/>
            </a:prstGeom>
            <a:solidFill>
              <a:srgbClr val="33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anchor="ctr"/>
            <a:lstStyle/>
            <a:p>
              <a:endParaRPr lang="zh-CN" altLang="en-US"/>
            </a:p>
          </p:txBody>
        </p:sp>
        <p:sp>
          <p:nvSpPr>
            <p:cNvPr id="19508" name="AutoShape 76"/>
            <p:cNvSpPr>
              <a:spLocks noChangeArrowheads="1"/>
            </p:cNvSpPr>
            <p:nvPr/>
          </p:nvSpPr>
          <p:spPr bwMode="auto">
            <a:xfrm flipV="1">
              <a:off x="888" y="2582"/>
              <a:ext cx="655" cy="258"/>
            </a:xfrm>
            <a:prstGeom prst="lightningBolt">
              <a:avLst/>
            </a:prstGeom>
            <a:solidFill>
              <a:srgbClr val="33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anchor="ctr"/>
            <a:lstStyle/>
            <a:p>
              <a:endParaRPr lang="zh-CN" altLang="en-US"/>
            </a:p>
          </p:txBody>
        </p:sp>
      </p:grpSp>
      <p:sp>
        <p:nvSpPr>
          <p:cNvPr id="17417" name="椭圆 83"/>
          <p:cNvSpPr>
            <a:spLocks noChangeArrowheads="1"/>
          </p:cNvSpPr>
          <p:nvPr/>
        </p:nvSpPr>
        <p:spPr bwMode="auto">
          <a:xfrm>
            <a:off x="7000875" y="5000625"/>
            <a:ext cx="1428750" cy="8572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r>
              <a:rPr lang="en-US" altLang="zh-CN" sz="4000" b="1"/>
              <a:t>tall</a:t>
            </a:r>
            <a:endParaRPr lang="zh-CN" altLang="en-US" sz="4000" b="1"/>
          </a:p>
        </p:txBody>
      </p:sp>
      <p:sp>
        <p:nvSpPr>
          <p:cNvPr id="17418" name="椭圆 84"/>
          <p:cNvSpPr>
            <a:spLocks noChangeArrowheads="1"/>
          </p:cNvSpPr>
          <p:nvPr/>
        </p:nvSpPr>
        <p:spPr bwMode="auto">
          <a:xfrm>
            <a:off x="7358063" y="3643313"/>
            <a:ext cx="1428750" cy="8572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r>
              <a:rPr lang="en-US" altLang="zh-CN" sz="4000" b="1"/>
              <a:t>big</a:t>
            </a:r>
            <a:endParaRPr lang="zh-CN" altLang="en-US" sz="4000" b="1"/>
          </a:p>
        </p:txBody>
      </p:sp>
      <p:sp>
        <p:nvSpPr>
          <p:cNvPr id="17419" name="椭圆 85"/>
          <p:cNvSpPr>
            <a:spLocks noChangeArrowheads="1"/>
          </p:cNvSpPr>
          <p:nvPr/>
        </p:nvSpPr>
        <p:spPr bwMode="auto">
          <a:xfrm>
            <a:off x="7715250" y="4429125"/>
            <a:ext cx="1428750" cy="8572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r>
              <a:rPr lang="en-US" altLang="zh-CN" sz="4000" b="1"/>
              <a:t>old</a:t>
            </a:r>
            <a:endParaRPr lang="zh-CN" altLang="en-US" sz="4000" b="1"/>
          </a:p>
        </p:txBody>
      </p:sp>
      <p:sp>
        <p:nvSpPr>
          <p:cNvPr id="87" name="云形 86"/>
          <p:cNvSpPr>
            <a:spLocks noChangeArrowheads="1"/>
          </p:cNvSpPr>
          <p:nvPr/>
        </p:nvSpPr>
        <p:spPr bwMode="auto">
          <a:xfrm>
            <a:off x="720725" y="3286125"/>
            <a:ext cx="1965325" cy="714375"/>
          </a:xfrm>
          <a:custGeom>
            <a:avLst/>
            <a:gdLst>
              <a:gd name="T0" fmla="*/ 1963687 w 43200"/>
              <a:gd name="T1" fmla="*/ 357187 h 43200"/>
              <a:gd name="T2" fmla="*/ 982662 w 43200"/>
              <a:gd name="T3" fmla="*/ 713614 h 43200"/>
              <a:gd name="T4" fmla="*/ 6096 w 43200"/>
              <a:gd name="T5" fmla="*/ 357187 h 43200"/>
              <a:gd name="T6" fmla="*/ 982662 w 43200"/>
              <a:gd name="T7" fmla="*/ 40845 h 43200"/>
              <a:gd name="T8" fmla="*/ 0 60000 65536"/>
              <a:gd name="T9" fmla="*/ 5400000 60000 65536"/>
              <a:gd name="T10" fmla="*/ 10800000 60000 65536"/>
              <a:gd name="T11" fmla="*/ 16200000 60000 65536"/>
              <a:gd name="T12" fmla="*/ 0 w 43200"/>
              <a:gd name="T13" fmla="*/ 0 h 43200"/>
              <a:gd name="T14" fmla="*/ 43200 w 43200"/>
              <a:gd name="T15" fmla="*/ 43200 h 432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00" h="43200">
                <a:moveTo>
                  <a:pt x="3900" y="14370"/>
                </a:moveTo>
                <a:cubicBezTo>
                  <a:pt x="3859" y="13965"/>
                  <a:pt x="3838" y="13551"/>
                  <a:pt x="3838" y="13131"/>
                </a:cubicBezTo>
                <a:cubicBezTo>
                  <a:pt x="3838" y="8056"/>
                  <a:pt x="6861" y="3941"/>
                  <a:pt x="10591" y="3941"/>
                </a:cubicBezTo>
                <a:cubicBezTo>
                  <a:pt x="11837" y="3941"/>
                  <a:pt x="13004" y="4400"/>
                  <a:pt x="14006" y="5201"/>
                </a:cubicBezTo>
                <a:cubicBezTo>
                  <a:pt x="14902" y="2905"/>
                  <a:pt x="16675" y="1343"/>
                  <a:pt x="18716" y="1343"/>
                </a:cubicBezTo>
                <a:cubicBezTo>
                  <a:pt x="20174" y="1343"/>
                  <a:pt x="21494" y="2140"/>
                  <a:pt x="22457" y="3431"/>
                </a:cubicBezTo>
                <a:cubicBezTo>
                  <a:pt x="23173" y="1479"/>
                  <a:pt x="24653" y="140"/>
                  <a:pt x="26363" y="140"/>
                </a:cubicBezTo>
                <a:cubicBezTo>
                  <a:pt x="27778" y="140"/>
                  <a:pt x="29037" y="1058"/>
                  <a:pt x="29834" y="2480"/>
                </a:cubicBezTo>
                <a:cubicBezTo>
                  <a:pt x="30725" y="1054"/>
                  <a:pt x="32054" y="149"/>
                  <a:pt x="33539" y="149"/>
                </a:cubicBezTo>
                <a:cubicBezTo>
                  <a:pt x="35927" y="149"/>
                  <a:pt x="37913" y="2490"/>
                  <a:pt x="38319" y="5572"/>
                </a:cubicBezTo>
                <a:cubicBezTo>
                  <a:pt x="40586" y="6412"/>
                  <a:pt x="42251" y="9236"/>
                  <a:pt x="42251" y="12590"/>
                </a:cubicBezTo>
                <a:cubicBezTo>
                  <a:pt x="42251" y="13609"/>
                  <a:pt x="42097" y="14578"/>
                  <a:pt x="41820" y="15458"/>
                </a:cubicBezTo>
                <a:cubicBezTo>
                  <a:pt x="42699" y="17013"/>
                  <a:pt x="43222" y="18960"/>
                  <a:pt x="43222" y="21074"/>
                </a:cubicBezTo>
                <a:cubicBezTo>
                  <a:pt x="43222" y="25723"/>
                  <a:pt x="40694" y="29568"/>
                  <a:pt x="37409" y="30202"/>
                </a:cubicBezTo>
                <a:cubicBezTo>
                  <a:pt x="37384" y="34518"/>
                  <a:pt x="34803" y="38006"/>
                  <a:pt x="31624" y="38006"/>
                </a:cubicBezTo>
                <a:cubicBezTo>
                  <a:pt x="30499" y="38006"/>
                  <a:pt x="29448" y="37569"/>
                  <a:pt x="28560" y="36813"/>
                </a:cubicBezTo>
                <a:cubicBezTo>
                  <a:pt x="27721" y="40603"/>
                  <a:pt x="25145" y="43358"/>
                  <a:pt x="22098" y="43358"/>
                </a:cubicBezTo>
                <a:cubicBezTo>
                  <a:pt x="19758" y="43358"/>
                  <a:pt x="17696" y="41733"/>
                  <a:pt x="16484" y="39265"/>
                </a:cubicBezTo>
                <a:cubicBezTo>
                  <a:pt x="15323" y="40222"/>
                  <a:pt x="13962" y="40772"/>
                  <a:pt x="12507" y="40772"/>
                </a:cubicBezTo>
                <a:cubicBezTo>
                  <a:pt x="9641" y="40772"/>
                  <a:pt x="7140" y="38639"/>
                  <a:pt x="5808" y="35473"/>
                </a:cubicBezTo>
                <a:cubicBezTo>
                  <a:pt x="5642" y="35499"/>
                  <a:pt x="5472" y="35513"/>
                  <a:pt x="5300" y="35513"/>
                </a:cubicBezTo>
                <a:cubicBezTo>
                  <a:pt x="2892" y="35513"/>
                  <a:pt x="940" y="32863"/>
                  <a:pt x="940" y="29595"/>
                </a:cubicBezTo>
                <a:cubicBezTo>
                  <a:pt x="940" y="28031"/>
                  <a:pt x="1387" y="26609"/>
                  <a:pt x="2117" y="25551"/>
                </a:cubicBezTo>
                <a:cubicBezTo>
                  <a:pt x="831" y="24519"/>
                  <a:pt x="-32" y="22608"/>
                  <a:pt x="-32" y="20421"/>
                </a:cubicBezTo>
                <a:cubicBezTo>
                  <a:pt x="-32" y="17344"/>
                  <a:pt x="1677" y="14813"/>
                  <a:pt x="3866" y="14507"/>
                </a:cubicBezTo>
                <a:close/>
              </a:path>
              <a:path w="43200" h="43200" fill="none">
                <a:moveTo>
                  <a:pt x="4693" y="26177"/>
                </a:moveTo>
                <a:cubicBezTo>
                  <a:pt x="4582" y="26189"/>
                  <a:pt x="4470" y="26195"/>
                  <a:pt x="4356" y="26195"/>
                </a:cubicBezTo>
                <a:cubicBezTo>
                  <a:pt x="3555" y="26195"/>
                  <a:pt x="2804" y="25898"/>
                  <a:pt x="2160" y="25381"/>
                </a:cubicBezTo>
                <a:moveTo>
                  <a:pt x="6928" y="34899"/>
                </a:moveTo>
                <a:cubicBezTo>
                  <a:pt x="6579" y="35090"/>
                  <a:pt x="6207" y="35220"/>
                  <a:pt x="5821" y="35281"/>
                </a:cubicBezTo>
                <a:moveTo>
                  <a:pt x="16478" y="39090"/>
                </a:moveTo>
                <a:cubicBezTo>
                  <a:pt x="16211" y="38549"/>
                  <a:pt x="15986" y="37967"/>
                  <a:pt x="15809" y="37354"/>
                </a:cubicBezTo>
                <a:moveTo>
                  <a:pt x="28827" y="34751"/>
                </a:moveTo>
                <a:cubicBezTo>
                  <a:pt x="28787" y="35413"/>
                  <a:pt x="28697" y="36052"/>
                  <a:pt x="28562" y="36663"/>
                </a:cubicBezTo>
                <a:moveTo>
                  <a:pt x="34129" y="22954"/>
                </a:moveTo>
                <a:cubicBezTo>
                  <a:pt x="36055" y="24231"/>
                  <a:pt x="37381" y="26919"/>
                  <a:pt x="37381" y="30027"/>
                </a:cubicBezTo>
                <a:cubicBezTo>
                  <a:pt x="37381" y="30048"/>
                  <a:pt x="37381" y="30069"/>
                  <a:pt x="37381" y="30090"/>
                </a:cubicBezTo>
                <a:moveTo>
                  <a:pt x="41798" y="15354"/>
                </a:moveTo>
                <a:cubicBezTo>
                  <a:pt x="41472" y="16395"/>
                  <a:pt x="40973" y="17308"/>
                  <a:pt x="40351" y="18030"/>
                </a:cubicBezTo>
                <a:moveTo>
                  <a:pt x="38324" y="5426"/>
                </a:moveTo>
                <a:cubicBezTo>
                  <a:pt x="38375" y="5804"/>
                  <a:pt x="38401" y="6196"/>
                  <a:pt x="38401" y="6595"/>
                </a:cubicBezTo>
                <a:cubicBezTo>
                  <a:pt x="38401" y="6627"/>
                  <a:pt x="38401" y="6658"/>
                  <a:pt x="38401" y="6690"/>
                </a:cubicBezTo>
                <a:moveTo>
                  <a:pt x="29078" y="3952"/>
                </a:moveTo>
                <a:cubicBezTo>
                  <a:pt x="29268" y="3364"/>
                  <a:pt x="29519" y="2823"/>
                  <a:pt x="29820" y="2341"/>
                </a:cubicBezTo>
                <a:moveTo>
                  <a:pt x="22141" y="4720"/>
                </a:moveTo>
                <a:cubicBezTo>
                  <a:pt x="22218" y="4229"/>
                  <a:pt x="22340" y="3764"/>
                  <a:pt x="22499" y="3329"/>
                </a:cubicBezTo>
                <a:moveTo>
                  <a:pt x="14000" y="5192"/>
                </a:moveTo>
                <a:cubicBezTo>
                  <a:pt x="14474" y="5569"/>
                  <a:pt x="14910" y="6023"/>
                  <a:pt x="15300" y="6540"/>
                </a:cubicBezTo>
                <a:moveTo>
                  <a:pt x="4127" y="15789"/>
                </a:moveTo>
                <a:cubicBezTo>
                  <a:pt x="4024" y="15332"/>
                  <a:pt x="3948" y="14858"/>
                  <a:pt x="3900" y="14375"/>
                </a:cubicBezTo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r>
              <a:rPr lang="en-US" altLang="zh-CN" sz="3200" b="1"/>
              <a:t>short</a:t>
            </a:r>
            <a:endParaRPr lang="zh-CN" altLang="en-US" sz="3200" b="1"/>
          </a:p>
        </p:txBody>
      </p:sp>
      <p:sp>
        <p:nvSpPr>
          <p:cNvPr id="88" name="云形 87"/>
          <p:cNvSpPr>
            <a:spLocks noChangeArrowheads="1"/>
          </p:cNvSpPr>
          <p:nvPr/>
        </p:nvSpPr>
        <p:spPr bwMode="auto">
          <a:xfrm>
            <a:off x="1763713" y="1989138"/>
            <a:ext cx="1927225" cy="714375"/>
          </a:xfrm>
          <a:custGeom>
            <a:avLst/>
            <a:gdLst>
              <a:gd name="T0" fmla="*/ 1925618 w 43200"/>
              <a:gd name="T1" fmla="*/ 357187 h 43200"/>
              <a:gd name="T2" fmla="*/ 963612 w 43200"/>
              <a:gd name="T3" fmla="*/ 713614 h 43200"/>
              <a:gd name="T4" fmla="*/ 5977 w 43200"/>
              <a:gd name="T5" fmla="*/ 357187 h 43200"/>
              <a:gd name="T6" fmla="*/ 963612 w 43200"/>
              <a:gd name="T7" fmla="*/ 40845 h 43200"/>
              <a:gd name="T8" fmla="*/ 0 60000 65536"/>
              <a:gd name="T9" fmla="*/ 5400000 60000 65536"/>
              <a:gd name="T10" fmla="*/ 10800000 60000 65536"/>
              <a:gd name="T11" fmla="*/ 16200000 60000 65536"/>
              <a:gd name="T12" fmla="*/ 0 w 43200"/>
              <a:gd name="T13" fmla="*/ 0 h 43200"/>
              <a:gd name="T14" fmla="*/ 43200 w 43200"/>
              <a:gd name="T15" fmla="*/ 43200 h 432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00" h="43200">
                <a:moveTo>
                  <a:pt x="3900" y="14370"/>
                </a:moveTo>
                <a:cubicBezTo>
                  <a:pt x="3859" y="13965"/>
                  <a:pt x="3838" y="13551"/>
                  <a:pt x="3838" y="13131"/>
                </a:cubicBezTo>
                <a:cubicBezTo>
                  <a:pt x="3838" y="8056"/>
                  <a:pt x="6861" y="3941"/>
                  <a:pt x="10591" y="3941"/>
                </a:cubicBezTo>
                <a:cubicBezTo>
                  <a:pt x="11837" y="3941"/>
                  <a:pt x="13004" y="4400"/>
                  <a:pt x="14006" y="5201"/>
                </a:cubicBezTo>
                <a:cubicBezTo>
                  <a:pt x="14902" y="2905"/>
                  <a:pt x="16675" y="1343"/>
                  <a:pt x="18716" y="1343"/>
                </a:cubicBezTo>
                <a:cubicBezTo>
                  <a:pt x="20174" y="1343"/>
                  <a:pt x="21494" y="2140"/>
                  <a:pt x="22457" y="3431"/>
                </a:cubicBezTo>
                <a:cubicBezTo>
                  <a:pt x="23173" y="1479"/>
                  <a:pt x="24653" y="140"/>
                  <a:pt x="26363" y="140"/>
                </a:cubicBezTo>
                <a:cubicBezTo>
                  <a:pt x="27778" y="140"/>
                  <a:pt x="29037" y="1058"/>
                  <a:pt x="29834" y="2480"/>
                </a:cubicBezTo>
                <a:cubicBezTo>
                  <a:pt x="30725" y="1054"/>
                  <a:pt x="32054" y="149"/>
                  <a:pt x="33539" y="149"/>
                </a:cubicBezTo>
                <a:cubicBezTo>
                  <a:pt x="35927" y="149"/>
                  <a:pt x="37913" y="2490"/>
                  <a:pt x="38319" y="5572"/>
                </a:cubicBezTo>
                <a:cubicBezTo>
                  <a:pt x="40586" y="6412"/>
                  <a:pt x="42251" y="9236"/>
                  <a:pt x="42251" y="12590"/>
                </a:cubicBezTo>
                <a:cubicBezTo>
                  <a:pt x="42251" y="13609"/>
                  <a:pt x="42097" y="14578"/>
                  <a:pt x="41820" y="15458"/>
                </a:cubicBezTo>
                <a:cubicBezTo>
                  <a:pt x="42699" y="17013"/>
                  <a:pt x="43222" y="18960"/>
                  <a:pt x="43222" y="21074"/>
                </a:cubicBezTo>
                <a:cubicBezTo>
                  <a:pt x="43222" y="25723"/>
                  <a:pt x="40694" y="29568"/>
                  <a:pt x="37409" y="30202"/>
                </a:cubicBezTo>
                <a:cubicBezTo>
                  <a:pt x="37384" y="34518"/>
                  <a:pt x="34803" y="38006"/>
                  <a:pt x="31624" y="38006"/>
                </a:cubicBezTo>
                <a:cubicBezTo>
                  <a:pt x="30499" y="38006"/>
                  <a:pt x="29448" y="37569"/>
                  <a:pt x="28560" y="36813"/>
                </a:cubicBezTo>
                <a:cubicBezTo>
                  <a:pt x="27721" y="40603"/>
                  <a:pt x="25145" y="43358"/>
                  <a:pt x="22098" y="43358"/>
                </a:cubicBezTo>
                <a:cubicBezTo>
                  <a:pt x="19758" y="43358"/>
                  <a:pt x="17696" y="41733"/>
                  <a:pt x="16484" y="39265"/>
                </a:cubicBezTo>
                <a:cubicBezTo>
                  <a:pt x="15323" y="40222"/>
                  <a:pt x="13962" y="40772"/>
                  <a:pt x="12507" y="40772"/>
                </a:cubicBezTo>
                <a:cubicBezTo>
                  <a:pt x="9641" y="40772"/>
                  <a:pt x="7140" y="38639"/>
                  <a:pt x="5808" y="35473"/>
                </a:cubicBezTo>
                <a:cubicBezTo>
                  <a:pt x="5642" y="35499"/>
                  <a:pt x="5472" y="35513"/>
                  <a:pt x="5300" y="35513"/>
                </a:cubicBezTo>
                <a:cubicBezTo>
                  <a:pt x="2892" y="35513"/>
                  <a:pt x="940" y="32863"/>
                  <a:pt x="940" y="29595"/>
                </a:cubicBezTo>
                <a:cubicBezTo>
                  <a:pt x="940" y="28031"/>
                  <a:pt x="1387" y="26609"/>
                  <a:pt x="2117" y="25551"/>
                </a:cubicBezTo>
                <a:cubicBezTo>
                  <a:pt x="831" y="24519"/>
                  <a:pt x="-32" y="22608"/>
                  <a:pt x="-32" y="20421"/>
                </a:cubicBezTo>
                <a:cubicBezTo>
                  <a:pt x="-32" y="17344"/>
                  <a:pt x="1677" y="14813"/>
                  <a:pt x="3866" y="14507"/>
                </a:cubicBezTo>
                <a:close/>
              </a:path>
              <a:path w="43200" h="43200" fill="none">
                <a:moveTo>
                  <a:pt x="4693" y="26177"/>
                </a:moveTo>
                <a:cubicBezTo>
                  <a:pt x="4582" y="26189"/>
                  <a:pt x="4470" y="26195"/>
                  <a:pt x="4356" y="26195"/>
                </a:cubicBezTo>
                <a:cubicBezTo>
                  <a:pt x="3555" y="26195"/>
                  <a:pt x="2804" y="25898"/>
                  <a:pt x="2160" y="25381"/>
                </a:cubicBezTo>
                <a:moveTo>
                  <a:pt x="6928" y="34899"/>
                </a:moveTo>
                <a:cubicBezTo>
                  <a:pt x="6579" y="35090"/>
                  <a:pt x="6207" y="35220"/>
                  <a:pt x="5821" y="35281"/>
                </a:cubicBezTo>
                <a:moveTo>
                  <a:pt x="16478" y="39090"/>
                </a:moveTo>
                <a:cubicBezTo>
                  <a:pt x="16211" y="38549"/>
                  <a:pt x="15986" y="37967"/>
                  <a:pt x="15809" y="37354"/>
                </a:cubicBezTo>
                <a:moveTo>
                  <a:pt x="28827" y="34751"/>
                </a:moveTo>
                <a:cubicBezTo>
                  <a:pt x="28787" y="35413"/>
                  <a:pt x="28697" y="36052"/>
                  <a:pt x="28562" y="36663"/>
                </a:cubicBezTo>
                <a:moveTo>
                  <a:pt x="34129" y="22954"/>
                </a:moveTo>
                <a:cubicBezTo>
                  <a:pt x="36055" y="24231"/>
                  <a:pt x="37381" y="26919"/>
                  <a:pt x="37381" y="30027"/>
                </a:cubicBezTo>
                <a:cubicBezTo>
                  <a:pt x="37381" y="30048"/>
                  <a:pt x="37381" y="30069"/>
                  <a:pt x="37381" y="30090"/>
                </a:cubicBezTo>
                <a:moveTo>
                  <a:pt x="41798" y="15354"/>
                </a:moveTo>
                <a:cubicBezTo>
                  <a:pt x="41472" y="16395"/>
                  <a:pt x="40973" y="17308"/>
                  <a:pt x="40351" y="18030"/>
                </a:cubicBezTo>
                <a:moveTo>
                  <a:pt x="38324" y="5426"/>
                </a:moveTo>
                <a:cubicBezTo>
                  <a:pt x="38375" y="5804"/>
                  <a:pt x="38401" y="6196"/>
                  <a:pt x="38401" y="6595"/>
                </a:cubicBezTo>
                <a:cubicBezTo>
                  <a:pt x="38401" y="6627"/>
                  <a:pt x="38401" y="6658"/>
                  <a:pt x="38401" y="6690"/>
                </a:cubicBezTo>
                <a:moveTo>
                  <a:pt x="29078" y="3952"/>
                </a:moveTo>
                <a:cubicBezTo>
                  <a:pt x="29268" y="3364"/>
                  <a:pt x="29519" y="2823"/>
                  <a:pt x="29820" y="2341"/>
                </a:cubicBezTo>
                <a:moveTo>
                  <a:pt x="22141" y="4720"/>
                </a:moveTo>
                <a:cubicBezTo>
                  <a:pt x="22218" y="4229"/>
                  <a:pt x="22340" y="3764"/>
                  <a:pt x="22499" y="3329"/>
                </a:cubicBezTo>
                <a:moveTo>
                  <a:pt x="14000" y="5192"/>
                </a:moveTo>
                <a:cubicBezTo>
                  <a:pt x="14474" y="5569"/>
                  <a:pt x="14910" y="6023"/>
                  <a:pt x="15300" y="6540"/>
                </a:cubicBezTo>
                <a:moveTo>
                  <a:pt x="4127" y="15789"/>
                </a:moveTo>
                <a:cubicBezTo>
                  <a:pt x="4024" y="15332"/>
                  <a:pt x="3948" y="14858"/>
                  <a:pt x="3900" y="14375"/>
                </a:cubicBezTo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r>
              <a:rPr lang="en-US" altLang="zh-CN" sz="3200" b="1"/>
              <a:t>small</a:t>
            </a:r>
            <a:endParaRPr lang="zh-CN" altLang="en-US" sz="3200" b="1"/>
          </a:p>
        </p:txBody>
      </p:sp>
      <p:sp>
        <p:nvSpPr>
          <p:cNvPr id="89" name="云形 88"/>
          <p:cNvSpPr>
            <a:spLocks noChangeArrowheads="1"/>
          </p:cNvSpPr>
          <p:nvPr/>
        </p:nvSpPr>
        <p:spPr bwMode="auto">
          <a:xfrm>
            <a:off x="0" y="2571750"/>
            <a:ext cx="2211388" cy="714375"/>
          </a:xfrm>
          <a:custGeom>
            <a:avLst/>
            <a:gdLst>
              <a:gd name="T0" fmla="*/ 2209545 w 43200"/>
              <a:gd name="T1" fmla="*/ 357187 h 43200"/>
              <a:gd name="T2" fmla="*/ 1105694 w 43200"/>
              <a:gd name="T3" fmla="*/ 713614 h 43200"/>
              <a:gd name="T4" fmla="*/ 6859 w 43200"/>
              <a:gd name="T5" fmla="*/ 357187 h 43200"/>
              <a:gd name="T6" fmla="*/ 1105694 w 43200"/>
              <a:gd name="T7" fmla="*/ 40845 h 43200"/>
              <a:gd name="T8" fmla="*/ 0 60000 65536"/>
              <a:gd name="T9" fmla="*/ 5400000 60000 65536"/>
              <a:gd name="T10" fmla="*/ 10800000 60000 65536"/>
              <a:gd name="T11" fmla="*/ 16200000 60000 65536"/>
              <a:gd name="T12" fmla="*/ 0 w 43200"/>
              <a:gd name="T13" fmla="*/ 0 h 43200"/>
              <a:gd name="T14" fmla="*/ 43200 w 43200"/>
              <a:gd name="T15" fmla="*/ 43200 h 432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00" h="43200">
                <a:moveTo>
                  <a:pt x="3900" y="14370"/>
                </a:moveTo>
                <a:cubicBezTo>
                  <a:pt x="3859" y="13965"/>
                  <a:pt x="3838" y="13551"/>
                  <a:pt x="3838" y="13131"/>
                </a:cubicBezTo>
                <a:cubicBezTo>
                  <a:pt x="3838" y="8056"/>
                  <a:pt x="6861" y="3941"/>
                  <a:pt x="10591" y="3941"/>
                </a:cubicBezTo>
                <a:cubicBezTo>
                  <a:pt x="11837" y="3941"/>
                  <a:pt x="13004" y="4400"/>
                  <a:pt x="14006" y="5201"/>
                </a:cubicBezTo>
                <a:cubicBezTo>
                  <a:pt x="14902" y="2905"/>
                  <a:pt x="16675" y="1343"/>
                  <a:pt x="18716" y="1343"/>
                </a:cubicBezTo>
                <a:cubicBezTo>
                  <a:pt x="20174" y="1343"/>
                  <a:pt x="21494" y="2140"/>
                  <a:pt x="22457" y="3431"/>
                </a:cubicBezTo>
                <a:cubicBezTo>
                  <a:pt x="23173" y="1479"/>
                  <a:pt x="24653" y="140"/>
                  <a:pt x="26363" y="140"/>
                </a:cubicBezTo>
                <a:cubicBezTo>
                  <a:pt x="27778" y="140"/>
                  <a:pt x="29037" y="1058"/>
                  <a:pt x="29834" y="2480"/>
                </a:cubicBezTo>
                <a:cubicBezTo>
                  <a:pt x="30725" y="1054"/>
                  <a:pt x="32054" y="149"/>
                  <a:pt x="33539" y="149"/>
                </a:cubicBezTo>
                <a:cubicBezTo>
                  <a:pt x="35927" y="149"/>
                  <a:pt x="37913" y="2490"/>
                  <a:pt x="38319" y="5572"/>
                </a:cubicBezTo>
                <a:cubicBezTo>
                  <a:pt x="40586" y="6412"/>
                  <a:pt x="42251" y="9236"/>
                  <a:pt x="42251" y="12590"/>
                </a:cubicBezTo>
                <a:cubicBezTo>
                  <a:pt x="42251" y="13609"/>
                  <a:pt x="42097" y="14578"/>
                  <a:pt x="41820" y="15458"/>
                </a:cubicBezTo>
                <a:cubicBezTo>
                  <a:pt x="42699" y="17013"/>
                  <a:pt x="43222" y="18960"/>
                  <a:pt x="43222" y="21074"/>
                </a:cubicBezTo>
                <a:cubicBezTo>
                  <a:pt x="43222" y="25723"/>
                  <a:pt x="40694" y="29568"/>
                  <a:pt x="37409" y="30202"/>
                </a:cubicBezTo>
                <a:cubicBezTo>
                  <a:pt x="37384" y="34518"/>
                  <a:pt x="34803" y="38006"/>
                  <a:pt x="31624" y="38006"/>
                </a:cubicBezTo>
                <a:cubicBezTo>
                  <a:pt x="30499" y="38006"/>
                  <a:pt x="29448" y="37569"/>
                  <a:pt x="28560" y="36813"/>
                </a:cubicBezTo>
                <a:cubicBezTo>
                  <a:pt x="27721" y="40603"/>
                  <a:pt x="25145" y="43358"/>
                  <a:pt x="22098" y="43358"/>
                </a:cubicBezTo>
                <a:cubicBezTo>
                  <a:pt x="19758" y="43358"/>
                  <a:pt x="17696" y="41733"/>
                  <a:pt x="16484" y="39265"/>
                </a:cubicBezTo>
                <a:cubicBezTo>
                  <a:pt x="15323" y="40222"/>
                  <a:pt x="13962" y="40772"/>
                  <a:pt x="12507" y="40772"/>
                </a:cubicBezTo>
                <a:cubicBezTo>
                  <a:pt x="9641" y="40772"/>
                  <a:pt x="7140" y="38639"/>
                  <a:pt x="5808" y="35473"/>
                </a:cubicBezTo>
                <a:cubicBezTo>
                  <a:pt x="5642" y="35499"/>
                  <a:pt x="5472" y="35513"/>
                  <a:pt x="5300" y="35513"/>
                </a:cubicBezTo>
                <a:cubicBezTo>
                  <a:pt x="2892" y="35513"/>
                  <a:pt x="940" y="32863"/>
                  <a:pt x="940" y="29595"/>
                </a:cubicBezTo>
                <a:cubicBezTo>
                  <a:pt x="940" y="28031"/>
                  <a:pt x="1387" y="26609"/>
                  <a:pt x="2117" y="25551"/>
                </a:cubicBezTo>
                <a:cubicBezTo>
                  <a:pt x="831" y="24519"/>
                  <a:pt x="-32" y="22608"/>
                  <a:pt x="-32" y="20421"/>
                </a:cubicBezTo>
                <a:cubicBezTo>
                  <a:pt x="-32" y="17344"/>
                  <a:pt x="1677" y="14813"/>
                  <a:pt x="3866" y="14507"/>
                </a:cubicBezTo>
                <a:close/>
              </a:path>
              <a:path w="43200" h="43200" fill="none">
                <a:moveTo>
                  <a:pt x="4693" y="26177"/>
                </a:moveTo>
                <a:cubicBezTo>
                  <a:pt x="4582" y="26189"/>
                  <a:pt x="4470" y="26195"/>
                  <a:pt x="4356" y="26195"/>
                </a:cubicBezTo>
                <a:cubicBezTo>
                  <a:pt x="3555" y="26195"/>
                  <a:pt x="2804" y="25898"/>
                  <a:pt x="2160" y="25381"/>
                </a:cubicBezTo>
                <a:moveTo>
                  <a:pt x="6928" y="34899"/>
                </a:moveTo>
                <a:cubicBezTo>
                  <a:pt x="6579" y="35090"/>
                  <a:pt x="6207" y="35220"/>
                  <a:pt x="5821" y="35281"/>
                </a:cubicBezTo>
                <a:moveTo>
                  <a:pt x="16478" y="39090"/>
                </a:moveTo>
                <a:cubicBezTo>
                  <a:pt x="16211" y="38549"/>
                  <a:pt x="15986" y="37967"/>
                  <a:pt x="15809" y="37354"/>
                </a:cubicBezTo>
                <a:moveTo>
                  <a:pt x="28827" y="34751"/>
                </a:moveTo>
                <a:cubicBezTo>
                  <a:pt x="28787" y="35413"/>
                  <a:pt x="28697" y="36052"/>
                  <a:pt x="28562" y="36663"/>
                </a:cubicBezTo>
                <a:moveTo>
                  <a:pt x="34129" y="22954"/>
                </a:moveTo>
                <a:cubicBezTo>
                  <a:pt x="36055" y="24231"/>
                  <a:pt x="37381" y="26919"/>
                  <a:pt x="37381" y="30027"/>
                </a:cubicBezTo>
                <a:cubicBezTo>
                  <a:pt x="37381" y="30048"/>
                  <a:pt x="37381" y="30069"/>
                  <a:pt x="37381" y="30090"/>
                </a:cubicBezTo>
                <a:moveTo>
                  <a:pt x="41798" y="15354"/>
                </a:moveTo>
                <a:cubicBezTo>
                  <a:pt x="41472" y="16395"/>
                  <a:pt x="40973" y="17308"/>
                  <a:pt x="40351" y="18030"/>
                </a:cubicBezTo>
                <a:moveTo>
                  <a:pt x="38324" y="5426"/>
                </a:moveTo>
                <a:cubicBezTo>
                  <a:pt x="38375" y="5804"/>
                  <a:pt x="38401" y="6196"/>
                  <a:pt x="38401" y="6595"/>
                </a:cubicBezTo>
                <a:cubicBezTo>
                  <a:pt x="38401" y="6627"/>
                  <a:pt x="38401" y="6658"/>
                  <a:pt x="38401" y="6690"/>
                </a:cubicBezTo>
                <a:moveTo>
                  <a:pt x="29078" y="3952"/>
                </a:moveTo>
                <a:cubicBezTo>
                  <a:pt x="29268" y="3364"/>
                  <a:pt x="29519" y="2823"/>
                  <a:pt x="29820" y="2341"/>
                </a:cubicBezTo>
                <a:moveTo>
                  <a:pt x="22141" y="4720"/>
                </a:moveTo>
                <a:cubicBezTo>
                  <a:pt x="22218" y="4229"/>
                  <a:pt x="22340" y="3764"/>
                  <a:pt x="22499" y="3329"/>
                </a:cubicBezTo>
                <a:moveTo>
                  <a:pt x="14000" y="5192"/>
                </a:moveTo>
                <a:cubicBezTo>
                  <a:pt x="14474" y="5569"/>
                  <a:pt x="14910" y="6023"/>
                  <a:pt x="15300" y="6540"/>
                </a:cubicBezTo>
                <a:moveTo>
                  <a:pt x="4127" y="15789"/>
                </a:moveTo>
                <a:cubicBezTo>
                  <a:pt x="4024" y="15332"/>
                  <a:pt x="3948" y="14858"/>
                  <a:pt x="3900" y="14375"/>
                </a:cubicBezTo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r>
              <a:rPr lang="en-US" altLang="zh-CN" sz="3200" b="1"/>
              <a:t>young</a:t>
            </a:r>
            <a:endParaRPr lang="zh-CN" altLang="en-US" sz="3200" b="1"/>
          </a:p>
        </p:txBody>
      </p:sp>
      <p:sp>
        <p:nvSpPr>
          <p:cNvPr id="90" name="云形 89"/>
          <p:cNvSpPr>
            <a:spLocks noChangeArrowheads="1"/>
          </p:cNvSpPr>
          <p:nvPr/>
        </p:nvSpPr>
        <p:spPr bwMode="auto">
          <a:xfrm>
            <a:off x="285750" y="3857625"/>
            <a:ext cx="1477963" cy="714375"/>
          </a:xfrm>
          <a:custGeom>
            <a:avLst/>
            <a:gdLst>
              <a:gd name="T0" fmla="*/ 1476731 w 43200"/>
              <a:gd name="T1" fmla="*/ 357187 h 43200"/>
              <a:gd name="T2" fmla="*/ 738981 w 43200"/>
              <a:gd name="T3" fmla="*/ 713614 h 43200"/>
              <a:gd name="T4" fmla="*/ 4584 w 43200"/>
              <a:gd name="T5" fmla="*/ 357187 h 43200"/>
              <a:gd name="T6" fmla="*/ 738981 w 43200"/>
              <a:gd name="T7" fmla="*/ 40845 h 43200"/>
              <a:gd name="T8" fmla="*/ 0 60000 65536"/>
              <a:gd name="T9" fmla="*/ 5400000 60000 65536"/>
              <a:gd name="T10" fmla="*/ 10800000 60000 65536"/>
              <a:gd name="T11" fmla="*/ 16200000 60000 65536"/>
              <a:gd name="T12" fmla="*/ 0 w 43200"/>
              <a:gd name="T13" fmla="*/ 0 h 43200"/>
              <a:gd name="T14" fmla="*/ 43200 w 43200"/>
              <a:gd name="T15" fmla="*/ 43200 h 432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00" h="43200">
                <a:moveTo>
                  <a:pt x="3900" y="14370"/>
                </a:moveTo>
                <a:cubicBezTo>
                  <a:pt x="3859" y="13965"/>
                  <a:pt x="3838" y="13551"/>
                  <a:pt x="3838" y="13131"/>
                </a:cubicBezTo>
                <a:cubicBezTo>
                  <a:pt x="3838" y="8056"/>
                  <a:pt x="6861" y="3941"/>
                  <a:pt x="10591" y="3941"/>
                </a:cubicBezTo>
                <a:cubicBezTo>
                  <a:pt x="11837" y="3941"/>
                  <a:pt x="13004" y="4400"/>
                  <a:pt x="14006" y="5201"/>
                </a:cubicBezTo>
                <a:cubicBezTo>
                  <a:pt x="14902" y="2905"/>
                  <a:pt x="16675" y="1343"/>
                  <a:pt x="18716" y="1343"/>
                </a:cubicBezTo>
                <a:cubicBezTo>
                  <a:pt x="20174" y="1343"/>
                  <a:pt x="21494" y="2140"/>
                  <a:pt x="22457" y="3431"/>
                </a:cubicBezTo>
                <a:cubicBezTo>
                  <a:pt x="23173" y="1479"/>
                  <a:pt x="24653" y="140"/>
                  <a:pt x="26363" y="140"/>
                </a:cubicBezTo>
                <a:cubicBezTo>
                  <a:pt x="27778" y="140"/>
                  <a:pt x="29037" y="1058"/>
                  <a:pt x="29834" y="2480"/>
                </a:cubicBezTo>
                <a:cubicBezTo>
                  <a:pt x="30725" y="1054"/>
                  <a:pt x="32054" y="149"/>
                  <a:pt x="33539" y="149"/>
                </a:cubicBezTo>
                <a:cubicBezTo>
                  <a:pt x="35927" y="149"/>
                  <a:pt x="37913" y="2490"/>
                  <a:pt x="38319" y="5572"/>
                </a:cubicBezTo>
                <a:cubicBezTo>
                  <a:pt x="40586" y="6412"/>
                  <a:pt x="42251" y="9236"/>
                  <a:pt x="42251" y="12590"/>
                </a:cubicBezTo>
                <a:cubicBezTo>
                  <a:pt x="42251" y="13609"/>
                  <a:pt x="42097" y="14578"/>
                  <a:pt x="41820" y="15458"/>
                </a:cubicBezTo>
                <a:cubicBezTo>
                  <a:pt x="42699" y="17013"/>
                  <a:pt x="43222" y="18960"/>
                  <a:pt x="43222" y="21074"/>
                </a:cubicBezTo>
                <a:cubicBezTo>
                  <a:pt x="43222" y="25723"/>
                  <a:pt x="40694" y="29568"/>
                  <a:pt x="37409" y="30202"/>
                </a:cubicBezTo>
                <a:cubicBezTo>
                  <a:pt x="37384" y="34518"/>
                  <a:pt x="34803" y="38006"/>
                  <a:pt x="31624" y="38006"/>
                </a:cubicBezTo>
                <a:cubicBezTo>
                  <a:pt x="30499" y="38006"/>
                  <a:pt x="29448" y="37569"/>
                  <a:pt x="28560" y="36813"/>
                </a:cubicBezTo>
                <a:cubicBezTo>
                  <a:pt x="27721" y="40603"/>
                  <a:pt x="25145" y="43358"/>
                  <a:pt x="22098" y="43358"/>
                </a:cubicBezTo>
                <a:cubicBezTo>
                  <a:pt x="19758" y="43358"/>
                  <a:pt x="17696" y="41733"/>
                  <a:pt x="16484" y="39265"/>
                </a:cubicBezTo>
                <a:cubicBezTo>
                  <a:pt x="15323" y="40222"/>
                  <a:pt x="13962" y="40772"/>
                  <a:pt x="12507" y="40772"/>
                </a:cubicBezTo>
                <a:cubicBezTo>
                  <a:pt x="9641" y="40772"/>
                  <a:pt x="7140" y="38639"/>
                  <a:pt x="5808" y="35473"/>
                </a:cubicBezTo>
                <a:cubicBezTo>
                  <a:pt x="5642" y="35499"/>
                  <a:pt x="5472" y="35513"/>
                  <a:pt x="5300" y="35513"/>
                </a:cubicBezTo>
                <a:cubicBezTo>
                  <a:pt x="2892" y="35513"/>
                  <a:pt x="940" y="32863"/>
                  <a:pt x="940" y="29595"/>
                </a:cubicBezTo>
                <a:cubicBezTo>
                  <a:pt x="940" y="28031"/>
                  <a:pt x="1387" y="26609"/>
                  <a:pt x="2117" y="25551"/>
                </a:cubicBezTo>
                <a:cubicBezTo>
                  <a:pt x="831" y="24519"/>
                  <a:pt x="-32" y="22608"/>
                  <a:pt x="-32" y="20421"/>
                </a:cubicBezTo>
                <a:cubicBezTo>
                  <a:pt x="-32" y="17344"/>
                  <a:pt x="1677" y="14813"/>
                  <a:pt x="3866" y="14507"/>
                </a:cubicBezTo>
                <a:close/>
              </a:path>
              <a:path w="43200" h="43200" fill="none">
                <a:moveTo>
                  <a:pt x="4693" y="26177"/>
                </a:moveTo>
                <a:cubicBezTo>
                  <a:pt x="4582" y="26189"/>
                  <a:pt x="4470" y="26195"/>
                  <a:pt x="4356" y="26195"/>
                </a:cubicBezTo>
                <a:cubicBezTo>
                  <a:pt x="3555" y="26195"/>
                  <a:pt x="2804" y="25898"/>
                  <a:pt x="2160" y="25381"/>
                </a:cubicBezTo>
                <a:moveTo>
                  <a:pt x="6928" y="34899"/>
                </a:moveTo>
                <a:cubicBezTo>
                  <a:pt x="6579" y="35090"/>
                  <a:pt x="6207" y="35220"/>
                  <a:pt x="5821" y="35281"/>
                </a:cubicBezTo>
                <a:moveTo>
                  <a:pt x="16478" y="39090"/>
                </a:moveTo>
                <a:cubicBezTo>
                  <a:pt x="16211" y="38549"/>
                  <a:pt x="15986" y="37967"/>
                  <a:pt x="15809" y="37354"/>
                </a:cubicBezTo>
                <a:moveTo>
                  <a:pt x="28827" y="34751"/>
                </a:moveTo>
                <a:cubicBezTo>
                  <a:pt x="28787" y="35413"/>
                  <a:pt x="28697" y="36052"/>
                  <a:pt x="28562" y="36663"/>
                </a:cubicBezTo>
                <a:moveTo>
                  <a:pt x="34129" y="22954"/>
                </a:moveTo>
                <a:cubicBezTo>
                  <a:pt x="36055" y="24231"/>
                  <a:pt x="37381" y="26919"/>
                  <a:pt x="37381" y="30027"/>
                </a:cubicBezTo>
                <a:cubicBezTo>
                  <a:pt x="37381" y="30048"/>
                  <a:pt x="37381" y="30069"/>
                  <a:pt x="37381" y="30090"/>
                </a:cubicBezTo>
                <a:moveTo>
                  <a:pt x="41798" y="15354"/>
                </a:moveTo>
                <a:cubicBezTo>
                  <a:pt x="41472" y="16395"/>
                  <a:pt x="40973" y="17308"/>
                  <a:pt x="40351" y="18030"/>
                </a:cubicBezTo>
                <a:moveTo>
                  <a:pt x="38324" y="5426"/>
                </a:moveTo>
                <a:cubicBezTo>
                  <a:pt x="38375" y="5804"/>
                  <a:pt x="38401" y="6196"/>
                  <a:pt x="38401" y="6595"/>
                </a:cubicBezTo>
                <a:cubicBezTo>
                  <a:pt x="38401" y="6627"/>
                  <a:pt x="38401" y="6658"/>
                  <a:pt x="38401" y="6690"/>
                </a:cubicBezTo>
                <a:moveTo>
                  <a:pt x="29078" y="3952"/>
                </a:moveTo>
                <a:cubicBezTo>
                  <a:pt x="29268" y="3364"/>
                  <a:pt x="29519" y="2823"/>
                  <a:pt x="29820" y="2341"/>
                </a:cubicBezTo>
                <a:moveTo>
                  <a:pt x="22141" y="4720"/>
                </a:moveTo>
                <a:cubicBezTo>
                  <a:pt x="22218" y="4229"/>
                  <a:pt x="22340" y="3764"/>
                  <a:pt x="22499" y="3329"/>
                </a:cubicBezTo>
                <a:moveTo>
                  <a:pt x="14000" y="5192"/>
                </a:moveTo>
                <a:cubicBezTo>
                  <a:pt x="14474" y="5569"/>
                  <a:pt x="14910" y="6023"/>
                  <a:pt x="15300" y="6540"/>
                </a:cubicBezTo>
                <a:moveTo>
                  <a:pt x="4127" y="15789"/>
                </a:moveTo>
                <a:cubicBezTo>
                  <a:pt x="4024" y="15332"/>
                  <a:pt x="3948" y="14858"/>
                  <a:pt x="3900" y="14375"/>
                </a:cubicBezTo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r>
              <a:rPr lang="en-US" altLang="zh-CN" sz="3200" b="1"/>
              <a:t>thin</a:t>
            </a:r>
            <a:endParaRPr lang="zh-CN" altLang="en-US" sz="3200" b="1"/>
          </a:p>
        </p:txBody>
      </p:sp>
      <p:pic>
        <p:nvPicPr>
          <p:cNvPr id="6223" name="Picture 79" descr="C:\Users\Administrator\Desktop\u=401092455,2636256604&amp;fm=21&amp;gp=0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63" y="4786313"/>
            <a:ext cx="1143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517" name="Picture 89" descr="20120302212234_8682"/>
          <p:cNvPicPr>
            <a:picLocks noChangeAspect="1" noChangeArrowheads="1"/>
          </p:cNvPicPr>
          <p:nvPr/>
        </p:nvPicPr>
        <p:blipFill>
          <a:blip r:embed="rId4" cstate="email"/>
          <a:srcRect t="-541"/>
          <a:stretch>
            <a:fillRect/>
          </a:stretch>
        </p:blipFill>
        <p:spPr bwMode="auto">
          <a:xfrm>
            <a:off x="7358063" y="5876925"/>
            <a:ext cx="877887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518" name="Picture 90" descr="20120302212234_8682"/>
          <p:cNvPicPr>
            <a:picLocks noChangeAspect="1" noChangeArrowheads="1"/>
          </p:cNvPicPr>
          <p:nvPr/>
        </p:nvPicPr>
        <p:blipFill>
          <a:blip r:embed="rId4" cstate="email"/>
          <a:srcRect t="-541"/>
          <a:stretch>
            <a:fillRect/>
          </a:stretch>
        </p:blipFill>
        <p:spPr bwMode="auto">
          <a:xfrm>
            <a:off x="4786313" y="5786438"/>
            <a:ext cx="877887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519" name="Picture 91" descr="20120302212234_8682"/>
          <p:cNvPicPr>
            <a:picLocks noChangeAspect="1" noChangeArrowheads="1"/>
          </p:cNvPicPr>
          <p:nvPr/>
        </p:nvPicPr>
        <p:blipFill>
          <a:blip r:embed="rId4" cstate="email"/>
          <a:srcRect t="-541"/>
          <a:stretch>
            <a:fillRect/>
          </a:stretch>
        </p:blipFill>
        <p:spPr bwMode="auto">
          <a:xfrm>
            <a:off x="1571625" y="5786438"/>
            <a:ext cx="877888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520" name="Picture 92" descr="20120302212234_8682"/>
          <p:cNvPicPr>
            <a:picLocks noChangeAspect="1" noChangeArrowheads="1"/>
          </p:cNvPicPr>
          <p:nvPr/>
        </p:nvPicPr>
        <p:blipFill>
          <a:blip r:embed="rId4" cstate="email"/>
          <a:srcRect t="-541"/>
          <a:stretch>
            <a:fillRect/>
          </a:stretch>
        </p:blipFill>
        <p:spPr bwMode="auto">
          <a:xfrm>
            <a:off x="3786188" y="5786438"/>
            <a:ext cx="877887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9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 Box 2"/>
          <p:cNvSpPr txBox="1">
            <a:spLocks noChangeArrowheads="1"/>
          </p:cNvSpPr>
          <p:nvPr/>
        </p:nvSpPr>
        <p:spPr bwMode="auto">
          <a:xfrm>
            <a:off x="663575" y="534988"/>
            <a:ext cx="40513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8000" b="1">
                <a:solidFill>
                  <a:srgbClr val="660066"/>
                </a:solidFill>
              </a:rPr>
              <a:t>*连一连*</a:t>
            </a:r>
            <a:endParaRPr lang="zh-CN" altLang="zh-CN" sz="8000" b="1">
              <a:solidFill>
                <a:srgbClr val="660066"/>
              </a:solidFill>
            </a:endParaRPr>
          </a:p>
        </p:txBody>
      </p:sp>
      <p:sp>
        <p:nvSpPr>
          <p:cNvPr id="21506" name="Text Box 3"/>
          <p:cNvSpPr txBox="1">
            <a:spLocks noChangeArrowheads="1"/>
          </p:cNvSpPr>
          <p:nvPr/>
        </p:nvSpPr>
        <p:spPr bwMode="auto">
          <a:xfrm>
            <a:off x="735013" y="1925638"/>
            <a:ext cx="2622550" cy="448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4800" b="1" dirty="0">
                <a:solidFill>
                  <a:srgbClr val="FF0066"/>
                </a:solidFill>
              </a:rPr>
              <a:t>现在“是”</a:t>
            </a:r>
            <a:endParaRPr lang="zh-CN" altLang="zh-CN" sz="4800" b="1" dirty="0">
              <a:solidFill>
                <a:srgbClr val="FF0066"/>
              </a:solidFill>
            </a:endParaRPr>
          </a:p>
          <a:p>
            <a:r>
              <a:rPr lang="zh-CN" altLang="zh-CN" sz="4800" b="1" dirty="0">
                <a:solidFill>
                  <a:srgbClr val="FF0066"/>
                </a:solidFill>
              </a:rPr>
              <a:t>am</a:t>
            </a:r>
            <a:endParaRPr lang="zh-CN" altLang="zh-CN" sz="4800" b="1" dirty="0">
              <a:solidFill>
                <a:srgbClr val="FF0066"/>
              </a:solidFill>
            </a:endParaRPr>
          </a:p>
          <a:p>
            <a:endParaRPr lang="zh-CN" altLang="zh-CN" sz="4800" b="1" dirty="0">
              <a:solidFill>
                <a:srgbClr val="FF0066"/>
              </a:solidFill>
            </a:endParaRPr>
          </a:p>
          <a:p>
            <a:r>
              <a:rPr lang="zh-CN" altLang="zh-CN" sz="4800" b="1" dirty="0">
                <a:solidFill>
                  <a:srgbClr val="FF0066"/>
                </a:solidFill>
              </a:rPr>
              <a:t>is </a:t>
            </a:r>
            <a:endParaRPr lang="zh-CN" altLang="zh-CN" sz="4800" b="1" dirty="0">
              <a:solidFill>
                <a:srgbClr val="FF0066"/>
              </a:solidFill>
            </a:endParaRPr>
          </a:p>
          <a:p>
            <a:endParaRPr lang="zh-CN" altLang="zh-CN" sz="4800" b="1" dirty="0">
              <a:solidFill>
                <a:srgbClr val="FF0066"/>
              </a:solidFill>
            </a:endParaRPr>
          </a:p>
          <a:p>
            <a:r>
              <a:rPr lang="zh-CN" altLang="zh-CN" sz="4800" b="1" dirty="0">
                <a:solidFill>
                  <a:srgbClr val="FF0066"/>
                </a:solidFill>
              </a:rPr>
              <a:t>are</a:t>
            </a:r>
            <a:endParaRPr lang="zh-CN" altLang="zh-CN" sz="4800" b="1" dirty="0">
              <a:solidFill>
                <a:srgbClr val="FF0066"/>
              </a:solidFill>
            </a:endParaRPr>
          </a:p>
        </p:txBody>
      </p:sp>
      <p:sp>
        <p:nvSpPr>
          <p:cNvPr id="21507" name="Text Box 4"/>
          <p:cNvSpPr txBox="1">
            <a:spLocks noChangeArrowheads="1"/>
          </p:cNvSpPr>
          <p:nvPr/>
        </p:nvSpPr>
        <p:spPr bwMode="auto">
          <a:xfrm>
            <a:off x="4767263" y="1890713"/>
            <a:ext cx="3189287" cy="375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4800" b="1">
                <a:solidFill>
                  <a:srgbClr val="FF0066"/>
                </a:solidFill>
              </a:rPr>
              <a:t>过去“是”</a:t>
            </a:r>
            <a:endParaRPr lang="zh-CN" altLang="zh-CN" sz="4800" b="1">
              <a:solidFill>
                <a:srgbClr val="FF0066"/>
              </a:solidFill>
            </a:endParaRPr>
          </a:p>
          <a:p>
            <a:r>
              <a:rPr lang="zh-CN" altLang="zh-CN" sz="4800" b="1">
                <a:solidFill>
                  <a:srgbClr val="FF0066"/>
                </a:solidFill>
              </a:rPr>
              <a:t>was</a:t>
            </a:r>
            <a:endParaRPr lang="zh-CN" altLang="zh-CN" sz="4800" b="1">
              <a:solidFill>
                <a:srgbClr val="FF0066"/>
              </a:solidFill>
            </a:endParaRPr>
          </a:p>
          <a:p>
            <a:endParaRPr lang="zh-CN" altLang="zh-CN" sz="4800" b="1">
              <a:solidFill>
                <a:srgbClr val="FF0066"/>
              </a:solidFill>
            </a:endParaRPr>
          </a:p>
          <a:p>
            <a:endParaRPr lang="zh-CN" altLang="zh-CN" sz="4800" b="1">
              <a:solidFill>
                <a:srgbClr val="FF0066"/>
              </a:solidFill>
            </a:endParaRPr>
          </a:p>
          <a:p>
            <a:r>
              <a:rPr lang="zh-CN" altLang="zh-CN" sz="4800" b="1">
                <a:solidFill>
                  <a:srgbClr val="FF0066"/>
                </a:solidFill>
              </a:rPr>
              <a:t>were</a:t>
            </a:r>
            <a:endParaRPr lang="zh-CN" altLang="zh-CN" sz="4800" b="1">
              <a:solidFill>
                <a:srgbClr val="FF0066"/>
              </a:solidFill>
            </a:endParaRPr>
          </a:p>
        </p:txBody>
      </p:sp>
      <p:sp>
        <p:nvSpPr>
          <p:cNvPr id="11269" name="Line 5"/>
          <p:cNvSpPr>
            <a:spLocks noChangeShapeType="1"/>
          </p:cNvSpPr>
          <p:nvPr/>
        </p:nvSpPr>
        <p:spPr bwMode="auto">
          <a:xfrm>
            <a:off x="1763713" y="3141663"/>
            <a:ext cx="3024187" cy="0"/>
          </a:xfrm>
          <a:prstGeom prst="line">
            <a:avLst/>
          </a:prstGeom>
          <a:noFill/>
          <a:ln w="38100">
            <a:solidFill>
              <a:srgbClr val="000099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0" name="Line 6"/>
          <p:cNvSpPr>
            <a:spLocks noChangeShapeType="1"/>
          </p:cNvSpPr>
          <p:nvPr/>
        </p:nvSpPr>
        <p:spPr bwMode="auto">
          <a:xfrm flipV="1">
            <a:off x="1619250" y="3213100"/>
            <a:ext cx="3168650" cy="1368425"/>
          </a:xfrm>
          <a:prstGeom prst="line">
            <a:avLst/>
          </a:prstGeom>
          <a:noFill/>
          <a:ln w="38100">
            <a:solidFill>
              <a:srgbClr val="000099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1" name="Line 7"/>
          <p:cNvSpPr>
            <a:spLocks noChangeShapeType="1"/>
          </p:cNvSpPr>
          <p:nvPr/>
        </p:nvSpPr>
        <p:spPr bwMode="auto">
          <a:xfrm flipV="1">
            <a:off x="1835150" y="5300663"/>
            <a:ext cx="2881313" cy="649287"/>
          </a:xfrm>
          <a:prstGeom prst="line">
            <a:avLst/>
          </a:prstGeom>
          <a:noFill/>
          <a:ln w="38100">
            <a:solidFill>
              <a:srgbClr val="000099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 animBg="1"/>
      <p:bldP spid="11270" grpId="0" animBg="1"/>
      <p:bldP spid="1127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3"/>
          <p:cNvSpPr>
            <a:spLocks noGrp="1" noRot="1" noChangeArrowheads="1"/>
          </p:cNvSpPr>
          <p:nvPr>
            <p:ph idx="4294967295"/>
          </p:nvPr>
        </p:nvSpPr>
        <p:spPr>
          <a:xfrm>
            <a:off x="0" y="1524000"/>
            <a:ext cx="8820295" cy="45720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zh-CN" sz="4800" b="1" dirty="0" smtClean="0">
                <a:solidFill>
                  <a:srgbClr val="FF0066"/>
                </a:solidFill>
              </a:rPr>
              <a:t>is</a:t>
            </a:r>
            <a:r>
              <a:rPr lang="en-US" altLang="zh-CN" sz="4800" b="1" dirty="0" smtClean="0"/>
              <a:t>n’t = </a:t>
            </a:r>
            <a:r>
              <a:rPr lang="en-US" altLang="zh-CN" sz="4800" b="1" dirty="0" smtClean="0">
                <a:solidFill>
                  <a:srgbClr val="FF0066"/>
                </a:solidFill>
              </a:rPr>
              <a:t>is</a:t>
            </a:r>
            <a:r>
              <a:rPr lang="en-US" altLang="zh-CN" sz="4800" b="1" dirty="0" smtClean="0"/>
              <a:t> not</a:t>
            </a:r>
            <a:endParaRPr lang="en-US" altLang="zh-CN" sz="4800" b="1" dirty="0" smtClean="0"/>
          </a:p>
          <a:p>
            <a:pPr>
              <a:buFont typeface="Wingdings" panose="05000000000000000000" pitchFamily="2" charset="2"/>
              <a:buNone/>
            </a:pPr>
            <a:r>
              <a:rPr lang="en-US" altLang="zh-CN" sz="4800" b="1" dirty="0" smtClean="0">
                <a:solidFill>
                  <a:srgbClr val="FF0066"/>
                </a:solidFill>
              </a:rPr>
              <a:t>are</a:t>
            </a:r>
            <a:r>
              <a:rPr lang="en-US" altLang="zh-CN" sz="4800" b="1" dirty="0" smtClean="0"/>
              <a:t>n’t= </a:t>
            </a:r>
            <a:r>
              <a:rPr lang="en-US" altLang="zh-CN" sz="4800" b="1" dirty="0" smtClean="0">
                <a:solidFill>
                  <a:srgbClr val="FF0066"/>
                </a:solidFill>
              </a:rPr>
              <a:t>are</a:t>
            </a:r>
            <a:r>
              <a:rPr lang="en-US" altLang="zh-CN" sz="4800" b="1" dirty="0" smtClean="0"/>
              <a:t> not</a:t>
            </a:r>
            <a:endParaRPr lang="en-US" altLang="zh-CN" sz="4800" b="1" dirty="0" smtClean="0"/>
          </a:p>
          <a:p>
            <a:pPr>
              <a:buFont typeface="Wingdings" panose="05000000000000000000" pitchFamily="2" charset="2"/>
              <a:buNone/>
            </a:pPr>
            <a:r>
              <a:rPr lang="zh-CN" altLang="en-US" sz="4800" b="1" dirty="0" smtClean="0"/>
              <a:t>那么，</a:t>
            </a:r>
            <a:endParaRPr lang="zh-CN" altLang="en-US" sz="4800" b="1" dirty="0" smtClean="0"/>
          </a:p>
          <a:p>
            <a:pPr>
              <a:buFont typeface="Wingdings" panose="05000000000000000000" pitchFamily="2" charset="2"/>
              <a:buNone/>
            </a:pPr>
            <a:r>
              <a:rPr lang="en-US" altLang="zh-CN" sz="4800" b="1" dirty="0" smtClean="0">
                <a:solidFill>
                  <a:srgbClr val="FF0066"/>
                </a:solidFill>
              </a:rPr>
              <a:t>was</a:t>
            </a:r>
            <a:r>
              <a:rPr lang="en-US" altLang="zh-CN" sz="4800" b="1" dirty="0" smtClean="0"/>
              <a:t>n’t= ________</a:t>
            </a:r>
            <a:endParaRPr lang="en-US" altLang="zh-CN" sz="4800" b="1" dirty="0" smtClean="0"/>
          </a:p>
          <a:p>
            <a:pPr>
              <a:buFont typeface="Wingdings" panose="05000000000000000000" pitchFamily="2" charset="2"/>
              <a:buNone/>
            </a:pPr>
            <a:r>
              <a:rPr lang="en-US" altLang="zh-CN" sz="4800" b="1" dirty="0" smtClean="0">
                <a:solidFill>
                  <a:srgbClr val="FF0066"/>
                </a:solidFill>
              </a:rPr>
              <a:t>were</a:t>
            </a:r>
            <a:r>
              <a:rPr lang="en-US" altLang="zh-CN" sz="4800" b="1" dirty="0" smtClean="0"/>
              <a:t>n’t = ________</a:t>
            </a:r>
            <a:endParaRPr lang="en-US" altLang="zh-CN" sz="4800" b="1" dirty="0" smtClean="0"/>
          </a:p>
          <a:p>
            <a:pPr>
              <a:buFont typeface="Wingdings" panose="05000000000000000000" pitchFamily="2" charset="2"/>
              <a:buNone/>
            </a:pPr>
            <a:endParaRPr lang="zh-CN" altLang="en-US" dirty="0" smtClean="0"/>
          </a:p>
        </p:txBody>
      </p:sp>
      <p:sp>
        <p:nvSpPr>
          <p:cNvPr id="22530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152400"/>
            <a:ext cx="7000875" cy="1219200"/>
          </a:xfrm>
        </p:spPr>
        <p:txBody>
          <a:bodyPr/>
          <a:lstStyle/>
          <a:p>
            <a:r>
              <a:rPr lang="zh-CN" altLang="en-US" dirty="0" smtClean="0"/>
              <a:t>否定式：</a:t>
            </a:r>
            <a:endParaRPr lang="zh-CN" altLang="en-US" dirty="0" smtClean="0"/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2928938" y="3929063"/>
            <a:ext cx="245745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4800" b="1">
                <a:solidFill>
                  <a:srgbClr val="FF0066"/>
                </a:solidFill>
              </a:rPr>
              <a:t>was</a:t>
            </a:r>
            <a:r>
              <a:rPr lang="zh-CN" altLang="zh-CN" sz="4800" b="1">
                <a:solidFill>
                  <a:srgbClr val="000099"/>
                </a:solidFill>
              </a:rPr>
              <a:t> not</a:t>
            </a:r>
            <a:endParaRPr lang="zh-CN" altLang="zh-CN" sz="4800" b="1">
              <a:solidFill>
                <a:srgbClr val="000099"/>
              </a:solidFill>
            </a:endParaRP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3143250" y="4857750"/>
            <a:ext cx="26939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4800" b="1">
                <a:solidFill>
                  <a:srgbClr val="FF0066"/>
                </a:solidFill>
              </a:rPr>
              <a:t>were</a:t>
            </a:r>
            <a:r>
              <a:rPr lang="zh-CN" altLang="zh-CN" sz="4800" b="1">
                <a:solidFill>
                  <a:srgbClr val="000099"/>
                </a:solidFill>
              </a:rPr>
              <a:t> not</a:t>
            </a:r>
            <a:endParaRPr lang="zh-CN" altLang="zh-CN" sz="4800" b="1">
              <a:solidFill>
                <a:srgbClr val="000099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115 0.01919 C 0.31771 -0.00902 0.59445 -0.03723 0.58073 -0.06104 C 0.56702 -0.08486 0.0099 -0.07815 -0.04149 -0.12439 C -0.09288 -0.17064 0.22153 -0.30035 0.27292 -0.33803 C 0.32431 -0.37572 0.29532 -0.36324 0.2665 -0.35075 " pathEditMode="relative" rAng="0" ptsTypes="aaaaA">
                                      <p:cBhvr>
                                        <p:cTn id="6" dur="2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-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04624E-6 C -0.08004 -0.38913 -0.1599 -0.77803 -0.16042 -0.87098 C -0.16094 -0.96393 -0.06736 -0.58728 -0.0033 -0.55815 C 0.06076 -0.52901 0.21128 -0.74612 0.22378 -0.69549 C 0.23628 -0.64485 0.0967 -0.32716 0.07135 -0.25364 " pathEditMode="relative" rAng="0" ptsTypes="aaaaA">
                                      <p:cBhvr>
                                        <p:cTn id="10" dur="2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1434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16" name="Picture 84" descr="C:\Users\Administrator\Desktop\135207499117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905750" y="5500688"/>
            <a:ext cx="1238250" cy="1217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554" name="Group 2"/>
          <p:cNvGrpSpPr/>
          <p:nvPr/>
        </p:nvGrpSpPr>
        <p:grpSpPr bwMode="auto">
          <a:xfrm>
            <a:off x="0" y="4643438"/>
            <a:ext cx="903288" cy="1873250"/>
            <a:chOff x="0" y="0"/>
            <a:chExt cx="1595" cy="3310"/>
          </a:xfrm>
        </p:grpSpPr>
        <p:sp>
          <p:nvSpPr>
            <p:cNvPr id="23555" name="Oval 3"/>
            <p:cNvSpPr>
              <a:spLocks noChangeArrowheads="1"/>
            </p:cNvSpPr>
            <p:nvPr/>
          </p:nvSpPr>
          <p:spPr bwMode="auto">
            <a:xfrm>
              <a:off x="516" y="0"/>
              <a:ext cx="582" cy="581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3556" name="Oval 4"/>
            <p:cNvSpPr>
              <a:spLocks noChangeArrowheads="1"/>
            </p:cNvSpPr>
            <p:nvPr/>
          </p:nvSpPr>
          <p:spPr bwMode="auto">
            <a:xfrm>
              <a:off x="836" y="128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3557" name="Oval 5"/>
            <p:cNvSpPr>
              <a:spLocks noChangeArrowheads="1"/>
            </p:cNvSpPr>
            <p:nvPr/>
          </p:nvSpPr>
          <p:spPr bwMode="auto">
            <a:xfrm>
              <a:off x="1013" y="430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3558" name="Oval 6"/>
            <p:cNvSpPr>
              <a:spLocks noChangeArrowheads="1"/>
            </p:cNvSpPr>
            <p:nvPr/>
          </p:nvSpPr>
          <p:spPr bwMode="auto">
            <a:xfrm>
              <a:off x="961" y="739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3559" name="Oval 7"/>
            <p:cNvSpPr>
              <a:spLocks noChangeArrowheads="1"/>
            </p:cNvSpPr>
            <p:nvPr/>
          </p:nvSpPr>
          <p:spPr bwMode="auto">
            <a:xfrm>
              <a:off x="692" y="966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3560" name="Oval 8"/>
            <p:cNvSpPr>
              <a:spLocks noChangeArrowheads="1"/>
            </p:cNvSpPr>
            <p:nvPr/>
          </p:nvSpPr>
          <p:spPr bwMode="auto">
            <a:xfrm>
              <a:off x="355" y="958"/>
              <a:ext cx="581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3561" name="Oval 9"/>
            <p:cNvSpPr>
              <a:spLocks noChangeArrowheads="1"/>
            </p:cNvSpPr>
            <p:nvPr/>
          </p:nvSpPr>
          <p:spPr bwMode="auto">
            <a:xfrm>
              <a:off x="110" y="761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3562" name="Oval 10"/>
            <p:cNvSpPr>
              <a:spLocks noChangeArrowheads="1"/>
            </p:cNvSpPr>
            <p:nvPr/>
          </p:nvSpPr>
          <p:spPr bwMode="auto">
            <a:xfrm>
              <a:off x="34" y="414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3563" name="Oval 11"/>
            <p:cNvSpPr>
              <a:spLocks noChangeArrowheads="1"/>
            </p:cNvSpPr>
            <p:nvPr/>
          </p:nvSpPr>
          <p:spPr bwMode="auto">
            <a:xfrm>
              <a:off x="199" y="136"/>
              <a:ext cx="582" cy="581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23564" name="Group 12"/>
            <p:cNvGrpSpPr/>
            <p:nvPr/>
          </p:nvGrpSpPr>
          <p:grpSpPr bwMode="auto">
            <a:xfrm>
              <a:off x="550" y="552"/>
              <a:ext cx="517" cy="501"/>
              <a:chOff x="0" y="0"/>
              <a:chExt cx="1134" cy="1097"/>
            </a:xfrm>
          </p:grpSpPr>
          <p:sp>
            <p:nvSpPr>
              <p:cNvPr id="23565" name="Oval 1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34" cy="1097"/>
              </a:xfrm>
              <a:prstGeom prst="ellipse">
                <a:avLst/>
              </a:prstGeom>
              <a:solidFill>
                <a:srgbClr val="FF9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3566" name="Oval 14"/>
              <p:cNvSpPr>
                <a:spLocks noChangeArrowheads="1"/>
              </p:cNvSpPr>
              <p:nvPr/>
            </p:nvSpPr>
            <p:spPr bwMode="auto">
              <a:xfrm>
                <a:off x="485" y="53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3567" name="Oval 15"/>
              <p:cNvSpPr>
                <a:spLocks noChangeArrowheads="1"/>
              </p:cNvSpPr>
              <p:nvPr/>
            </p:nvSpPr>
            <p:spPr bwMode="auto">
              <a:xfrm>
                <a:off x="685" y="73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3568" name="Oval 16"/>
              <p:cNvSpPr>
                <a:spLocks noChangeArrowheads="1"/>
              </p:cNvSpPr>
              <p:nvPr/>
            </p:nvSpPr>
            <p:spPr bwMode="auto">
              <a:xfrm>
                <a:off x="825" y="486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3569" name="Oval 17"/>
              <p:cNvSpPr>
                <a:spLocks noChangeArrowheads="1"/>
              </p:cNvSpPr>
              <p:nvPr/>
            </p:nvSpPr>
            <p:spPr bwMode="auto">
              <a:xfrm>
                <a:off x="485" y="222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3570" name="Oval 18"/>
              <p:cNvSpPr>
                <a:spLocks noChangeArrowheads="1"/>
              </p:cNvSpPr>
              <p:nvPr/>
            </p:nvSpPr>
            <p:spPr bwMode="auto">
              <a:xfrm>
                <a:off x="365" y="85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3571" name="Oval 19"/>
              <p:cNvSpPr>
                <a:spLocks noChangeArrowheads="1"/>
              </p:cNvSpPr>
              <p:nvPr/>
            </p:nvSpPr>
            <p:spPr bwMode="auto">
              <a:xfrm>
                <a:off x="157" y="422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3572" name="Oval 20"/>
              <p:cNvSpPr>
                <a:spLocks noChangeArrowheads="1"/>
              </p:cNvSpPr>
              <p:nvPr/>
            </p:nvSpPr>
            <p:spPr bwMode="auto">
              <a:xfrm>
                <a:off x="769" y="254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3573" name="Oval 21"/>
              <p:cNvSpPr>
                <a:spLocks noChangeArrowheads="1"/>
              </p:cNvSpPr>
              <p:nvPr/>
            </p:nvSpPr>
            <p:spPr bwMode="auto">
              <a:xfrm>
                <a:off x="169" y="686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cxnSp>
          <p:nvCxnSpPr>
            <p:cNvPr id="23574" name="AutoShape 22"/>
            <p:cNvCxnSpPr>
              <a:cxnSpLocks noChangeShapeType="1"/>
            </p:cNvCxnSpPr>
            <p:nvPr/>
          </p:nvCxnSpPr>
          <p:spPr bwMode="auto">
            <a:xfrm>
              <a:off x="788" y="1548"/>
              <a:ext cx="0" cy="1762"/>
            </a:xfrm>
            <a:prstGeom prst="straightConnector1">
              <a:avLst/>
            </a:prstGeom>
            <a:noFill/>
            <a:ln w="63500">
              <a:solidFill>
                <a:srgbClr val="339933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3575" name="AutoShape 23"/>
            <p:cNvSpPr>
              <a:spLocks noChangeArrowheads="1"/>
            </p:cNvSpPr>
            <p:nvPr/>
          </p:nvSpPr>
          <p:spPr bwMode="auto">
            <a:xfrm rot="20460000" flipV="1">
              <a:off x="888" y="1824"/>
              <a:ext cx="530" cy="258"/>
            </a:xfrm>
            <a:prstGeom prst="lightningBolt">
              <a:avLst/>
            </a:prstGeom>
            <a:solidFill>
              <a:srgbClr val="33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3576" name="AutoShape 24"/>
            <p:cNvSpPr>
              <a:spLocks noChangeArrowheads="1"/>
            </p:cNvSpPr>
            <p:nvPr/>
          </p:nvSpPr>
          <p:spPr bwMode="auto">
            <a:xfrm flipH="1" flipV="1">
              <a:off x="0" y="1824"/>
              <a:ext cx="705" cy="630"/>
            </a:xfrm>
            <a:prstGeom prst="lightningBolt">
              <a:avLst/>
            </a:prstGeom>
            <a:solidFill>
              <a:srgbClr val="33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3577" name="AutoShape 25"/>
            <p:cNvSpPr>
              <a:spLocks noChangeArrowheads="1"/>
            </p:cNvSpPr>
            <p:nvPr/>
          </p:nvSpPr>
          <p:spPr bwMode="auto">
            <a:xfrm flipV="1">
              <a:off x="888" y="2582"/>
              <a:ext cx="655" cy="258"/>
            </a:xfrm>
            <a:prstGeom prst="lightningBolt">
              <a:avLst/>
            </a:prstGeom>
            <a:solidFill>
              <a:srgbClr val="33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3578" name="Rectangle 27"/>
          <p:cNvSpPr>
            <a:spLocks noChangeArrowheads="1"/>
          </p:cNvSpPr>
          <p:nvPr/>
        </p:nvSpPr>
        <p:spPr bwMode="auto">
          <a:xfrm flipV="1">
            <a:off x="-1588" y="6550025"/>
            <a:ext cx="9137651" cy="204788"/>
          </a:xfrm>
          <a:prstGeom prst="rect">
            <a:avLst/>
          </a:prstGeom>
          <a:solidFill>
            <a:srgbClr val="0032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23579" name="Group 29"/>
          <p:cNvGrpSpPr/>
          <p:nvPr/>
        </p:nvGrpSpPr>
        <p:grpSpPr bwMode="auto">
          <a:xfrm>
            <a:off x="871538" y="5665788"/>
            <a:ext cx="420687" cy="876300"/>
            <a:chOff x="0" y="0"/>
            <a:chExt cx="1595" cy="3310"/>
          </a:xfrm>
        </p:grpSpPr>
        <p:sp>
          <p:nvSpPr>
            <p:cNvPr id="23580" name="Oval 30"/>
            <p:cNvSpPr>
              <a:spLocks noChangeArrowheads="1"/>
            </p:cNvSpPr>
            <p:nvPr/>
          </p:nvSpPr>
          <p:spPr bwMode="auto">
            <a:xfrm>
              <a:off x="516" y="0"/>
              <a:ext cx="582" cy="581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3581" name="Oval 31"/>
            <p:cNvSpPr>
              <a:spLocks noChangeArrowheads="1"/>
            </p:cNvSpPr>
            <p:nvPr/>
          </p:nvSpPr>
          <p:spPr bwMode="auto">
            <a:xfrm>
              <a:off x="836" y="128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3582" name="Oval 32"/>
            <p:cNvSpPr>
              <a:spLocks noChangeArrowheads="1"/>
            </p:cNvSpPr>
            <p:nvPr/>
          </p:nvSpPr>
          <p:spPr bwMode="auto">
            <a:xfrm>
              <a:off x="1013" y="430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3583" name="Oval 33"/>
            <p:cNvSpPr>
              <a:spLocks noChangeArrowheads="1"/>
            </p:cNvSpPr>
            <p:nvPr/>
          </p:nvSpPr>
          <p:spPr bwMode="auto">
            <a:xfrm>
              <a:off x="961" y="739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3584" name="Oval 34"/>
            <p:cNvSpPr>
              <a:spLocks noChangeArrowheads="1"/>
            </p:cNvSpPr>
            <p:nvPr/>
          </p:nvSpPr>
          <p:spPr bwMode="auto">
            <a:xfrm>
              <a:off x="692" y="966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3585" name="Oval 35"/>
            <p:cNvSpPr>
              <a:spLocks noChangeArrowheads="1"/>
            </p:cNvSpPr>
            <p:nvPr/>
          </p:nvSpPr>
          <p:spPr bwMode="auto">
            <a:xfrm>
              <a:off x="355" y="958"/>
              <a:ext cx="581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3586" name="Oval 36"/>
            <p:cNvSpPr>
              <a:spLocks noChangeArrowheads="1"/>
            </p:cNvSpPr>
            <p:nvPr/>
          </p:nvSpPr>
          <p:spPr bwMode="auto">
            <a:xfrm>
              <a:off x="110" y="761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3587" name="Oval 37"/>
            <p:cNvSpPr>
              <a:spLocks noChangeArrowheads="1"/>
            </p:cNvSpPr>
            <p:nvPr/>
          </p:nvSpPr>
          <p:spPr bwMode="auto">
            <a:xfrm>
              <a:off x="34" y="414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3588" name="Oval 38"/>
            <p:cNvSpPr>
              <a:spLocks noChangeArrowheads="1"/>
            </p:cNvSpPr>
            <p:nvPr/>
          </p:nvSpPr>
          <p:spPr bwMode="auto">
            <a:xfrm>
              <a:off x="199" y="136"/>
              <a:ext cx="582" cy="581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23589" name="Group 39"/>
            <p:cNvGrpSpPr/>
            <p:nvPr/>
          </p:nvGrpSpPr>
          <p:grpSpPr bwMode="auto">
            <a:xfrm>
              <a:off x="550" y="552"/>
              <a:ext cx="517" cy="501"/>
              <a:chOff x="0" y="0"/>
              <a:chExt cx="1134" cy="1097"/>
            </a:xfrm>
          </p:grpSpPr>
          <p:sp>
            <p:nvSpPr>
              <p:cNvPr id="23590" name="Oval 4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34" cy="1097"/>
              </a:xfrm>
              <a:prstGeom prst="ellipse">
                <a:avLst/>
              </a:prstGeom>
              <a:solidFill>
                <a:srgbClr val="FF9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3591" name="Oval 41"/>
              <p:cNvSpPr>
                <a:spLocks noChangeArrowheads="1"/>
              </p:cNvSpPr>
              <p:nvPr/>
            </p:nvSpPr>
            <p:spPr bwMode="auto">
              <a:xfrm>
                <a:off x="485" y="53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3592" name="Oval 42"/>
              <p:cNvSpPr>
                <a:spLocks noChangeArrowheads="1"/>
              </p:cNvSpPr>
              <p:nvPr/>
            </p:nvSpPr>
            <p:spPr bwMode="auto">
              <a:xfrm>
                <a:off x="685" y="73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3593" name="Oval 43"/>
              <p:cNvSpPr>
                <a:spLocks noChangeArrowheads="1"/>
              </p:cNvSpPr>
              <p:nvPr/>
            </p:nvSpPr>
            <p:spPr bwMode="auto">
              <a:xfrm>
                <a:off x="825" y="486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3594" name="Oval 44"/>
              <p:cNvSpPr>
                <a:spLocks noChangeArrowheads="1"/>
              </p:cNvSpPr>
              <p:nvPr/>
            </p:nvSpPr>
            <p:spPr bwMode="auto">
              <a:xfrm>
                <a:off x="485" y="222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3595" name="Oval 45"/>
              <p:cNvSpPr>
                <a:spLocks noChangeArrowheads="1"/>
              </p:cNvSpPr>
              <p:nvPr/>
            </p:nvSpPr>
            <p:spPr bwMode="auto">
              <a:xfrm>
                <a:off x="365" y="85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3596" name="Oval 46"/>
              <p:cNvSpPr>
                <a:spLocks noChangeArrowheads="1"/>
              </p:cNvSpPr>
              <p:nvPr/>
            </p:nvSpPr>
            <p:spPr bwMode="auto">
              <a:xfrm>
                <a:off x="157" y="422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3597" name="Oval 47"/>
              <p:cNvSpPr>
                <a:spLocks noChangeArrowheads="1"/>
              </p:cNvSpPr>
              <p:nvPr/>
            </p:nvSpPr>
            <p:spPr bwMode="auto">
              <a:xfrm>
                <a:off x="769" y="254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3598" name="Oval 48"/>
              <p:cNvSpPr>
                <a:spLocks noChangeArrowheads="1"/>
              </p:cNvSpPr>
              <p:nvPr/>
            </p:nvSpPr>
            <p:spPr bwMode="auto">
              <a:xfrm>
                <a:off x="169" y="686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cxnSp>
          <p:nvCxnSpPr>
            <p:cNvPr id="23599" name="AutoShape 49"/>
            <p:cNvCxnSpPr>
              <a:cxnSpLocks noChangeShapeType="1"/>
            </p:cNvCxnSpPr>
            <p:nvPr/>
          </p:nvCxnSpPr>
          <p:spPr bwMode="auto">
            <a:xfrm>
              <a:off x="788" y="1548"/>
              <a:ext cx="0" cy="1762"/>
            </a:xfrm>
            <a:prstGeom prst="straightConnector1">
              <a:avLst/>
            </a:prstGeom>
            <a:noFill/>
            <a:ln w="63500">
              <a:solidFill>
                <a:srgbClr val="339933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3600" name="AutoShape 50"/>
            <p:cNvSpPr>
              <a:spLocks noChangeArrowheads="1"/>
            </p:cNvSpPr>
            <p:nvPr/>
          </p:nvSpPr>
          <p:spPr bwMode="auto">
            <a:xfrm rot="20460000" flipV="1">
              <a:off x="888" y="1824"/>
              <a:ext cx="530" cy="258"/>
            </a:xfrm>
            <a:prstGeom prst="lightningBolt">
              <a:avLst/>
            </a:prstGeom>
            <a:solidFill>
              <a:srgbClr val="33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3601" name="AutoShape 51"/>
            <p:cNvSpPr>
              <a:spLocks noChangeArrowheads="1"/>
            </p:cNvSpPr>
            <p:nvPr/>
          </p:nvSpPr>
          <p:spPr bwMode="auto">
            <a:xfrm flipH="1" flipV="1">
              <a:off x="0" y="1824"/>
              <a:ext cx="705" cy="630"/>
            </a:xfrm>
            <a:prstGeom prst="lightningBolt">
              <a:avLst/>
            </a:prstGeom>
            <a:solidFill>
              <a:srgbClr val="33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3602" name="AutoShape 52"/>
            <p:cNvSpPr>
              <a:spLocks noChangeArrowheads="1"/>
            </p:cNvSpPr>
            <p:nvPr/>
          </p:nvSpPr>
          <p:spPr bwMode="auto">
            <a:xfrm flipV="1">
              <a:off x="888" y="2582"/>
              <a:ext cx="655" cy="258"/>
            </a:xfrm>
            <a:prstGeom prst="lightningBolt">
              <a:avLst/>
            </a:prstGeom>
            <a:solidFill>
              <a:srgbClr val="33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23603" name="Group 53"/>
          <p:cNvGrpSpPr/>
          <p:nvPr/>
        </p:nvGrpSpPr>
        <p:grpSpPr bwMode="auto">
          <a:xfrm>
            <a:off x="1143000" y="5143500"/>
            <a:ext cx="636588" cy="1323975"/>
            <a:chOff x="0" y="0"/>
            <a:chExt cx="1595" cy="3310"/>
          </a:xfrm>
        </p:grpSpPr>
        <p:sp>
          <p:nvSpPr>
            <p:cNvPr id="23604" name="Oval 54"/>
            <p:cNvSpPr>
              <a:spLocks noChangeArrowheads="1"/>
            </p:cNvSpPr>
            <p:nvPr/>
          </p:nvSpPr>
          <p:spPr bwMode="auto">
            <a:xfrm>
              <a:off x="516" y="0"/>
              <a:ext cx="582" cy="581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3605" name="Oval 55"/>
            <p:cNvSpPr>
              <a:spLocks noChangeArrowheads="1"/>
            </p:cNvSpPr>
            <p:nvPr/>
          </p:nvSpPr>
          <p:spPr bwMode="auto">
            <a:xfrm>
              <a:off x="836" y="128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3606" name="Oval 56"/>
            <p:cNvSpPr>
              <a:spLocks noChangeArrowheads="1"/>
            </p:cNvSpPr>
            <p:nvPr/>
          </p:nvSpPr>
          <p:spPr bwMode="auto">
            <a:xfrm>
              <a:off x="1013" y="430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3607" name="Oval 57"/>
            <p:cNvSpPr>
              <a:spLocks noChangeArrowheads="1"/>
            </p:cNvSpPr>
            <p:nvPr/>
          </p:nvSpPr>
          <p:spPr bwMode="auto">
            <a:xfrm>
              <a:off x="961" y="739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3608" name="Oval 58"/>
            <p:cNvSpPr>
              <a:spLocks noChangeArrowheads="1"/>
            </p:cNvSpPr>
            <p:nvPr/>
          </p:nvSpPr>
          <p:spPr bwMode="auto">
            <a:xfrm>
              <a:off x="692" y="966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3609" name="Oval 59"/>
            <p:cNvSpPr>
              <a:spLocks noChangeArrowheads="1"/>
            </p:cNvSpPr>
            <p:nvPr/>
          </p:nvSpPr>
          <p:spPr bwMode="auto">
            <a:xfrm>
              <a:off x="355" y="958"/>
              <a:ext cx="581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3610" name="Oval 60"/>
            <p:cNvSpPr>
              <a:spLocks noChangeArrowheads="1"/>
            </p:cNvSpPr>
            <p:nvPr/>
          </p:nvSpPr>
          <p:spPr bwMode="auto">
            <a:xfrm>
              <a:off x="110" y="761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3611" name="Oval 61"/>
            <p:cNvSpPr>
              <a:spLocks noChangeArrowheads="1"/>
            </p:cNvSpPr>
            <p:nvPr/>
          </p:nvSpPr>
          <p:spPr bwMode="auto">
            <a:xfrm>
              <a:off x="34" y="414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3612" name="Oval 62"/>
            <p:cNvSpPr>
              <a:spLocks noChangeArrowheads="1"/>
            </p:cNvSpPr>
            <p:nvPr/>
          </p:nvSpPr>
          <p:spPr bwMode="auto">
            <a:xfrm>
              <a:off x="199" y="136"/>
              <a:ext cx="582" cy="581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23613" name="Group 63"/>
            <p:cNvGrpSpPr/>
            <p:nvPr/>
          </p:nvGrpSpPr>
          <p:grpSpPr bwMode="auto">
            <a:xfrm>
              <a:off x="550" y="552"/>
              <a:ext cx="517" cy="501"/>
              <a:chOff x="0" y="0"/>
              <a:chExt cx="1134" cy="1097"/>
            </a:xfrm>
          </p:grpSpPr>
          <p:sp>
            <p:nvSpPr>
              <p:cNvPr id="23614" name="Oval 6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34" cy="1097"/>
              </a:xfrm>
              <a:prstGeom prst="ellipse">
                <a:avLst/>
              </a:prstGeom>
              <a:solidFill>
                <a:srgbClr val="FF9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3615" name="Oval 65"/>
              <p:cNvSpPr>
                <a:spLocks noChangeArrowheads="1"/>
              </p:cNvSpPr>
              <p:nvPr/>
            </p:nvSpPr>
            <p:spPr bwMode="auto">
              <a:xfrm>
                <a:off x="485" y="53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3616" name="Oval 66"/>
              <p:cNvSpPr>
                <a:spLocks noChangeArrowheads="1"/>
              </p:cNvSpPr>
              <p:nvPr/>
            </p:nvSpPr>
            <p:spPr bwMode="auto">
              <a:xfrm>
                <a:off x="685" y="73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3617" name="Oval 67"/>
              <p:cNvSpPr>
                <a:spLocks noChangeArrowheads="1"/>
              </p:cNvSpPr>
              <p:nvPr/>
            </p:nvSpPr>
            <p:spPr bwMode="auto">
              <a:xfrm>
                <a:off x="825" y="486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3618" name="Oval 68"/>
              <p:cNvSpPr>
                <a:spLocks noChangeArrowheads="1"/>
              </p:cNvSpPr>
              <p:nvPr/>
            </p:nvSpPr>
            <p:spPr bwMode="auto">
              <a:xfrm>
                <a:off x="485" y="222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3619" name="Oval 69"/>
              <p:cNvSpPr>
                <a:spLocks noChangeArrowheads="1"/>
              </p:cNvSpPr>
              <p:nvPr/>
            </p:nvSpPr>
            <p:spPr bwMode="auto">
              <a:xfrm>
                <a:off x="365" y="85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3620" name="Oval 70"/>
              <p:cNvSpPr>
                <a:spLocks noChangeArrowheads="1"/>
              </p:cNvSpPr>
              <p:nvPr/>
            </p:nvSpPr>
            <p:spPr bwMode="auto">
              <a:xfrm>
                <a:off x="157" y="422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3621" name="Oval 71"/>
              <p:cNvSpPr>
                <a:spLocks noChangeArrowheads="1"/>
              </p:cNvSpPr>
              <p:nvPr/>
            </p:nvSpPr>
            <p:spPr bwMode="auto">
              <a:xfrm>
                <a:off x="769" y="254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3622" name="Oval 72"/>
              <p:cNvSpPr>
                <a:spLocks noChangeArrowheads="1"/>
              </p:cNvSpPr>
              <p:nvPr/>
            </p:nvSpPr>
            <p:spPr bwMode="auto">
              <a:xfrm>
                <a:off x="169" y="686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cxnSp>
          <p:nvCxnSpPr>
            <p:cNvPr id="23623" name="AutoShape 73"/>
            <p:cNvCxnSpPr>
              <a:cxnSpLocks noChangeShapeType="1"/>
            </p:cNvCxnSpPr>
            <p:nvPr/>
          </p:nvCxnSpPr>
          <p:spPr bwMode="auto">
            <a:xfrm>
              <a:off x="788" y="1548"/>
              <a:ext cx="0" cy="1762"/>
            </a:xfrm>
            <a:prstGeom prst="straightConnector1">
              <a:avLst/>
            </a:prstGeom>
            <a:noFill/>
            <a:ln w="63500">
              <a:solidFill>
                <a:srgbClr val="339933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3624" name="AutoShape 74"/>
            <p:cNvSpPr>
              <a:spLocks noChangeArrowheads="1"/>
            </p:cNvSpPr>
            <p:nvPr/>
          </p:nvSpPr>
          <p:spPr bwMode="auto">
            <a:xfrm rot="20460000" flipV="1">
              <a:off x="888" y="1824"/>
              <a:ext cx="530" cy="258"/>
            </a:xfrm>
            <a:prstGeom prst="lightningBolt">
              <a:avLst/>
            </a:prstGeom>
            <a:solidFill>
              <a:srgbClr val="33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3625" name="AutoShape 75"/>
            <p:cNvSpPr>
              <a:spLocks noChangeArrowheads="1"/>
            </p:cNvSpPr>
            <p:nvPr/>
          </p:nvSpPr>
          <p:spPr bwMode="auto">
            <a:xfrm flipH="1" flipV="1">
              <a:off x="0" y="1824"/>
              <a:ext cx="705" cy="630"/>
            </a:xfrm>
            <a:prstGeom prst="lightningBolt">
              <a:avLst/>
            </a:prstGeom>
            <a:solidFill>
              <a:srgbClr val="33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3626" name="AutoShape 76"/>
            <p:cNvSpPr>
              <a:spLocks noChangeArrowheads="1"/>
            </p:cNvSpPr>
            <p:nvPr/>
          </p:nvSpPr>
          <p:spPr bwMode="auto">
            <a:xfrm flipV="1">
              <a:off x="888" y="2582"/>
              <a:ext cx="655" cy="258"/>
            </a:xfrm>
            <a:prstGeom prst="lightningBolt">
              <a:avLst/>
            </a:prstGeom>
            <a:solidFill>
              <a:srgbClr val="33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7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altLang="zh-CN" smtClean="0">
                <a:latin typeface="Arial" panose="020B0604020202020204" pitchFamily="34" charset="0"/>
              </a:rPr>
              <a:t>It </a:t>
            </a:r>
            <a:r>
              <a:rPr lang="en-US" altLang="zh-CN" smtClean="0">
                <a:solidFill>
                  <a:srgbClr val="FF0000"/>
                </a:solidFill>
                <a:latin typeface="Arial" panose="020B0604020202020204" pitchFamily="34" charset="0"/>
              </a:rPr>
              <a:t>wasn’t</a:t>
            </a:r>
            <a:r>
              <a:rPr lang="en-US" altLang="zh-CN" smtClean="0">
                <a:latin typeface="Arial" panose="020B0604020202020204" pitchFamily="34" charset="0"/>
              </a:rPr>
              <a:t> beautiful </a:t>
            </a:r>
            <a:r>
              <a:rPr lang="en-US" altLang="zh-CN" smtClean="0">
                <a:solidFill>
                  <a:srgbClr val="00B0F0"/>
                </a:solidFill>
                <a:latin typeface="Arial" panose="020B0604020202020204" pitchFamily="34" charset="0"/>
              </a:rPr>
              <a:t>then</a:t>
            </a:r>
            <a:r>
              <a:rPr lang="en-US" altLang="zh-CN" smtClean="0">
                <a:latin typeface="Arial" panose="020B0604020202020204" pitchFamily="34" charset="0"/>
              </a:rPr>
              <a:t>.</a:t>
            </a:r>
            <a:endParaRPr lang="zh-CN" altLang="zh-CN" smtClean="0">
              <a:latin typeface="Arial" panose="020B0604020202020204" pitchFamily="34" charset="0"/>
            </a:endParaRPr>
          </a:p>
        </p:txBody>
      </p:sp>
      <p:sp>
        <p:nvSpPr>
          <p:cNvPr id="79" name="椭圆形标注 3"/>
          <p:cNvSpPr>
            <a:spLocks noChangeArrowheads="1"/>
          </p:cNvSpPr>
          <p:nvPr/>
        </p:nvSpPr>
        <p:spPr bwMode="auto">
          <a:xfrm>
            <a:off x="2500313" y="1500188"/>
            <a:ext cx="3214687" cy="928687"/>
          </a:xfrm>
          <a:prstGeom prst="wedgeEllipseCallout">
            <a:avLst>
              <a:gd name="adj1" fmla="val -44139"/>
              <a:gd name="adj2" fmla="val -55838"/>
            </a:avLst>
          </a:prstGeom>
          <a:solidFill>
            <a:srgbClr val="ADDB7B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r>
              <a:rPr lang="en-US" altLang="zh-CN" sz="3200" b="1"/>
              <a:t>= was not</a:t>
            </a:r>
            <a:endParaRPr lang="zh-CN" altLang="en-US" sz="3200" b="1"/>
          </a:p>
        </p:txBody>
      </p:sp>
      <p:pic>
        <p:nvPicPr>
          <p:cNvPr id="80" name="Picture 10" descr="C:\Users\Administrator\Desktop\20100523_bca3831ff01155922568xuIdcx4kB9t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071938" y="4429125"/>
            <a:ext cx="3635375" cy="20240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23630" name="Picture 78" descr="C:\Users\Administrator\Desktop\32bb9c8bc0be9eb8fc1f102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90563" y="3671888"/>
            <a:ext cx="2814637" cy="280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631" name="TextBox 85"/>
          <p:cNvSpPr txBox="1">
            <a:spLocks noChangeArrowheads="1"/>
          </p:cNvSpPr>
          <p:nvPr/>
        </p:nvSpPr>
        <p:spPr bwMode="auto">
          <a:xfrm>
            <a:off x="642938" y="3929063"/>
            <a:ext cx="1143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B0F0"/>
                </a:solidFill>
              </a:rPr>
              <a:t>now</a:t>
            </a:r>
            <a:endParaRPr lang="zh-CN" altLang="en-US" sz="3200" b="1">
              <a:solidFill>
                <a:srgbClr val="00B0F0"/>
              </a:solidFill>
            </a:endParaRPr>
          </a:p>
        </p:txBody>
      </p:sp>
      <p:sp>
        <p:nvSpPr>
          <p:cNvPr id="23632" name="TextBox 86"/>
          <p:cNvSpPr txBox="1">
            <a:spLocks noChangeArrowheads="1"/>
          </p:cNvSpPr>
          <p:nvPr/>
        </p:nvSpPr>
        <p:spPr bwMode="auto">
          <a:xfrm>
            <a:off x="8001000" y="4502150"/>
            <a:ext cx="1143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B0F0"/>
                </a:solidFill>
              </a:rPr>
              <a:t>then</a:t>
            </a:r>
            <a:endParaRPr lang="zh-CN" altLang="en-US" sz="3200" b="1">
              <a:solidFill>
                <a:srgbClr val="00B0F0"/>
              </a:solidFill>
            </a:endParaRPr>
          </a:p>
        </p:txBody>
      </p:sp>
      <p:sp>
        <p:nvSpPr>
          <p:cNvPr id="89" name="椭圆形标注 88"/>
          <p:cNvSpPr>
            <a:spLocks noChangeArrowheads="1"/>
          </p:cNvSpPr>
          <p:nvPr/>
        </p:nvSpPr>
        <p:spPr bwMode="auto">
          <a:xfrm rot="-1280109">
            <a:off x="5318125" y="2300288"/>
            <a:ext cx="3367088" cy="808037"/>
          </a:xfrm>
          <a:prstGeom prst="wedgeEllipseCallout">
            <a:avLst>
              <a:gd name="adj1" fmla="val -50194"/>
              <a:gd name="adj2" fmla="val 65708"/>
            </a:avLst>
          </a:prstGeom>
          <a:solidFill>
            <a:srgbClr val="ADDB7B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r>
              <a:rPr lang="en-US" altLang="zh-CN" sz="3200" b="1"/>
              <a:t>= were not</a:t>
            </a:r>
            <a:endParaRPr lang="zh-CN" altLang="en-US" sz="3200" b="1"/>
          </a:p>
        </p:txBody>
      </p:sp>
      <p:pic>
        <p:nvPicPr>
          <p:cNvPr id="90" name="Picture 7" descr="C:\Users\Administrator\Desktop\u=1268834488,492802944&amp;fm=23&amp;gp=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90563" y="5173663"/>
            <a:ext cx="5492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" name="Picture 6" descr="C:\Users\Administrator\Desktop\u=3475438694,2282189502&amp;fm=23&amp;gp=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071938"/>
            <a:ext cx="815975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614" name="Oval 86"/>
          <p:cNvSpPr>
            <a:spLocks noChangeArrowheads="1"/>
          </p:cNvSpPr>
          <p:nvPr/>
        </p:nvSpPr>
        <p:spPr bwMode="auto">
          <a:xfrm>
            <a:off x="1214438" y="428625"/>
            <a:ext cx="2200275" cy="1143000"/>
          </a:xfrm>
          <a:prstGeom prst="ellipse">
            <a:avLst/>
          </a:prstGeom>
          <a:noFill/>
          <a:ln w="38100">
            <a:solidFill>
              <a:srgbClr val="FF00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615" name="Oval 87"/>
          <p:cNvSpPr>
            <a:spLocks noChangeArrowheads="1"/>
          </p:cNvSpPr>
          <p:nvPr/>
        </p:nvSpPr>
        <p:spPr bwMode="auto">
          <a:xfrm>
            <a:off x="3067050" y="3429000"/>
            <a:ext cx="2735263" cy="1008063"/>
          </a:xfrm>
          <a:prstGeom prst="ellipse">
            <a:avLst/>
          </a:prstGeom>
          <a:noFill/>
          <a:ln w="38100">
            <a:solidFill>
              <a:srgbClr val="FF00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FF00FF"/>
              </a:solidFill>
            </a:endParaRPr>
          </a:p>
        </p:txBody>
      </p:sp>
      <p:sp>
        <p:nvSpPr>
          <p:cNvPr id="22616" name="Text Box 88"/>
          <p:cNvSpPr txBox="1">
            <a:spLocks noChangeArrowheads="1"/>
          </p:cNvSpPr>
          <p:nvPr/>
        </p:nvSpPr>
        <p:spPr bwMode="auto">
          <a:xfrm>
            <a:off x="3067050" y="3644900"/>
            <a:ext cx="60769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/>
              <a:t>They </a:t>
            </a:r>
            <a:r>
              <a:rPr lang="en-US" altLang="zh-CN" sz="3600">
                <a:solidFill>
                  <a:srgbClr val="FF0000"/>
                </a:solidFill>
              </a:rPr>
              <a:t>weren’t</a:t>
            </a:r>
            <a:r>
              <a:rPr lang="en-US" altLang="zh-CN" sz="3600"/>
              <a:t> beautiful then.</a:t>
            </a:r>
            <a:endParaRPr lang="zh-CN" altLang="en-US" sz="360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09827E-6 L -0.82604 -0.7620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5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0" y="-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26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26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26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26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2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79" grpId="0" animBg="1"/>
      <p:bldP spid="22614" grpId="0" animBg="1"/>
      <p:bldP spid="22615" grpId="0" animBg="1"/>
    </p:bldLst>
  </p:timing>
</p:sld>
</file>

<file path=ppt/tags/tag1.xml><?xml version="1.0" encoding="utf-8"?>
<p:tagLst xmlns:p="http://schemas.openxmlformats.org/presentationml/2006/main">
  <p:tag name="KSO_WPP_MARK_KEY" val="4d89f424-d4ea-4f93-ad0f-56eb5b65eb0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ChildrenFriends">
      <a:dk1>
        <a:srgbClr val="404040"/>
      </a:dk1>
      <a:lt1>
        <a:sysClr val="window" lastClr="FFFFFF"/>
      </a:lt1>
      <a:dk2>
        <a:srgbClr val="000000"/>
      </a:dk2>
      <a:lt2>
        <a:srgbClr val="EAEAEA"/>
      </a:lt2>
      <a:accent1>
        <a:srgbClr val="A63121"/>
      </a:accent1>
      <a:accent2>
        <a:srgbClr val="318DCB"/>
      </a:accent2>
      <a:accent3>
        <a:srgbClr val="F28330"/>
      </a:accent3>
      <a:accent4>
        <a:srgbClr val="50B852"/>
      </a:accent4>
      <a:accent5>
        <a:srgbClr val="EEAD1D"/>
      </a:accent5>
      <a:accent6>
        <a:srgbClr val="A68555"/>
      </a:accent6>
      <a:hlink>
        <a:srgbClr val="F28330"/>
      </a:hlink>
      <a:folHlink>
        <a:srgbClr val="969696"/>
      </a:folHlink>
    </a:clrScheme>
    <a:fontScheme name="Times New Roman-Arial">
      <a:maj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_2">
  <a:themeElements>
    <a:clrScheme name="默认设计模板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tf03896101</Template>
  <TotalTime>0</TotalTime>
  <Words>1307</Words>
  <Application>WPS 演示</Application>
  <PresentationFormat>全屏显示(4:3)</PresentationFormat>
  <Paragraphs>159</Paragraphs>
  <Slides>16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Calibri</vt:lpstr>
      <vt:lpstr>Calibri</vt:lpstr>
      <vt:lpstr>Comic Sans MS</vt:lpstr>
      <vt:lpstr>华文楷体</vt:lpstr>
      <vt:lpstr>华文彩云</vt:lpstr>
      <vt:lpstr>黑体</vt:lpstr>
      <vt:lpstr>Microsoft New Tai Lue</vt:lpstr>
      <vt:lpstr>Arial</vt:lpstr>
      <vt:lpstr>Arial Unicode MS</vt:lpstr>
      <vt:lpstr>Times New Roman</vt:lpstr>
      <vt:lpstr>第一PPT模板网-WWW.1PPT.COM</vt:lpstr>
      <vt:lpstr>默认设计模板_2</vt:lpstr>
      <vt:lpstr>Module 5</vt:lpstr>
      <vt:lpstr>认识新单词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否定式：</vt:lpstr>
      <vt:lpstr>It wasn’t beautiful then.</vt:lpstr>
      <vt:lpstr>PowerPoint 演示文稿</vt:lpstr>
      <vt:lpstr>PowerPoint 演示文稿</vt:lpstr>
      <vt:lpstr>PowerPoint 演示文稿</vt:lpstr>
      <vt:lpstr>Fill in the blank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They were young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36</cp:revision>
  <dcterms:created xsi:type="dcterms:W3CDTF">2017-09-13T08:22:00Z</dcterms:created>
  <dcterms:modified xsi:type="dcterms:W3CDTF">2023-02-16T04:00:07Z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DC3A08F617014F65A487A380269B3C9E</vt:lpwstr>
  </property>
</Properties>
</file>