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860" r:id="rId3"/>
    <p:sldId id="861" r:id="rId4"/>
    <p:sldId id="863" r:id="rId5"/>
    <p:sldId id="864" r:id="rId6"/>
    <p:sldId id="865" r:id="rId7"/>
    <p:sldId id="866" r:id="rId8"/>
    <p:sldId id="868" r:id="rId9"/>
    <p:sldId id="869" r:id="rId10"/>
    <p:sldId id="870" r:id="rId11"/>
    <p:sldId id="871" r:id="rId12"/>
    <p:sldId id="872" r:id="rId13"/>
    <p:sldId id="873" r:id="rId14"/>
    <p:sldId id="874" r:id="rId16"/>
    <p:sldId id="875" r:id="rId17"/>
    <p:sldId id="876" r:id="rId18"/>
    <p:sldId id="877" r:id="rId19"/>
    <p:sldId id="878" r:id="rId20"/>
    <p:sldId id="879" r:id="rId21"/>
    <p:sldId id="880" r:id="rId22"/>
    <p:sldId id="881" r:id="rId23"/>
    <p:sldId id="882" r:id="rId24"/>
    <p:sldId id="883" r:id="rId25"/>
    <p:sldId id="884" r:id="rId26"/>
    <p:sldId id="885" r:id="rId27"/>
    <p:sldId id="886" r:id="rId28"/>
    <p:sldId id="887" r:id="rId29"/>
  </p:sldIdLst>
  <p:sldSz cx="18002250" cy="11161395"/>
  <p:notesSz cx="6858000" cy="9144000"/>
  <p:custDataLst>
    <p:tags r:id="rId33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3515" userDrawn="1">
          <p15:clr>
            <a:srgbClr val="A4A3A4"/>
          </p15:clr>
        </p15:guide>
        <p15:guide id="2" pos="56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7" d="100"/>
          <a:sy n="67" d="100"/>
        </p:scale>
        <p:origin x="-1014" y="-114"/>
      </p:cViewPr>
      <p:guideLst>
        <p:guide orient="horz" pos="3515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endParaRPr lang="en-US" altLang="en-US" sz="1200"/>
          </a:p>
        </p:txBody>
      </p:sp>
      <p:sp>
        <p:nvSpPr>
          <p:cNvPr id="32771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2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  <a:cs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34795946-8C4C-47B5-BAA3-7C4EAFC1B746}" type="datetime1">
              <a:rPr lang="en-US" altLang="en-US" sz="1200">
                <a:ea typeface="宋体" panose="02010600030101010101" pitchFamily="2" charset="-122"/>
              </a:rPr>
            </a:fld>
            <a:endParaRPr lang="en-US" altLang="en-US" sz="1200">
              <a:ea typeface="宋体" panose="02010600030101010101" pitchFamily="2" charset="-122"/>
            </a:endParaRPr>
          </a:p>
        </p:txBody>
      </p:sp>
      <p:sp>
        <p:nvSpPr>
          <p:cNvPr id="32772" name="幻灯片图像占位符 3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939800" y="1143000"/>
            <a:ext cx="4978400" cy="30861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32773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32774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2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200"/>
          </a:p>
        </p:txBody>
      </p:sp>
      <p:sp>
        <p:nvSpPr>
          <p:cNvPr id="32775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F3D55D3B-7B4A-4037-9660-BF4FA48F6D90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939800" y="1143000"/>
            <a:ext cx="4978400" cy="3086100"/>
          </a:xfrm>
          <a:noFill/>
          <a:ln w="12700">
            <a:round/>
          </a:ln>
        </p:spPr>
      </p:sp>
      <p:sp>
        <p:nvSpPr>
          <p:cNvPr id="33795" name="文本占位符 2"/>
          <p:cNvSpPr>
            <a:spLocks noGrp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33796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7E76E36-DC81-4144-B798-D9D800B5D06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2289"/>
          <p:cNvSpPr>
            <a:spLocks noGrp="1"/>
          </p:cNvSpPr>
          <p:nvPr>
            <p:ph type="ctrTitle"/>
          </p:nvPr>
        </p:nvSpPr>
        <p:spPr>
          <a:xfrm>
            <a:off x="1349375" y="3467100"/>
            <a:ext cx="15303500" cy="23923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>
              <a:defRPr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12291" name="副标题 12290"/>
          <p:cNvSpPr>
            <a:spLocks noGrp="1"/>
          </p:cNvSpPr>
          <p:nvPr>
            <p:ph type="subTitle" idx="1"/>
          </p:nvPr>
        </p:nvSpPr>
        <p:spPr>
          <a:xfrm>
            <a:off x="2700338" y="6327775"/>
            <a:ext cx="12601575" cy="28495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ctr">
              <a:buNone/>
              <a:defRPr kern="1200"/>
            </a:lvl1pPr>
            <a:lvl2pPr marL="833755" lvl="1" indent="-833755" algn="ctr">
              <a:buNone/>
              <a:defRPr kern="1200"/>
            </a:lvl2pPr>
            <a:lvl3pPr marL="1666875" lvl="2" indent="-1666875" algn="ctr">
              <a:buNone/>
              <a:defRPr kern="1200"/>
            </a:lvl3pPr>
            <a:lvl4pPr marL="2500630" lvl="3" indent="-2500630" algn="ctr">
              <a:buNone/>
              <a:defRPr kern="1200"/>
            </a:lvl4pPr>
            <a:lvl5pPr marL="3333750" lvl="4" indent="-3333750" algn="ctr">
              <a:buNone/>
              <a:defRPr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5124" name="日期占位符 12291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ln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125" name="页脚占位符 12292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ln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5126" name="灯片编号占位符 12293"/>
          <p:cNvSpPr>
            <a:spLocks noGrp="1"/>
          </p:cNvSpPr>
          <p:nvPr>
            <p:ph type="sldNum" sz="quarter" idx="12"/>
          </p:nvPr>
        </p:nvSpPr>
        <p:spPr>
          <a:xfrm>
            <a:off x="12901613" y="10164763"/>
            <a:ext cx="4200525" cy="774700"/>
          </a:xfrm>
          <a:prstGeom prst="rect">
            <a:avLst/>
          </a:prstGeom>
          <a:ln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16826A81-BDA6-4B36-8B98-8BA8EB20AEC4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443DDCC-DC7F-436A-98C3-0FAEA364BEB0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3051631" y="447675"/>
            <a:ext cx="4050506" cy="9523413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00113" y="447675"/>
            <a:ext cx="11916707" cy="9523413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443DDCC-DC7F-436A-98C3-0FAEA364BEB0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443DDCC-DC7F-436A-98C3-0FAEA364BEB0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28279" y="2782757"/>
            <a:ext cx="15526941" cy="4643094"/>
          </a:xfrm>
        </p:spPr>
        <p:txBody>
          <a:bodyPr anchor="b"/>
          <a:lstStyle>
            <a:lvl1pPr>
              <a:defRPr sz="886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28279" y="7469776"/>
            <a:ext cx="15526941" cy="2441693"/>
          </a:xfrm>
        </p:spPr>
        <p:txBody>
          <a:bodyPr/>
          <a:lstStyle>
            <a:lvl1pPr marL="0" indent="0">
              <a:buNone/>
              <a:defRPr sz="3545">
                <a:solidFill>
                  <a:schemeClr val="tx1">
                    <a:tint val="75000"/>
                  </a:schemeClr>
                </a:solidFill>
              </a:defRPr>
            </a:lvl1pPr>
            <a:lvl2pPr marL="675005" indent="0">
              <a:buNone/>
              <a:defRPr sz="2955">
                <a:solidFill>
                  <a:schemeClr val="tx1">
                    <a:tint val="75000"/>
                  </a:schemeClr>
                </a:solidFill>
              </a:defRPr>
            </a:lvl2pPr>
            <a:lvl3pPr marL="1350010" indent="0">
              <a:buNone/>
              <a:defRPr sz="2660">
                <a:solidFill>
                  <a:schemeClr val="tx1">
                    <a:tint val="75000"/>
                  </a:schemeClr>
                </a:solidFill>
              </a:defRPr>
            </a:lvl3pPr>
            <a:lvl4pPr marL="202501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4pPr>
            <a:lvl5pPr marL="270065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5pPr>
            <a:lvl6pPr marL="3375660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6pPr>
            <a:lvl7pPr marL="405066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7pPr>
            <a:lvl8pPr marL="4725670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8pPr>
            <a:lvl9pPr marL="540067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443DDCC-DC7F-436A-98C3-0FAEA364BEB0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00113" y="2605088"/>
            <a:ext cx="7938992" cy="73660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163146" y="2605088"/>
            <a:ext cx="7938992" cy="73660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6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7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443DDCC-DC7F-436A-98C3-0FAEA364BEB0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9999" y="594275"/>
            <a:ext cx="15526941" cy="2157477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752346" y="2894573"/>
            <a:ext cx="7196137" cy="1340993"/>
          </a:xfrm>
        </p:spPr>
        <p:txBody>
          <a:bodyPr anchor="ctr"/>
          <a:lstStyle>
            <a:lvl1pPr marL="0" indent="0">
              <a:buNone/>
              <a:defRPr sz="4135"/>
            </a:lvl1pPr>
            <a:lvl2pPr marL="675005" indent="0">
              <a:buNone/>
              <a:defRPr sz="3545"/>
            </a:lvl2pPr>
            <a:lvl3pPr marL="1350010" indent="0">
              <a:buNone/>
              <a:defRPr sz="2955"/>
            </a:lvl3pPr>
            <a:lvl4pPr marL="2025015" indent="0">
              <a:buNone/>
              <a:defRPr sz="2660"/>
            </a:lvl4pPr>
            <a:lvl5pPr marL="2700655" indent="0">
              <a:buNone/>
              <a:defRPr sz="2660"/>
            </a:lvl5pPr>
            <a:lvl6pPr marL="3375660" indent="0">
              <a:buNone/>
              <a:defRPr sz="2660"/>
            </a:lvl6pPr>
            <a:lvl7pPr marL="4050665" indent="0">
              <a:buNone/>
              <a:defRPr sz="2660"/>
            </a:lvl7pPr>
            <a:lvl8pPr marL="4725670" indent="0">
              <a:buNone/>
              <a:defRPr sz="2660"/>
            </a:lvl8pPr>
            <a:lvl9pPr marL="5400675" indent="0">
              <a:buNone/>
              <a:defRPr sz="266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752346" y="4338151"/>
            <a:ext cx="7196137" cy="5736099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9238760" y="2894573"/>
            <a:ext cx="7231577" cy="1340993"/>
          </a:xfrm>
        </p:spPr>
        <p:txBody>
          <a:bodyPr anchor="ctr"/>
          <a:lstStyle>
            <a:lvl1pPr marL="0" indent="0">
              <a:buNone/>
              <a:defRPr sz="4135"/>
            </a:lvl1pPr>
            <a:lvl2pPr marL="675005" indent="0">
              <a:buNone/>
              <a:defRPr sz="3545"/>
            </a:lvl2pPr>
            <a:lvl3pPr marL="1350010" indent="0">
              <a:buNone/>
              <a:defRPr sz="2955"/>
            </a:lvl3pPr>
            <a:lvl4pPr marL="2025015" indent="0">
              <a:buNone/>
              <a:defRPr sz="2660"/>
            </a:lvl4pPr>
            <a:lvl5pPr marL="2700655" indent="0">
              <a:buNone/>
              <a:defRPr sz="2660"/>
            </a:lvl5pPr>
            <a:lvl6pPr marL="3375660" indent="0">
              <a:buNone/>
              <a:defRPr sz="2660"/>
            </a:lvl6pPr>
            <a:lvl7pPr marL="4050665" indent="0">
              <a:buNone/>
              <a:defRPr sz="2660"/>
            </a:lvl7pPr>
            <a:lvl8pPr marL="4725670" indent="0">
              <a:buNone/>
              <a:defRPr sz="2660"/>
            </a:lvl8pPr>
            <a:lvl9pPr marL="5400675" indent="0">
              <a:buNone/>
              <a:defRPr sz="266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9238760" y="4338151"/>
            <a:ext cx="7231577" cy="5736099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8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9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443DDCC-DC7F-436A-98C3-0FAEA364BEB0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4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5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443DDCC-DC7F-436A-98C3-0FAEA364BEB0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3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4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443DDCC-DC7F-436A-98C3-0FAEA364BEB0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9999" y="744135"/>
            <a:ext cx="5806194" cy="2604474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53301" y="1607126"/>
            <a:ext cx="9113639" cy="7932276"/>
          </a:xfrm>
        </p:spPr>
        <p:txBody>
          <a:bodyPr/>
          <a:lstStyle>
            <a:lvl1pPr>
              <a:defRPr sz="4725"/>
            </a:lvl1pPr>
            <a:lvl2pPr>
              <a:defRPr sz="4135"/>
            </a:lvl2pPr>
            <a:lvl3pPr>
              <a:defRPr sz="3545"/>
            </a:lvl3pPr>
            <a:lvl4pPr>
              <a:defRPr sz="2955"/>
            </a:lvl4pPr>
            <a:lvl5pPr>
              <a:defRPr sz="2955"/>
            </a:lvl5pPr>
            <a:lvl6pPr>
              <a:defRPr sz="2955"/>
            </a:lvl6pPr>
            <a:lvl7pPr>
              <a:defRPr sz="2955"/>
            </a:lvl7pPr>
            <a:lvl8pPr>
              <a:defRPr sz="2955"/>
            </a:lvl8pPr>
            <a:lvl9pPr>
              <a:defRPr sz="295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239999" y="3348609"/>
            <a:ext cx="5806194" cy="6203712"/>
          </a:xfrm>
        </p:spPr>
        <p:txBody>
          <a:bodyPr/>
          <a:lstStyle>
            <a:lvl1pPr marL="0" indent="0">
              <a:buNone/>
              <a:defRPr sz="2365"/>
            </a:lvl1pPr>
            <a:lvl2pPr marL="675005" indent="0">
              <a:buNone/>
              <a:defRPr sz="2065"/>
            </a:lvl2pPr>
            <a:lvl3pPr marL="1350010" indent="0">
              <a:buNone/>
              <a:defRPr sz="1770"/>
            </a:lvl3pPr>
            <a:lvl4pPr marL="2025015" indent="0">
              <a:buNone/>
              <a:defRPr sz="1475"/>
            </a:lvl4pPr>
            <a:lvl5pPr marL="2700655" indent="0">
              <a:buNone/>
              <a:defRPr sz="1475"/>
            </a:lvl5pPr>
            <a:lvl6pPr marL="3375660" indent="0">
              <a:buNone/>
              <a:defRPr sz="1475"/>
            </a:lvl6pPr>
            <a:lvl7pPr marL="4050665" indent="0">
              <a:buNone/>
              <a:defRPr sz="1475"/>
            </a:lvl7pPr>
            <a:lvl8pPr marL="4725670" indent="0">
              <a:buNone/>
              <a:defRPr sz="1475"/>
            </a:lvl8pPr>
            <a:lvl9pPr marL="5400675" indent="0">
              <a:buNone/>
              <a:defRPr sz="147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6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7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443DDCC-DC7F-436A-98C3-0FAEA364BEB0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9999" y="744135"/>
            <a:ext cx="6150398" cy="2604474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653301" y="744137"/>
            <a:ext cx="9113639" cy="8795266"/>
          </a:xfrm>
        </p:spPr>
        <p:txBody>
          <a:bodyPr vert="horz" wrap="square" lIns="166631" tIns="83315" rIns="166631" bIns="83315" numCol="1" anchor="t" anchorCtr="0" compatLnSpc="1"/>
          <a:lstStyle>
            <a:lvl1pPr marL="0" indent="0">
              <a:buNone/>
              <a:defRPr sz="4725"/>
            </a:lvl1pPr>
            <a:lvl2pPr marL="675005" indent="0">
              <a:buNone/>
              <a:defRPr sz="4135"/>
            </a:lvl2pPr>
            <a:lvl3pPr marL="1350010" indent="0">
              <a:buNone/>
              <a:defRPr sz="3545"/>
            </a:lvl3pPr>
            <a:lvl4pPr marL="2025015" indent="0">
              <a:buNone/>
              <a:defRPr sz="2955"/>
            </a:lvl4pPr>
            <a:lvl5pPr marL="2700655" indent="0">
              <a:buNone/>
              <a:defRPr sz="2955"/>
            </a:lvl5pPr>
            <a:lvl6pPr marL="3375660" indent="0">
              <a:buNone/>
              <a:defRPr sz="2955"/>
            </a:lvl6pPr>
            <a:lvl7pPr marL="4050665" indent="0">
              <a:buNone/>
              <a:defRPr sz="2955"/>
            </a:lvl7pPr>
            <a:lvl8pPr marL="4725670" indent="0">
              <a:buNone/>
              <a:defRPr sz="2955"/>
            </a:lvl8pPr>
            <a:lvl9pPr marL="5400675" indent="0">
              <a:buNone/>
              <a:defRPr sz="2955"/>
            </a:lvl9pPr>
          </a:lstStyle>
          <a:p>
            <a:pPr marL="0" marR="0" lvl="0" indent="0" algn="l" defTabSz="1666875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72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239999" y="3348609"/>
            <a:ext cx="6150398" cy="6203712"/>
          </a:xfrm>
        </p:spPr>
        <p:txBody>
          <a:bodyPr/>
          <a:lstStyle>
            <a:lvl1pPr marL="0" indent="0">
              <a:buNone/>
              <a:defRPr sz="2955"/>
            </a:lvl1pPr>
            <a:lvl2pPr marL="675005" indent="0">
              <a:buNone/>
              <a:defRPr sz="2660"/>
            </a:lvl2pPr>
            <a:lvl3pPr marL="1350010" indent="0">
              <a:buNone/>
              <a:defRPr sz="2365"/>
            </a:lvl3pPr>
            <a:lvl4pPr marL="2025015" indent="0">
              <a:buNone/>
              <a:defRPr sz="2065"/>
            </a:lvl4pPr>
            <a:lvl5pPr marL="2700655" indent="0">
              <a:buNone/>
              <a:defRPr sz="2065"/>
            </a:lvl5pPr>
            <a:lvl6pPr marL="3375660" indent="0">
              <a:buNone/>
              <a:defRPr sz="2065"/>
            </a:lvl6pPr>
            <a:lvl7pPr marL="4050665" indent="0">
              <a:buNone/>
              <a:defRPr sz="2065"/>
            </a:lvl7pPr>
            <a:lvl8pPr marL="4725670" indent="0">
              <a:buNone/>
              <a:defRPr sz="2065"/>
            </a:lvl8pPr>
            <a:lvl9pPr marL="5400675" indent="0">
              <a:buNone/>
              <a:defRPr sz="206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6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7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443DDCC-DC7F-436A-98C3-0FAEA364BEB0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1265"/>
          <p:cNvSpPr>
            <a:spLocks noGrp="1"/>
          </p:cNvSpPr>
          <p:nvPr>
            <p:ph type="title" idx="4294967295"/>
          </p:nvPr>
        </p:nvSpPr>
        <p:spPr>
          <a:xfrm>
            <a:off x="900113" y="447675"/>
            <a:ext cx="16202025" cy="18621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66631" tIns="83315" rIns="166631" bIns="83315" anchor="ctr" anchorCtr="0">
            <a:noAutofit/>
          </a:bodyPr>
          <a:lstStyle>
            <a:lvl1pPr marL="0" indent="0" algn="ctr" defTabSz="1666875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4099" name="文本占位符 11266"/>
          <p:cNvSpPr>
            <a:spLocks noGrp="1"/>
          </p:cNvSpPr>
          <p:nvPr>
            <p:ph type="body" idx="9"/>
          </p:nvPr>
        </p:nvSpPr>
        <p:spPr>
          <a:xfrm>
            <a:off x="900113" y="2605088"/>
            <a:ext cx="16202025" cy="7366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66631" tIns="83315" rIns="166631" bIns="83315"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4100" name="日期占位符 11267"/>
          <p:cNvSpPr>
            <a:spLocks noGrp="1"/>
          </p:cNvSpPr>
          <p:nvPr>
            <p:ph type="dt" sz="half" idx="2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4101" name="页脚占位符 11268"/>
          <p:cNvSpPr>
            <a:spLocks noGrp="1"/>
          </p:cNvSpPr>
          <p:nvPr>
            <p:ph type="ftr" sz="quarter" idx="3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4102" name="灯片编号占位符 11269"/>
          <p:cNvSpPr>
            <a:spLocks noGrp="1"/>
          </p:cNvSpPr>
          <p:nvPr>
            <p:ph type="sldNum" sz="quarter" idx="4"/>
          </p:nvPr>
        </p:nvSpPr>
        <p:spPr>
          <a:xfrm>
            <a:off x="129016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443DDCC-DC7F-436A-98C3-0FAEA364BEB0}" type="slidenum">
              <a:rPr lang="zh-CN" altLang="en-US" sz="2600"/>
            </a:fld>
            <a:endParaRPr lang="zh-CN" altLang="en-US" sz="26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marL="0" indent="0" algn="ctr" defTabSz="1666875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8000" b="0" i="0" u="none" kern="1200" baseline="0">
          <a:solidFill>
            <a:schemeClr val="tx2"/>
          </a:solidFill>
          <a:effectLst/>
          <a:latin typeface="Arial" panose="020B0604020202020204" pitchFamily="34" charset="0"/>
          <a:ea typeface="宋体" panose="02010600030101010101" pitchFamily="2" charset="-122"/>
          <a:cs typeface="+mj-cs"/>
        </a:defRPr>
      </a:lvl1pPr>
    </p:titleStyle>
    <p:bodyStyle>
      <a:lvl1pPr marL="624205" indent="-62420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5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1354455" lvl="1" indent="-520700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51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2082800" lvl="2" indent="-41592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4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2916555" lvl="3" indent="-41592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3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3749675" lvl="4" indent="-41592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3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lvl="5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emf"/><Relationship Id="rId2" Type="http://schemas.openxmlformats.org/officeDocument/2006/relationships/audio" Target="NULL" TargetMode="Externa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20481"/>
          <p:cNvSpPr/>
          <p:nvPr/>
        </p:nvSpPr>
        <p:spPr>
          <a:xfrm>
            <a:off x="1656309" y="1188368"/>
            <a:ext cx="4189412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b="1">
                <a:latin typeface="宋体" panose="02010600030101010101" pitchFamily="2" charset="-122"/>
                <a:sym typeface="Arial" panose="020B0604020202020204" pitchFamily="34" charset="0"/>
              </a:rPr>
              <a:t>四年级下册</a:t>
            </a:r>
            <a:endParaRPr lang="zh-CN" altLang="en-US" sz="4400" b="1">
              <a:latin typeface="宋体" panose="02010600030101010101" pitchFamily="2" charset="-122"/>
            </a:endParaRPr>
          </a:p>
        </p:txBody>
      </p:sp>
      <p:sp>
        <p:nvSpPr>
          <p:cNvPr id="6147" name="矩形 20482"/>
          <p:cNvSpPr/>
          <p:nvPr/>
        </p:nvSpPr>
        <p:spPr>
          <a:xfrm>
            <a:off x="0" y="2772544"/>
            <a:ext cx="17996470" cy="466281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60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Module </a:t>
            </a:r>
            <a:r>
              <a:rPr lang="en-US" altLang="zh-CN" sz="6000" b="1" dirty="0">
                <a:latin typeface="Times New Roman" panose="02020603050405020304" pitchFamily="18" charset="0"/>
                <a:sym typeface="Arial" panose="020B0604020202020204" pitchFamily="34" charset="0"/>
              </a:rPr>
              <a:t>6 Unit </a:t>
            </a:r>
            <a:r>
              <a:rPr lang="en-US" altLang="zh-CN" sz="60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en-US" altLang="zh-CN" sz="6000" b="1" dirty="0" smtClean="0">
              <a:latin typeface="Times New Roman" panose="02020603050405020304" pitchFamily="18" charset="0"/>
              <a:sym typeface="Arial" panose="020B0604020202020204" pitchFamily="34" charset="0"/>
            </a:endParaRPr>
          </a:p>
          <a:p>
            <a:pPr marL="0" lvl="0" indent="0" algn="ctr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72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Were </a:t>
            </a:r>
            <a:r>
              <a:rPr lang="en-US" altLang="zh-CN" sz="7200" b="1" dirty="0">
                <a:latin typeface="Times New Roman" panose="02020603050405020304" pitchFamily="18" charset="0"/>
                <a:sym typeface="Arial" panose="020B0604020202020204" pitchFamily="34" charset="0"/>
              </a:rPr>
              <a:t>you at home yesterday</a:t>
            </a:r>
            <a:r>
              <a:rPr lang="en-US" altLang="zh-CN" sz="72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?</a:t>
            </a:r>
            <a:endParaRPr lang="en-US" altLang="zh-CN" sz="7200" b="1" dirty="0" smtClean="0">
              <a:latin typeface="Times New Roman" panose="02020603050405020304" pitchFamily="18" charset="0"/>
              <a:sym typeface="Arial" panose="020B0604020202020204" pitchFamily="34" charset="0"/>
            </a:endParaRPr>
          </a:p>
          <a:p>
            <a:pPr marL="0" lvl="0" indent="0" algn="ctr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6000" b="1" dirty="0" smtClean="0">
                <a:latin typeface="Times New Roman" panose="02020603050405020304" pitchFamily="18" charset="0"/>
              </a:rPr>
              <a:t>第</a:t>
            </a:r>
            <a:r>
              <a:rPr lang="en-US" altLang="zh-CN" sz="6000" b="1" dirty="0" smtClean="0">
                <a:latin typeface="Times New Roman" panose="02020603050405020304" pitchFamily="18" charset="0"/>
              </a:rPr>
              <a:t>1</a:t>
            </a:r>
            <a:r>
              <a:rPr lang="zh-CN" altLang="en-US" sz="6000" b="1" dirty="0" smtClean="0">
                <a:latin typeface="Times New Roman" panose="02020603050405020304" pitchFamily="18" charset="0"/>
              </a:rPr>
              <a:t>课时</a:t>
            </a:r>
            <a:endParaRPr lang="en-US" altLang="zh-CN" sz="60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28673"/>
          <p:cNvGrpSpPr/>
          <p:nvPr/>
        </p:nvGrpSpPr>
        <p:grpSpPr>
          <a:xfrm>
            <a:off x="3743325" y="3371850"/>
            <a:ext cx="10375900" cy="3981450"/>
            <a:chOff x="0" y="0"/>
            <a:chExt cx="4627" cy="2041"/>
          </a:xfrm>
        </p:grpSpPr>
        <p:sp>
          <p:nvSpPr>
            <p:cNvPr id="15363" name="圆角矩形 13"/>
            <p:cNvSpPr/>
            <p:nvPr/>
          </p:nvSpPr>
          <p:spPr>
            <a:xfrm>
              <a:off x="0" y="0"/>
              <a:ext cx="4491" cy="2041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25400">
              <a:solidFill>
                <a:schemeClr val="tx1"/>
              </a:solidFill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914400" eaLnBrk="1" hangingPunct="1">
                <a:spcBef>
                  <a:spcPct val="0"/>
                </a:spcBef>
                <a:buNone/>
              </a:pPr>
              <a:endParaRPr lang="zh-CN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5364" name="TextBox 11"/>
            <p:cNvSpPr/>
            <p:nvPr/>
          </p:nvSpPr>
          <p:spPr>
            <a:xfrm>
              <a:off x="972" y="318"/>
              <a:ext cx="3655" cy="138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zh-CN" sz="4400">
                  <a:latin typeface="宋体" panose="02010600030101010101" pitchFamily="2" charset="-122"/>
                </a:rPr>
                <a:t>全班分成两组，</a:t>
              </a:r>
              <a:endParaRPr lang="zh-CN" altLang="zh-CN" sz="4400">
                <a:latin typeface="宋体" panose="02010600030101010101" pitchFamily="2" charset="-122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zh-CN" sz="4400">
                  <a:latin typeface="宋体" panose="02010600030101010101" pitchFamily="2" charset="-122"/>
                </a:rPr>
                <a:t>分别吟唱课本的韵律，</a:t>
              </a:r>
              <a:endParaRPr lang="zh-CN" altLang="zh-CN" sz="4400">
                <a:latin typeface="宋体" panose="02010600030101010101" pitchFamily="2" charset="-122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zh-CN" sz="4400">
                  <a:latin typeface="宋体" panose="02010600030101010101" pitchFamily="2" charset="-122"/>
                </a:rPr>
                <a:t>老师评选优秀吟唱小组。</a:t>
              </a:r>
              <a:endParaRPr lang="zh-CN" altLang="zh-CN" sz="4400">
                <a:latin typeface="宋体" panose="02010600030101010101" pitchFamily="2" charset="-122"/>
              </a:endParaRPr>
            </a:p>
          </p:txBody>
        </p:sp>
        <p:pic>
          <p:nvPicPr>
            <p:cNvPr id="15365" name="图片 28676" descr="11949896971812381266light_bulb_karl_bartel_01_svg_med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rot="19680000">
              <a:off x="227" y="181"/>
              <a:ext cx="947" cy="9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 fill="hold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3525" y="1160463"/>
            <a:ext cx="2546350" cy="3657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6387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39725" y="6189663"/>
            <a:ext cx="3352800" cy="3533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6388" name="文本框 2"/>
          <p:cNvSpPr txBox="1"/>
          <p:nvPr/>
        </p:nvSpPr>
        <p:spPr>
          <a:xfrm>
            <a:off x="4810125" y="4057650"/>
            <a:ext cx="9090025" cy="1554163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Dot"/>
            <a:miter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/>
                <a:ea typeface="宋体" panose="02010600030101010101" pitchFamily="2" charset="-122"/>
                <a:cs typeface="+mn-ea"/>
              </a:rPr>
              <a:t>What are they doing now?</a:t>
            </a:r>
            <a:endParaRPr kumimoji="0" lang="en-US" altLang="zh-CN" sz="4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" panose="020B0604020202020204"/>
              <a:ea typeface="宋体" panose="02010600030101010101" pitchFamily="2" charset="-122"/>
              <a:cs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/>
                <a:ea typeface="宋体" panose="02010600030101010101" pitchFamily="2" charset="-122"/>
                <a:cs typeface="+mn-ea"/>
              </a:rPr>
              <a:t>What are they talking about?</a:t>
            </a:r>
            <a:endParaRPr kumimoji="0" lang="en-US" altLang="zh-CN" sz="4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" panose="020B0604020202020204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 fill="hold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29697"/>
          <p:cNvSpPr/>
          <p:nvPr/>
        </p:nvSpPr>
        <p:spPr>
          <a:xfrm>
            <a:off x="3819525" y="1617663"/>
            <a:ext cx="11734800" cy="2216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zh-CN" altLang="en-US" sz="5400" b="1" dirty="0">
                <a:solidFill>
                  <a:schemeClr val="hlink"/>
                </a:solidFill>
                <a:latin typeface="Comic Sans MS" panose="030F0702030302020204" pitchFamily="66" charset="0"/>
                <a:ea typeface="华文行楷" pitchFamily="2" charset="-122"/>
              </a:rPr>
              <a:t>  </a:t>
            </a:r>
            <a:r>
              <a:rPr lang="zh-CN" altLang="en-US" sz="5400" b="1" dirty="0">
                <a:solidFill>
                  <a:srgbClr val="0000FF"/>
                </a:solidFill>
                <a:latin typeface="Comic Sans MS" panose="030F0702030302020204" pitchFamily="66" charset="0"/>
                <a:ea typeface="华文行楷" pitchFamily="2" charset="-122"/>
              </a:rPr>
              <a:t>Listen and answer questions</a:t>
            </a:r>
            <a:endParaRPr lang="zh-CN" altLang="en-US" sz="5400" b="1" dirty="0">
              <a:solidFill>
                <a:srgbClr val="0000FF"/>
              </a:solidFill>
              <a:latin typeface="Comic Sans MS" panose="030F0702030302020204" pitchFamily="66" charset="0"/>
              <a:ea typeface="华文行楷" pitchFamily="2" charset="-122"/>
            </a:endParaRPr>
          </a:p>
          <a:p>
            <a:pPr marL="0" lvl="0" indent="0" defTabSz="914400" eaLnBrk="1" hangingPunct="1">
              <a:spcBef>
                <a:spcPct val="50000"/>
              </a:spcBef>
              <a:buNone/>
            </a:pPr>
            <a:endParaRPr lang="en-US" altLang="zh-CN" sz="5400" b="1" dirty="0">
              <a:solidFill>
                <a:srgbClr val="0000FF"/>
              </a:solidFill>
              <a:latin typeface="Comic Sans MS" panose="030F0702030302020204" pitchFamily="66" charset="0"/>
              <a:ea typeface="华文行楷" pitchFamily="2" charset="-122"/>
            </a:endParaRPr>
          </a:p>
        </p:txBody>
      </p:sp>
      <p:grpSp>
        <p:nvGrpSpPr>
          <p:cNvPr id="17411" name="组合 29698"/>
          <p:cNvGrpSpPr/>
          <p:nvPr/>
        </p:nvGrpSpPr>
        <p:grpSpPr>
          <a:xfrm>
            <a:off x="4548188" y="4057650"/>
            <a:ext cx="11474450" cy="4581525"/>
            <a:chOff x="0" y="0"/>
            <a:chExt cx="5695" cy="2315"/>
          </a:xfrm>
        </p:grpSpPr>
        <p:sp>
          <p:nvSpPr>
            <p:cNvPr id="17413" name="圆角矩形 13"/>
            <p:cNvSpPr/>
            <p:nvPr/>
          </p:nvSpPr>
          <p:spPr>
            <a:xfrm>
              <a:off x="0" y="0"/>
              <a:ext cx="5695" cy="2315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25400">
              <a:solidFill>
                <a:schemeClr val="tx1"/>
              </a:solidFill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914400" eaLnBrk="1" hangingPunct="1">
                <a:spcBef>
                  <a:spcPct val="0"/>
                </a:spcBef>
                <a:buNone/>
              </a:pPr>
              <a:endParaRPr lang="zh-CN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7414" name="TextBox 11"/>
            <p:cNvSpPr/>
            <p:nvPr/>
          </p:nvSpPr>
          <p:spPr>
            <a:xfrm>
              <a:off x="1011" y="173"/>
              <a:ext cx="4594" cy="180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4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What are they doing?</a:t>
              </a:r>
              <a:endParaRPr lang="en-US" altLang="zh-CN" sz="4400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4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What’s the weather like in London?</a:t>
              </a:r>
              <a:endParaRPr lang="en-US" altLang="zh-CN" sz="4400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4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Was it sunny in London yesterday?</a:t>
              </a:r>
              <a:endParaRPr lang="en-US" altLang="zh-CN" sz="4400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4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Was grandma at home yesterday?</a:t>
              </a:r>
              <a:endParaRPr lang="en-US" altLang="zh-CN" sz="4400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pic>
          <p:nvPicPr>
            <p:cNvPr id="17415" name="图片 29701" descr="11949896971812381266light_bulb_karl_bartel_01_svg_med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rot="19680000">
              <a:off x="13" y="249"/>
              <a:ext cx="947" cy="9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pic>
        <p:nvPicPr>
          <p:cNvPr id="17412" name="Module06_Unit1.mp3">
            <a:hlinkClick r:id="" action="ppaction://media"/>
          </p:cNvPr>
          <p:cNvPicPr>
            <a:picLocks noRo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1838325" y="1846263"/>
            <a:ext cx="2133600" cy="16002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 fill="hold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74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39412" fill="hold"/>
                                        <p:tgtEl>
                                          <p:spTgt spid="174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2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41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5" descr="g1-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4125" y="2000250"/>
            <a:ext cx="12101513" cy="79740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6" name="文本框 27650"/>
          <p:cNvSpPr/>
          <p:nvPr/>
        </p:nvSpPr>
        <p:spPr>
          <a:xfrm>
            <a:off x="4354513" y="628650"/>
            <a:ext cx="9447212" cy="2216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zh-CN" altLang="en-US" sz="5400" b="1">
                <a:solidFill>
                  <a:schemeClr val="hlink"/>
                </a:solidFill>
                <a:latin typeface="Comic Sans MS" panose="030F0702030302020204" pitchFamily="66" charset="0"/>
                <a:ea typeface="华文行楷" pitchFamily="2" charset="-122"/>
              </a:rPr>
              <a:t>     </a:t>
            </a:r>
            <a:r>
              <a:rPr lang="zh-CN" altLang="en-US" sz="5400" b="1">
                <a:solidFill>
                  <a:srgbClr val="0000FF"/>
                </a:solidFill>
                <a:latin typeface="Comic Sans MS" panose="030F0702030302020204" pitchFamily="66" charset="0"/>
                <a:ea typeface="华文行楷" pitchFamily="2" charset="-122"/>
              </a:rPr>
              <a:t>Listen </a:t>
            </a:r>
            <a:r>
              <a:rPr lang="en-US" altLang="zh-CN" sz="5400" b="1">
                <a:solidFill>
                  <a:srgbClr val="0000FF"/>
                </a:solidFill>
                <a:latin typeface="Comic Sans MS" panose="030F0702030302020204" pitchFamily="66" charset="0"/>
                <a:ea typeface="华文行楷" pitchFamily="2" charset="-122"/>
              </a:rPr>
              <a:t>and say</a:t>
            </a:r>
            <a:endParaRPr lang="en-US" altLang="zh-CN" sz="5400" b="1">
              <a:solidFill>
                <a:srgbClr val="0000FF"/>
              </a:solidFill>
              <a:latin typeface="Comic Sans MS" panose="030F0702030302020204" pitchFamily="66" charset="0"/>
              <a:ea typeface="华文行楷" pitchFamily="2" charset="-122"/>
            </a:endParaRPr>
          </a:p>
          <a:p>
            <a:pPr marL="0" lvl="0" indent="0" defTabSz="914400" eaLnBrk="1" hangingPunct="1">
              <a:spcBef>
                <a:spcPct val="50000"/>
              </a:spcBef>
              <a:buNone/>
            </a:pPr>
            <a:endParaRPr lang="en-US" altLang="zh-CN" sz="5400" b="1">
              <a:solidFill>
                <a:srgbClr val="0000FF"/>
              </a:solidFill>
              <a:latin typeface="Comic Sans MS" panose="030F0702030302020204" pitchFamily="66" charset="0"/>
              <a:ea typeface="华文行楷" pitchFamily="2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5"/>
          <p:cNvSpPr/>
          <p:nvPr/>
        </p:nvSpPr>
        <p:spPr>
          <a:xfrm>
            <a:off x="7056909" y="3310393"/>
            <a:ext cx="10115550" cy="44815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zh-CN" sz="4800" dirty="0">
                <a:solidFill>
                  <a:srgbClr val="000000"/>
                </a:solidFill>
                <a:latin typeface="Times New Roman" panose="02020603050405020304" pitchFamily="18" charset="0"/>
              </a:rPr>
              <a:t>打电话的时候介绍我是用</a:t>
            </a:r>
            <a:r>
              <a:rPr lang="en-US" altLang="zh-CN" sz="4800" dirty="0">
                <a:solidFill>
                  <a:srgbClr val="000000"/>
                </a:solidFill>
                <a:latin typeface="Times New Roman" panose="02020603050405020304" pitchFamily="18" charset="0"/>
              </a:rPr>
              <a:t>This is...</a:t>
            </a:r>
            <a:endParaRPr lang="en-US" altLang="zh-CN" sz="48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en-US" sz="4800" dirty="0">
                <a:solidFill>
                  <a:srgbClr val="000000"/>
                </a:solidFill>
                <a:latin typeface="Times New Roman" panose="02020603050405020304" pitchFamily="18" charset="0"/>
              </a:rPr>
              <a:t>而不是</a:t>
            </a:r>
            <a:r>
              <a:rPr lang="en-US" altLang="zh-CN" sz="4800" dirty="0">
                <a:solidFill>
                  <a:srgbClr val="000000"/>
                </a:solidFill>
                <a:latin typeface="Times New Roman" panose="02020603050405020304" pitchFamily="18" charset="0"/>
              </a:rPr>
              <a:t>I am.....</a:t>
            </a:r>
            <a:endParaRPr lang="en-US" altLang="zh-CN" sz="48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en-US" sz="4800" dirty="0">
                <a:solidFill>
                  <a:srgbClr val="000000"/>
                </a:solidFill>
                <a:latin typeface="Times New Roman" panose="02020603050405020304" pitchFamily="18" charset="0"/>
              </a:rPr>
              <a:t>例如：</a:t>
            </a:r>
            <a:endParaRPr lang="zh-CN" altLang="en-US" sz="48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Hi,This</a:t>
            </a:r>
            <a:r>
              <a:rPr lang="en-US" altLang="zh-CN" sz="4800" dirty="0">
                <a:solidFill>
                  <a:srgbClr val="000000"/>
                </a:solidFill>
                <a:latin typeface="Times New Roman" panose="02020603050405020304" pitchFamily="18" charset="0"/>
              </a:rPr>
              <a:t> is Annie. Can I speak to Lucy.</a:t>
            </a:r>
            <a:endParaRPr lang="en-US" altLang="zh-CN" sz="48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en-US" sz="4800" dirty="0">
                <a:solidFill>
                  <a:srgbClr val="000000"/>
                </a:solidFill>
                <a:latin typeface="Times New Roman" panose="02020603050405020304" pitchFamily="18" charset="0"/>
              </a:rPr>
              <a:t>你好，我是</a:t>
            </a:r>
            <a:r>
              <a:rPr lang="en-US" altLang="zh-CN" sz="4800" dirty="0">
                <a:solidFill>
                  <a:srgbClr val="000000"/>
                </a:solidFill>
                <a:latin typeface="Times New Roman" panose="02020603050405020304" pitchFamily="18" charset="0"/>
              </a:rPr>
              <a:t>Annie. </a:t>
            </a:r>
            <a:r>
              <a:rPr lang="zh-CN" altLang="en-US" sz="4800" dirty="0">
                <a:solidFill>
                  <a:srgbClr val="000000"/>
                </a:solidFill>
                <a:latin typeface="Times New Roman" panose="02020603050405020304" pitchFamily="18" charset="0"/>
              </a:rPr>
              <a:t>我可以和</a:t>
            </a:r>
            <a:r>
              <a:rPr lang="en-US" altLang="zh-CN" sz="4800" dirty="0">
                <a:solidFill>
                  <a:srgbClr val="000000"/>
                </a:solidFill>
                <a:latin typeface="Times New Roman" panose="02020603050405020304" pitchFamily="18" charset="0"/>
              </a:rPr>
              <a:t>Lucy</a:t>
            </a:r>
            <a:r>
              <a:rPr lang="zh-CN" altLang="en-US" sz="4800" dirty="0">
                <a:solidFill>
                  <a:srgbClr val="000000"/>
                </a:solidFill>
                <a:latin typeface="Times New Roman" panose="02020603050405020304" pitchFamily="18" charset="0"/>
              </a:rPr>
              <a:t>通话吗？</a:t>
            </a:r>
            <a:endParaRPr lang="zh-CN" altLang="en-US" sz="48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8435" name="Group 2"/>
          <p:cNvGrpSpPr/>
          <p:nvPr/>
        </p:nvGrpSpPr>
        <p:grpSpPr>
          <a:xfrm>
            <a:off x="13069888" y="7673975"/>
            <a:ext cx="1471612" cy="3049588"/>
            <a:chOff x="0" y="0"/>
            <a:chExt cx="1595" cy="3310"/>
          </a:xfrm>
        </p:grpSpPr>
        <p:sp>
          <p:nvSpPr>
            <p:cNvPr id="18486" name="Oval 3"/>
            <p:cNvSpPr/>
            <p:nvPr/>
          </p:nvSpPr>
          <p:spPr>
            <a:xfrm>
              <a:off x="516" y="0"/>
              <a:ext cx="582" cy="581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8487" name="Oval 4"/>
            <p:cNvSpPr/>
            <p:nvPr/>
          </p:nvSpPr>
          <p:spPr>
            <a:xfrm>
              <a:off x="836" y="128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8488" name="Oval 5"/>
            <p:cNvSpPr/>
            <p:nvPr/>
          </p:nvSpPr>
          <p:spPr>
            <a:xfrm>
              <a:off x="1013" y="430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8489" name="Oval 6"/>
            <p:cNvSpPr/>
            <p:nvPr/>
          </p:nvSpPr>
          <p:spPr>
            <a:xfrm>
              <a:off x="961" y="739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8490" name="Oval 7"/>
            <p:cNvSpPr/>
            <p:nvPr/>
          </p:nvSpPr>
          <p:spPr>
            <a:xfrm>
              <a:off x="692" y="966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8491" name="Oval 8"/>
            <p:cNvSpPr/>
            <p:nvPr/>
          </p:nvSpPr>
          <p:spPr>
            <a:xfrm>
              <a:off x="355" y="958"/>
              <a:ext cx="581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8492" name="Oval 9"/>
            <p:cNvSpPr/>
            <p:nvPr/>
          </p:nvSpPr>
          <p:spPr>
            <a:xfrm>
              <a:off x="110" y="761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8493" name="Oval 10"/>
            <p:cNvSpPr/>
            <p:nvPr/>
          </p:nvSpPr>
          <p:spPr>
            <a:xfrm>
              <a:off x="34" y="414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8494" name="Oval 11"/>
            <p:cNvSpPr/>
            <p:nvPr/>
          </p:nvSpPr>
          <p:spPr>
            <a:xfrm>
              <a:off x="199" y="136"/>
              <a:ext cx="582" cy="581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grpSp>
          <p:nvGrpSpPr>
            <p:cNvPr id="18495" name="Group 12"/>
            <p:cNvGrpSpPr/>
            <p:nvPr/>
          </p:nvGrpSpPr>
          <p:grpSpPr>
            <a:xfrm>
              <a:off x="550" y="552"/>
              <a:ext cx="517" cy="501"/>
              <a:chOff x="0" y="0"/>
              <a:chExt cx="1134" cy="1097"/>
            </a:xfrm>
          </p:grpSpPr>
          <p:sp>
            <p:nvSpPr>
              <p:cNvPr id="18500" name="Oval 13"/>
              <p:cNvSpPr/>
              <p:nvPr/>
            </p:nvSpPr>
            <p:spPr>
              <a:xfrm>
                <a:off x="0" y="0"/>
                <a:ext cx="1134" cy="1097"/>
              </a:xfrm>
              <a:prstGeom prst="ellipse">
                <a:avLst/>
              </a:prstGeom>
              <a:solidFill>
                <a:srgbClr val="FF99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8501" name="Oval 14"/>
              <p:cNvSpPr/>
              <p:nvPr/>
            </p:nvSpPr>
            <p:spPr>
              <a:xfrm>
                <a:off x="485" y="5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8502" name="Oval 15"/>
              <p:cNvSpPr/>
              <p:nvPr/>
            </p:nvSpPr>
            <p:spPr>
              <a:xfrm>
                <a:off x="685" y="7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8503" name="Oval 16"/>
              <p:cNvSpPr/>
              <p:nvPr/>
            </p:nvSpPr>
            <p:spPr>
              <a:xfrm>
                <a:off x="825" y="4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8504" name="Oval 17"/>
              <p:cNvSpPr/>
              <p:nvPr/>
            </p:nvSpPr>
            <p:spPr>
              <a:xfrm>
                <a:off x="485" y="2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8505" name="Oval 18"/>
              <p:cNvSpPr/>
              <p:nvPr/>
            </p:nvSpPr>
            <p:spPr>
              <a:xfrm>
                <a:off x="365" y="85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8506" name="Oval 19"/>
              <p:cNvSpPr/>
              <p:nvPr/>
            </p:nvSpPr>
            <p:spPr>
              <a:xfrm>
                <a:off x="157" y="4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8507" name="Oval 20"/>
              <p:cNvSpPr/>
              <p:nvPr/>
            </p:nvSpPr>
            <p:spPr>
              <a:xfrm>
                <a:off x="769" y="254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8508" name="Oval 21"/>
              <p:cNvSpPr/>
              <p:nvPr/>
            </p:nvSpPr>
            <p:spPr>
              <a:xfrm>
                <a:off x="169" y="6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latin typeface="Times New Roman" panose="02020603050405020304" pitchFamily="18" charset="0"/>
                </a:endParaRPr>
              </a:p>
            </p:txBody>
          </p:sp>
        </p:grpSp>
        <p:cxnSp>
          <p:nvCxnSpPr>
            <p:cNvPr id="18496" name="AutoShape 22"/>
            <p:cNvCxnSpPr/>
            <p:nvPr/>
          </p:nvCxnSpPr>
          <p:spPr>
            <a:xfrm flipH="1">
              <a:off x="788" y="1548"/>
              <a:ext cx="0" cy="1762"/>
            </a:xfrm>
            <a:prstGeom prst="line">
              <a:avLst/>
            </a:prstGeom>
            <a:noFill/>
            <a:ln w="63500">
              <a:solidFill>
                <a:srgbClr val="339933"/>
              </a:solidFill>
              <a:miter lim="800000"/>
            </a:ln>
          </p:spPr>
        </p:cxnSp>
        <p:sp>
          <p:nvSpPr>
            <p:cNvPr id="18497" name="AutoShape 23"/>
            <p:cNvSpPr/>
            <p:nvPr/>
          </p:nvSpPr>
          <p:spPr>
            <a:xfrm rot="20460000" flipV="1">
              <a:off x="888" y="1824"/>
              <a:ext cx="530" cy="258"/>
            </a:xfrm>
            <a:prstGeom prst="lightningBolt">
              <a:avLst/>
            </a:prstGeom>
            <a:solidFill>
              <a:srgbClr val="339933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8498" name="AutoShape 24"/>
            <p:cNvSpPr/>
            <p:nvPr/>
          </p:nvSpPr>
          <p:spPr>
            <a:xfrm flipH="1" flipV="1">
              <a:off x="0" y="1824"/>
              <a:ext cx="705" cy="630"/>
            </a:xfrm>
            <a:prstGeom prst="lightningBolt">
              <a:avLst/>
            </a:prstGeom>
            <a:solidFill>
              <a:srgbClr val="339933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8499" name="AutoShape 25"/>
            <p:cNvSpPr/>
            <p:nvPr/>
          </p:nvSpPr>
          <p:spPr>
            <a:xfrm flipV="1">
              <a:off x="888" y="2582"/>
              <a:ext cx="655" cy="258"/>
            </a:xfrm>
            <a:prstGeom prst="lightningBolt">
              <a:avLst/>
            </a:prstGeom>
            <a:solidFill>
              <a:srgbClr val="339933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8436" name="Group 29"/>
          <p:cNvGrpSpPr/>
          <p:nvPr/>
        </p:nvGrpSpPr>
        <p:grpSpPr>
          <a:xfrm>
            <a:off x="14489112" y="9337675"/>
            <a:ext cx="684212" cy="1427163"/>
            <a:chOff x="0" y="0"/>
            <a:chExt cx="1595" cy="3310"/>
          </a:xfrm>
        </p:grpSpPr>
        <p:sp>
          <p:nvSpPr>
            <p:cNvPr id="18463" name="Oval 30"/>
            <p:cNvSpPr/>
            <p:nvPr/>
          </p:nvSpPr>
          <p:spPr>
            <a:xfrm>
              <a:off x="516" y="0"/>
              <a:ext cx="582" cy="581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8464" name="Oval 31"/>
            <p:cNvSpPr/>
            <p:nvPr/>
          </p:nvSpPr>
          <p:spPr>
            <a:xfrm>
              <a:off x="836" y="128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8465" name="Oval 32"/>
            <p:cNvSpPr/>
            <p:nvPr/>
          </p:nvSpPr>
          <p:spPr>
            <a:xfrm>
              <a:off x="1013" y="430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8466" name="Oval 33"/>
            <p:cNvSpPr/>
            <p:nvPr/>
          </p:nvSpPr>
          <p:spPr>
            <a:xfrm>
              <a:off x="961" y="739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8467" name="Oval 34"/>
            <p:cNvSpPr/>
            <p:nvPr/>
          </p:nvSpPr>
          <p:spPr>
            <a:xfrm>
              <a:off x="692" y="966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8468" name="Oval 35"/>
            <p:cNvSpPr/>
            <p:nvPr/>
          </p:nvSpPr>
          <p:spPr>
            <a:xfrm>
              <a:off x="355" y="958"/>
              <a:ext cx="581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8469" name="Oval 36"/>
            <p:cNvSpPr/>
            <p:nvPr/>
          </p:nvSpPr>
          <p:spPr>
            <a:xfrm>
              <a:off x="110" y="761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8470" name="Oval 37"/>
            <p:cNvSpPr/>
            <p:nvPr/>
          </p:nvSpPr>
          <p:spPr>
            <a:xfrm>
              <a:off x="34" y="414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8471" name="Oval 38"/>
            <p:cNvSpPr/>
            <p:nvPr/>
          </p:nvSpPr>
          <p:spPr>
            <a:xfrm>
              <a:off x="199" y="136"/>
              <a:ext cx="582" cy="581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grpSp>
          <p:nvGrpSpPr>
            <p:cNvPr id="18472" name="Group 39"/>
            <p:cNvGrpSpPr/>
            <p:nvPr/>
          </p:nvGrpSpPr>
          <p:grpSpPr>
            <a:xfrm>
              <a:off x="550" y="552"/>
              <a:ext cx="517" cy="501"/>
              <a:chOff x="0" y="0"/>
              <a:chExt cx="1134" cy="1097"/>
            </a:xfrm>
          </p:grpSpPr>
          <p:sp>
            <p:nvSpPr>
              <p:cNvPr id="18477" name="Oval 40"/>
              <p:cNvSpPr/>
              <p:nvPr/>
            </p:nvSpPr>
            <p:spPr>
              <a:xfrm>
                <a:off x="0" y="0"/>
                <a:ext cx="1134" cy="1097"/>
              </a:xfrm>
              <a:prstGeom prst="ellipse">
                <a:avLst/>
              </a:prstGeom>
              <a:solidFill>
                <a:srgbClr val="FF99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8478" name="Oval 41"/>
              <p:cNvSpPr/>
              <p:nvPr/>
            </p:nvSpPr>
            <p:spPr>
              <a:xfrm>
                <a:off x="485" y="5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8479" name="Oval 42"/>
              <p:cNvSpPr/>
              <p:nvPr/>
            </p:nvSpPr>
            <p:spPr>
              <a:xfrm>
                <a:off x="685" y="7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8480" name="Oval 43"/>
              <p:cNvSpPr/>
              <p:nvPr/>
            </p:nvSpPr>
            <p:spPr>
              <a:xfrm>
                <a:off x="825" y="4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8481" name="Oval 44"/>
              <p:cNvSpPr/>
              <p:nvPr/>
            </p:nvSpPr>
            <p:spPr>
              <a:xfrm>
                <a:off x="485" y="2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8482" name="Oval 45"/>
              <p:cNvSpPr/>
              <p:nvPr/>
            </p:nvSpPr>
            <p:spPr>
              <a:xfrm>
                <a:off x="365" y="85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8483" name="Oval 46"/>
              <p:cNvSpPr/>
              <p:nvPr/>
            </p:nvSpPr>
            <p:spPr>
              <a:xfrm>
                <a:off x="157" y="4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8484" name="Oval 47"/>
              <p:cNvSpPr/>
              <p:nvPr/>
            </p:nvSpPr>
            <p:spPr>
              <a:xfrm>
                <a:off x="769" y="254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8485" name="Oval 48"/>
              <p:cNvSpPr/>
              <p:nvPr/>
            </p:nvSpPr>
            <p:spPr>
              <a:xfrm>
                <a:off x="169" y="6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latin typeface="Times New Roman" panose="02020603050405020304" pitchFamily="18" charset="0"/>
                </a:endParaRPr>
              </a:p>
            </p:txBody>
          </p:sp>
        </p:grpSp>
        <p:cxnSp>
          <p:nvCxnSpPr>
            <p:cNvPr id="18473" name="AutoShape 49"/>
            <p:cNvCxnSpPr/>
            <p:nvPr/>
          </p:nvCxnSpPr>
          <p:spPr>
            <a:xfrm flipH="1">
              <a:off x="788" y="1548"/>
              <a:ext cx="0" cy="1762"/>
            </a:xfrm>
            <a:prstGeom prst="line">
              <a:avLst/>
            </a:prstGeom>
            <a:noFill/>
            <a:ln w="63500">
              <a:solidFill>
                <a:srgbClr val="339933"/>
              </a:solidFill>
              <a:miter lim="800000"/>
            </a:ln>
          </p:spPr>
        </p:cxnSp>
        <p:sp>
          <p:nvSpPr>
            <p:cNvPr id="18474" name="AutoShape 50"/>
            <p:cNvSpPr/>
            <p:nvPr/>
          </p:nvSpPr>
          <p:spPr>
            <a:xfrm rot="20460000" flipV="1">
              <a:off x="888" y="1824"/>
              <a:ext cx="530" cy="258"/>
            </a:xfrm>
            <a:prstGeom prst="lightningBolt">
              <a:avLst/>
            </a:prstGeom>
            <a:solidFill>
              <a:srgbClr val="339933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8475" name="AutoShape 51"/>
            <p:cNvSpPr/>
            <p:nvPr/>
          </p:nvSpPr>
          <p:spPr>
            <a:xfrm flipH="1" flipV="1">
              <a:off x="0" y="1824"/>
              <a:ext cx="705" cy="630"/>
            </a:xfrm>
            <a:prstGeom prst="lightningBolt">
              <a:avLst/>
            </a:prstGeom>
            <a:solidFill>
              <a:srgbClr val="339933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8476" name="AutoShape 52"/>
            <p:cNvSpPr/>
            <p:nvPr/>
          </p:nvSpPr>
          <p:spPr>
            <a:xfrm flipV="1">
              <a:off x="888" y="2582"/>
              <a:ext cx="655" cy="258"/>
            </a:xfrm>
            <a:prstGeom prst="lightningBolt">
              <a:avLst/>
            </a:prstGeom>
            <a:solidFill>
              <a:srgbClr val="339933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8437" name="Group 53"/>
          <p:cNvGrpSpPr/>
          <p:nvPr/>
        </p:nvGrpSpPr>
        <p:grpSpPr>
          <a:xfrm>
            <a:off x="14930438" y="8488363"/>
            <a:ext cx="1036637" cy="2154237"/>
            <a:chOff x="0" y="0"/>
            <a:chExt cx="1595" cy="3310"/>
          </a:xfrm>
        </p:grpSpPr>
        <p:sp>
          <p:nvSpPr>
            <p:cNvPr id="18440" name="Oval 54"/>
            <p:cNvSpPr/>
            <p:nvPr/>
          </p:nvSpPr>
          <p:spPr>
            <a:xfrm>
              <a:off x="516" y="0"/>
              <a:ext cx="582" cy="581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8441" name="Oval 55"/>
            <p:cNvSpPr/>
            <p:nvPr/>
          </p:nvSpPr>
          <p:spPr>
            <a:xfrm>
              <a:off x="836" y="128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8442" name="Oval 56"/>
            <p:cNvSpPr/>
            <p:nvPr/>
          </p:nvSpPr>
          <p:spPr>
            <a:xfrm>
              <a:off x="1013" y="430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8443" name="Oval 57"/>
            <p:cNvSpPr/>
            <p:nvPr/>
          </p:nvSpPr>
          <p:spPr>
            <a:xfrm>
              <a:off x="961" y="739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8444" name="Oval 58"/>
            <p:cNvSpPr/>
            <p:nvPr/>
          </p:nvSpPr>
          <p:spPr>
            <a:xfrm>
              <a:off x="692" y="966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8445" name="Oval 59"/>
            <p:cNvSpPr/>
            <p:nvPr/>
          </p:nvSpPr>
          <p:spPr>
            <a:xfrm>
              <a:off x="355" y="958"/>
              <a:ext cx="581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8446" name="Oval 60"/>
            <p:cNvSpPr/>
            <p:nvPr/>
          </p:nvSpPr>
          <p:spPr>
            <a:xfrm>
              <a:off x="110" y="761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8447" name="Oval 61"/>
            <p:cNvSpPr/>
            <p:nvPr/>
          </p:nvSpPr>
          <p:spPr>
            <a:xfrm>
              <a:off x="34" y="414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8448" name="Oval 62"/>
            <p:cNvSpPr/>
            <p:nvPr/>
          </p:nvSpPr>
          <p:spPr>
            <a:xfrm>
              <a:off x="199" y="136"/>
              <a:ext cx="582" cy="581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grpSp>
          <p:nvGrpSpPr>
            <p:cNvPr id="18449" name="Group 63"/>
            <p:cNvGrpSpPr/>
            <p:nvPr/>
          </p:nvGrpSpPr>
          <p:grpSpPr>
            <a:xfrm>
              <a:off x="550" y="552"/>
              <a:ext cx="517" cy="501"/>
              <a:chOff x="0" y="0"/>
              <a:chExt cx="1134" cy="1097"/>
            </a:xfrm>
          </p:grpSpPr>
          <p:sp>
            <p:nvSpPr>
              <p:cNvPr id="18454" name="Oval 64"/>
              <p:cNvSpPr/>
              <p:nvPr/>
            </p:nvSpPr>
            <p:spPr>
              <a:xfrm>
                <a:off x="0" y="0"/>
                <a:ext cx="1134" cy="1097"/>
              </a:xfrm>
              <a:prstGeom prst="ellipse">
                <a:avLst/>
              </a:prstGeom>
              <a:solidFill>
                <a:srgbClr val="FF99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8455" name="Oval 65"/>
              <p:cNvSpPr/>
              <p:nvPr/>
            </p:nvSpPr>
            <p:spPr>
              <a:xfrm>
                <a:off x="485" y="5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8456" name="Oval 66"/>
              <p:cNvSpPr/>
              <p:nvPr/>
            </p:nvSpPr>
            <p:spPr>
              <a:xfrm>
                <a:off x="685" y="7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8457" name="Oval 67"/>
              <p:cNvSpPr/>
              <p:nvPr/>
            </p:nvSpPr>
            <p:spPr>
              <a:xfrm>
                <a:off x="825" y="4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8458" name="Oval 68"/>
              <p:cNvSpPr/>
              <p:nvPr/>
            </p:nvSpPr>
            <p:spPr>
              <a:xfrm>
                <a:off x="485" y="2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8459" name="Oval 69"/>
              <p:cNvSpPr/>
              <p:nvPr/>
            </p:nvSpPr>
            <p:spPr>
              <a:xfrm>
                <a:off x="365" y="85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8460" name="Oval 70"/>
              <p:cNvSpPr/>
              <p:nvPr/>
            </p:nvSpPr>
            <p:spPr>
              <a:xfrm>
                <a:off x="157" y="4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8461" name="Oval 71"/>
              <p:cNvSpPr/>
              <p:nvPr/>
            </p:nvSpPr>
            <p:spPr>
              <a:xfrm>
                <a:off x="769" y="254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8462" name="Oval 72"/>
              <p:cNvSpPr/>
              <p:nvPr/>
            </p:nvSpPr>
            <p:spPr>
              <a:xfrm>
                <a:off x="169" y="6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latin typeface="Times New Roman" panose="02020603050405020304" pitchFamily="18" charset="0"/>
                </a:endParaRPr>
              </a:p>
            </p:txBody>
          </p:sp>
        </p:grpSp>
        <p:cxnSp>
          <p:nvCxnSpPr>
            <p:cNvPr id="18450" name="AutoShape 73"/>
            <p:cNvCxnSpPr/>
            <p:nvPr/>
          </p:nvCxnSpPr>
          <p:spPr>
            <a:xfrm flipH="1">
              <a:off x="788" y="1548"/>
              <a:ext cx="0" cy="1762"/>
            </a:xfrm>
            <a:prstGeom prst="line">
              <a:avLst/>
            </a:prstGeom>
            <a:noFill/>
            <a:ln w="63500">
              <a:solidFill>
                <a:srgbClr val="339933"/>
              </a:solidFill>
              <a:miter lim="800000"/>
            </a:ln>
          </p:spPr>
        </p:cxnSp>
        <p:sp>
          <p:nvSpPr>
            <p:cNvPr id="18451" name="AutoShape 74"/>
            <p:cNvSpPr/>
            <p:nvPr/>
          </p:nvSpPr>
          <p:spPr>
            <a:xfrm rot="20460000" flipV="1">
              <a:off x="888" y="1824"/>
              <a:ext cx="530" cy="258"/>
            </a:xfrm>
            <a:prstGeom prst="lightningBolt">
              <a:avLst/>
            </a:prstGeom>
            <a:solidFill>
              <a:srgbClr val="339933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8452" name="AutoShape 75"/>
            <p:cNvSpPr/>
            <p:nvPr/>
          </p:nvSpPr>
          <p:spPr>
            <a:xfrm flipH="1" flipV="1">
              <a:off x="0" y="1824"/>
              <a:ext cx="705" cy="630"/>
            </a:xfrm>
            <a:prstGeom prst="lightningBolt">
              <a:avLst/>
            </a:prstGeom>
            <a:solidFill>
              <a:srgbClr val="339933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  <p:sp>
          <p:nvSpPr>
            <p:cNvPr id="18453" name="AutoShape 76"/>
            <p:cNvSpPr/>
            <p:nvPr/>
          </p:nvSpPr>
          <p:spPr>
            <a:xfrm flipV="1">
              <a:off x="888" y="2582"/>
              <a:ext cx="655" cy="258"/>
            </a:xfrm>
            <a:prstGeom prst="lightningBolt">
              <a:avLst/>
            </a:prstGeom>
            <a:solidFill>
              <a:srgbClr val="339933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latin typeface="Times New Roman" panose="02020603050405020304" pitchFamily="18" charset="0"/>
              </a:endParaRPr>
            </a:p>
          </p:txBody>
        </p:sp>
      </p:grpSp>
      <p:sp>
        <p:nvSpPr>
          <p:cNvPr id="18438" name="Rectangle 28"/>
          <p:cNvSpPr/>
          <p:nvPr/>
        </p:nvSpPr>
        <p:spPr>
          <a:xfrm flipV="1">
            <a:off x="1582738" y="10563225"/>
            <a:ext cx="14873288" cy="123825"/>
          </a:xfrm>
          <a:prstGeom prst="rect">
            <a:avLst/>
          </a:prstGeom>
          <a:solidFill>
            <a:srgbClr val="99CC00"/>
          </a:solidFill>
          <a:ln>
            <a:noFill/>
            <a:miter lim="800000"/>
          </a:ln>
        </p:spPr>
        <p:txBody>
          <a:bodyPr rot="10800000" anchor="ctr" anchorCtr="0"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endParaRPr lang="zh-CN" altLang="en-US" sz="5400">
              <a:latin typeface="Times New Roman" panose="02020603050405020304" pitchFamily="18" charset="0"/>
            </a:endParaRPr>
          </a:p>
        </p:txBody>
      </p:sp>
      <p:pic>
        <p:nvPicPr>
          <p:cNvPr id="1843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6309" y="2989263"/>
            <a:ext cx="4868863" cy="54864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 fill="hold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846263"/>
            <a:ext cx="7391400" cy="73231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9459" name="Rectangle 5"/>
          <p:cNvSpPr/>
          <p:nvPr/>
        </p:nvSpPr>
        <p:spPr>
          <a:xfrm>
            <a:off x="8785225" y="2990850"/>
            <a:ext cx="8655050" cy="5943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800" dirty="0">
                <a:solidFill>
                  <a:srgbClr val="000000"/>
                </a:solidFill>
                <a:latin typeface="Times New Roman" panose="02020603050405020304" pitchFamily="18" charset="0"/>
              </a:rPr>
              <a:t>  How are you?  </a:t>
            </a:r>
            <a:r>
              <a:rPr lang="zh-CN" altLang="en-US" sz="4800" dirty="0">
                <a:solidFill>
                  <a:srgbClr val="000000"/>
                </a:solidFill>
                <a:latin typeface="Times New Roman" panose="02020603050405020304" pitchFamily="18" charset="0"/>
              </a:rPr>
              <a:t>你好吗？</a:t>
            </a:r>
            <a:endParaRPr lang="zh-CN" altLang="en-US" sz="48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en-US" sz="4800" dirty="0">
                <a:solidFill>
                  <a:srgbClr val="000000"/>
                </a:solidFill>
                <a:latin typeface="Times New Roman" panose="02020603050405020304" pitchFamily="18" charset="0"/>
              </a:rPr>
              <a:t> 回答有很多种方式：</a:t>
            </a:r>
            <a:endParaRPr lang="zh-CN" altLang="en-US" sz="48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en-US" sz="4800" dirty="0">
                <a:solidFill>
                  <a:srgbClr val="000000"/>
                </a:solidFill>
                <a:latin typeface="Times New Roman" panose="02020603050405020304" pitchFamily="18" charset="0"/>
              </a:rPr>
              <a:t>  例如：</a:t>
            </a:r>
            <a:endParaRPr lang="zh-CN" altLang="en-US" sz="48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en-US" sz="4800" dirty="0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  <a:r>
              <a:rPr lang="en-US" altLang="zh-CN" sz="4800" dirty="0">
                <a:solidFill>
                  <a:srgbClr val="000000"/>
                </a:solidFill>
                <a:latin typeface="Times New Roman" panose="02020603050405020304" pitchFamily="18" charset="0"/>
              </a:rPr>
              <a:t>very well</a:t>
            </a:r>
            <a:endParaRPr lang="en-US" altLang="zh-CN" sz="48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800" dirty="0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  <a:r>
              <a:rPr lang="en-US" altLang="zh-CN" sz="4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Fine,thanks</a:t>
            </a:r>
            <a:r>
              <a:rPr lang="en-US" altLang="zh-CN" sz="48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48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800" dirty="0">
                <a:solidFill>
                  <a:srgbClr val="000000"/>
                </a:solidFill>
                <a:latin typeface="Times New Roman" panose="02020603050405020304" pitchFamily="18" charset="0"/>
              </a:rPr>
              <a:t>  I am just good.</a:t>
            </a:r>
            <a:endParaRPr lang="en-US" altLang="zh-CN" sz="48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800" dirty="0">
                <a:solidFill>
                  <a:srgbClr val="000000"/>
                </a:solidFill>
                <a:latin typeface="Times New Roman" panose="02020603050405020304" pitchFamily="18" charset="0"/>
              </a:rPr>
              <a:t>  Pretty good.</a:t>
            </a:r>
            <a:endParaRPr lang="en-US" altLang="zh-CN" sz="48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800" dirty="0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  <a:endParaRPr lang="en-US" altLang="zh-CN" sz="48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 fill="hold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/>
          </p:cNvSpPr>
          <p:nvPr>
            <p:ph sz="half" idx="4294967295"/>
          </p:nvPr>
        </p:nvSpPr>
        <p:spPr>
          <a:xfrm>
            <a:off x="8186738" y="0"/>
            <a:ext cx="8093075" cy="10464800"/>
          </a:xfrm>
          <a:noFill/>
          <a:ln>
            <a:miter lim="800000"/>
          </a:ln>
        </p:spPr>
        <p:txBody>
          <a:bodyPr vert="horz" wrap="square" lIns="145741" tIns="72870" rIns="145741" bIns="72870" anchor="t" anchorCtr="0"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354455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47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082800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0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2916555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3749675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 typeface="Wingdings" panose="05000000000000000000" pitchFamily="2" charset="2"/>
              <a:buNone/>
            </a:pPr>
            <a:endParaRPr lang="en-US" altLang="zh-CN" sz="5400" i="1">
              <a:latin typeface="Times New Roman" panose="02020603050405020304" pitchFamily="18" charset="0"/>
            </a:endParaRPr>
          </a:p>
          <a:p>
            <a:pPr lvl="0" eaLnBrk="1" hangingPunct="1">
              <a:buNone/>
            </a:pPr>
            <a:endParaRPr lang="en-US" altLang="zh-CN" sz="5400">
              <a:latin typeface="Times New Roman" panose="02020603050405020304" pitchFamily="18" charset="0"/>
            </a:endParaRPr>
          </a:p>
          <a:p>
            <a:pPr lvl="0" eaLnBrk="1" hangingPunct="1">
              <a:buNone/>
            </a:pPr>
            <a:endParaRPr lang="en-US" altLang="zh-CN" sz="5400">
              <a:latin typeface="Times New Roman" panose="02020603050405020304" pitchFamily="18" charset="0"/>
            </a:endParaRPr>
          </a:p>
          <a:p>
            <a:pPr lvl="0" eaLnBrk="1" hangingPunct="1">
              <a:buNone/>
            </a:pPr>
            <a:endParaRPr lang="en-US" altLang="zh-CN" sz="5400">
              <a:latin typeface="Times New Roman" panose="02020603050405020304" pitchFamily="18" charset="0"/>
            </a:endParaRPr>
          </a:p>
          <a:p>
            <a:pPr lvl="0" eaLnBrk="1" hangingPunct="1">
              <a:buNone/>
            </a:pPr>
            <a:endParaRPr lang="zh-CN" altLang="zh-CN" sz="5400">
              <a:latin typeface="Times New Roman" panose="02020603050405020304" pitchFamily="18" charset="0"/>
            </a:endParaRPr>
          </a:p>
        </p:txBody>
      </p:sp>
      <p:grpSp>
        <p:nvGrpSpPr>
          <p:cNvPr id="20483" name="Group 2"/>
          <p:cNvGrpSpPr/>
          <p:nvPr/>
        </p:nvGrpSpPr>
        <p:grpSpPr>
          <a:xfrm>
            <a:off x="14971712" y="7558088"/>
            <a:ext cx="1470025" cy="3048000"/>
            <a:chOff x="0" y="0"/>
            <a:chExt cx="1595" cy="3310"/>
          </a:xfrm>
        </p:grpSpPr>
        <p:sp>
          <p:nvSpPr>
            <p:cNvPr id="20534" name="Oval 3"/>
            <p:cNvSpPr/>
            <p:nvPr/>
          </p:nvSpPr>
          <p:spPr>
            <a:xfrm>
              <a:off x="516" y="0"/>
              <a:ext cx="582" cy="581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0535" name="Oval 4"/>
            <p:cNvSpPr/>
            <p:nvPr/>
          </p:nvSpPr>
          <p:spPr>
            <a:xfrm>
              <a:off x="836" y="128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0536" name="Oval 5"/>
            <p:cNvSpPr/>
            <p:nvPr/>
          </p:nvSpPr>
          <p:spPr>
            <a:xfrm>
              <a:off x="1013" y="430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0537" name="Oval 6"/>
            <p:cNvSpPr/>
            <p:nvPr/>
          </p:nvSpPr>
          <p:spPr>
            <a:xfrm>
              <a:off x="961" y="739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0538" name="Oval 7"/>
            <p:cNvSpPr/>
            <p:nvPr/>
          </p:nvSpPr>
          <p:spPr>
            <a:xfrm>
              <a:off x="692" y="966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0539" name="Oval 8"/>
            <p:cNvSpPr/>
            <p:nvPr/>
          </p:nvSpPr>
          <p:spPr>
            <a:xfrm>
              <a:off x="355" y="958"/>
              <a:ext cx="581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0540" name="Oval 9"/>
            <p:cNvSpPr/>
            <p:nvPr/>
          </p:nvSpPr>
          <p:spPr>
            <a:xfrm>
              <a:off x="110" y="761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0541" name="Oval 10"/>
            <p:cNvSpPr/>
            <p:nvPr/>
          </p:nvSpPr>
          <p:spPr>
            <a:xfrm>
              <a:off x="34" y="414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0542" name="Oval 11"/>
            <p:cNvSpPr/>
            <p:nvPr/>
          </p:nvSpPr>
          <p:spPr>
            <a:xfrm>
              <a:off x="199" y="136"/>
              <a:ext cx="582" cy="581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20543" name="Group 12"/>
            <p:cNvGrpSpPr/>
            <p:nvPr/>
          </p:nvGrpSpPr>
          <p:grpSpPr>
            <a:xfrm>
              <a:off x="550" y="552"/>
              <a:ext cx="517" cy="501"/>
              <a:chOff x="0" y="0"/>
              <a:chExt cx="1134" cy="1097"/>
            </a:xfrm>
          </p:grpSpPr>
          <p:sp>
            <p:nvSpPr>
              <p:cNvPr id="20548" name="Oval 13"/>
              <p:cNvSpPr/>
              <p:nvPr/>
            </p:nvSpPr>
            <p:spPr>
              <a:xfrm>
                <a:off x="0" y="0"/>
                <a:ext cx="1134" cy="1097"/>
              </a:xfrm>
              <a:prstGeom prst="ellipse">
                <a:avLst/>
              </a:prstGeom>
              <a:solidFill>
                <a:srgbClr val="FF99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549" name="Oval 14"/>
              <p:cNvSpPr/>
              <p:nvPr/>
            </p:nvSpPr>
            <p:spPr>
              <a:xfrm>
                <a:off x="485" y="5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550" name="Oval 15"/>
              <p:cNvSpPr/>
              <p:nvPr/>
            </p:nvSpPr>
            <p:spPr>
              <a:xfrm>
                <a:off x="685" y="7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551" name="Oval 16"/>
              <p:cNvSpPr/>
              <p:nvPr/>
            </p:nvSpPr>
            <p:spPr>
              <a:xfrm>
                <a:off x="825" y="4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552" name="Oval 17"/>
              <p:cNvSpPr/>
              <p:nvPr/>
            </p:nvSpPr>
            <p:spPr>
              <a:xfrm>
                <a:off x="485" y="2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553" name="Oval 18"/>
              <p:cNvSpPr/>
              <p:nvPr/>
            </p:nvSpPr>
            <p:spPr>
              <a:xfrm>
                <a:off x="365" y="85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554" name="Oval 19"/>
              <p:cNvSpPr/>
              <p:nvPr/>
            </p:nvSpPr>
            <p:spPr>
              <a:xfrm>
                <a:off x="157" y="4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555" name="Oval 20"/>
              <p:cNvSpPr/>
              <p:nvPr/>
            </p:nvSpPr>
            <p:spPr>
              <a:xfrm>
                <a:off x="769" y="254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556" name="Oval 21"/>
              <p:cNvSpPr/>
              <p:nvPr/>
            </p:nvSpPr>
            <p:spPr>
              <a:xfrm>
                <a:off x="169" y="6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</p:grpSp>
        <p:cxnSp>
          <p:nvCxnSpPr>
            <p:cNvPr id="20544" name="AutoShape 22"/>
            <p:cNvCxnSpPr/>
            <p:nvPr/>
          </p:nvCxnSpPr>
          <p:spPr>
            <a:xfrm flipH="1">
              <a:off x="788" y="1548"/>
              <a:ext cx="0" cy="1762"/>
            </a:xfrm>
            <a:prstGeom prst="line">
              <a:avLst/>
            </a:prstGeom>
            <a:noFill/>
            <a:ln w="63500">
              <a:solidFill>
                <a:srgbClr val="339933"/>
              </a:solidFill>
              <a:miter lim="800000"/>
            </a:ln>
          </p:spPr>
        </p:cxnSp>
        <p:sp>
          <p:nvSpPr>
            <p:cNvPr id="20545" name="AutoShape 23"/>
            <p:cNvSpPr/>
            <p:nvPr/>
          </p:nvSpPr>
          <p:spPr>
            <a:xfrm rot="20460000" flipV="1">
              <a:off x="888" y="1824"/>
              <a:ext cx="530" cy="258"/>
            </a:xfrm>
            <a:prstGeom prst="lightningBolt">
              <a:avLst/>
            </a:prstGeom>
            <a:solidFill>
              <a:srgbClr val="339933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0546" name="AutoShape 24"/>
            <p:cNvSpPr/>
            <p:nvPr/>
          </p:nvSpPr>
          <p:spPr>
            <a:xfrm flipH="1" flipV="1">
              <a:off x="0" y="1824"/>
              <a:ext cx="705" cy="630"/>
            </a:xfrm>
            <a:prstGeom prst="lightningBolt">
              <a:avLst/>
            </a:prstGeom>
            <a:solidFill>
              <a:srgbClr val="339933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0547" name="AutoShape 25"/>
            <p:cNvSpPr/>
            <p:nvPr/>
          </p:nvSpPr>
          <p:spPr>
            <a:xfrm flipV="1">
              <a:off x="888" y="2582"/>
              <a:ext cx="655" cy="258"/>
            </a:xfrm>
            <a:prstGeom prst="lightningBolt">
              <a:avLst/>
            </a:prstGeom>
            <a:solidFill>
              <a:srgbClr val="339933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0484" name="Group 29"/>
          <p:cNvGrpSpPr/>
          <p:nvPr/>
        </p:nvGrpSpPr>
        <p:grpSpPr>
          <a:xfrm>
            <a:off x="14814550" y="9185275"/>
            <a:ext cx="684213" cy="1427163"/>
            <a:chOff x="0" y="0"/>
            <a:chExt cx="1595" cy="3310"/>
          </a:xfrm>
        </p:grpSpPr>
        <p:sp>
          <p:nvSpPr>
            <p:cNvPr id="20511" name="Oval 30"/>
            <p:cNvSpPr/>
            <p:nvPr/>
          </p:nvSpPr>
          <p:spPr>
            <a:xfrm>
              <a:off x="516" y="0"/>
              <a:ext cx="582" cy="581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0512" name="Oval 31"/>
            <p:cNvSpPr/>
            <p:nvPr/>
          </p:nvSpPr>
          <p:spPr>
            <a:xfrm>
              <a:off x="836" y="128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0513" name="Oval 32"/>
            <p:cNvSpPr/>
            <p:nvPr/>
          </p:nvSpPr>
          <p:spPr>
            <a:xfrm>
              <a:off x="1013" y="430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0514" name="Oval 33"/>
            <p:cNvSpPr/>
            <p:nvPr/>
          </p:nvSpPr>
          <p:spPr>
            <a:xfrm>
              <a:off x="961" y="739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0515" name="Oval 34"/>
            <p:cNvSpPr/>
            <p:nvPr/>
          </p:nvSpPr>
          <p:spPr>
            <a:xfrm>
              <a:off x="692" y="966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0516" name="Oval 35"/>
            <p:cNvSpPr/>
            <p:nvPr/>
          </p:nvSpPr>
          <p:spPr>
            <a:xfrm>
              <a:off x="355" y="958"/>
              <a:ext cx="581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0517" name="Oval 36"/>
            <p:cNvSpPr/>
            <p:nvPr/>
          </p:nvSpPr>
          <p:spPr>
            <a:xfrm>
              <a:off x="110" y="761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0518" name="Oval 37"/>
            <p:cNvSpPr/>
            <p:nvPr/>
          </p:nvSpPr>
          <p:spPr>
            <a:xfrm>
              <a:off x="34" y="414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0519" name="Oval 38"/>
            <p:cNvSpPr/>
            <p:nvPr/>
          </p:nvSpPr>
          <p:spPr>
            <a:xfrm>
              <a:off x="199" y="136"/>
              <a:ext cx="582" cy="581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20520" name="Group 39"/>
            <p:cNvGrpSpPr/>
            <p:nvPr/>
          </p:nvGrpSpPr>
          <p:grpSpPr>
            <a:xfrm>
              <a:off x="550" y="552"/>
              <a:ext cx="517" cy="501"/>
              <a:chOff x="0" y="0"/>
              <a:chExt cx="1134" cy="1097"/>
            </a:xfrm>
          </p:grpSpPr>
          <p:sp>
            <p:nvSpPr>
              <p:cNvPr id="20525" name="Oval 40"/>
              <p:cNvSpPr/>
              <p:nvPr/>
            </p:nvSpPr>
            <p:spPr>
              <a:xfrm>
                <a:off x="0" y="0"/>
                <a:ext cx="1134" cy="1097"/>
              </a:xfrm>
              <a:prstGeom prst="ellipse">
                <a:avLst/>
              </a:prstGeom>
              <a:solidFill>
                <a:srgbClr val="FF99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526" name="Oval 41"/>
              <p:cNvSpPr/>
              <p:nvPr/>
            </p:nvSpPr>
            <p:spPr>
              <a:xfrm>
                <a:off x="485" y="5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527" name="Oval 42"/>
              <p:cNvSpPr/>
              <p:nvPr/>
            </p:nvSpPr>
            <p:spPr>
              <a:xfrm>
                <a:off x="685" y="7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528" name="Oval 43"/>
              <p:cNvSpPr/>
              <p:nvPr/>
            </p:nvSpPr>
            <p:spPr>
              <a:xfrm>
                <a:off x="825" y="4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529" name="Oval 44"/>
              <p:cNvSpPr/>
              <p:nvPr/>
            </p:nvSpPr>
            <p:spPr>
              <a:xfrm>
                <a:off x="485" y="2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530" name="Oval 45"/>
              <p:cNvSpPr/>
              <p:nvPr/>
            </p:nvSpPr>
            <p:spPr>
              <a:xfrm>
                <a:off x="365" y="85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531" name="Oval 46"/>
              <p:cNvSpPr/>
              <p:nvPr/>
            </p:nvSpPr>
            <p:spPr>
              <a:xfrm>
                <a:off x="157" y="4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532" name="Oval 47"/>
              <p:cNvSpPr/>
              <p:nvPr/>
            </p:nvSpPr>
            <p:spPr>
              <a:xfrm>
                <a:off x="769" y="254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533" name="Oval 48"/>
              <p:cNvSpPr/>
              <p:nvPr/>
            </p:nvSpPr>
            <p:spPr>
              <a:xfrm>
                <a:off x="169" y="6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</p:grpSp>
        <p:cxnSp>
          <p:nvCxnSpPr>
            <p:cNvPr id="20521" name="AutoShape 49"/>
            <p:cNvCxnSpPr/>
            <p:nvPr/>
          </p:nvCxnSpPr>
          <p:spPr>
            <a:xfrm flipH="1">
              <a:off x="788" y="1548"/>
              <a:ext cx="0" cy="1762"/>
            </a:xfrm>
            <a:prstGeom prst="line">
              <a:avLst/>
            </a:prstGeom>
            <a:noFill/>
            <a:ln w="63500">
              <a:solidFill>
                <a:srgbClr val="339933"/>
              </a:solidFill>
              <a:miter lim="800000"/>
            </a:ln>
          </p:spPr>
        </p:cxnSp>
        <p:sp>
          <p:nvSpPr>
            <p:cNvPr id="20522" name="AutoShape 50"/>
            <p:cNvSpPr/>
            <p:nvPr/>
          </p:nvSpPr>
          <p:spPr>
            <a:xfrm rot="20460000" flipV="1">
              <a:off x="888" y="1824"/>
              <a:ext cx="530" cy="258"/>
            </a:xfrm>
            <a:prstGeom prst="lightningBolt">
              <a:avLst/>
            </a:prstGeom>
            <a:solidFill>
              <a:srgbClr val="339933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0523" name="AutoShape 51"/>
            <p:cNvSpPr/>
            <p:nvPr/>
          </p:nvSpPr>
          <p:spPr>
            <a:xfrm flipH="1" flipV="1">
              <a:off x="0" y="1824"/>
              <a:ext cx="705" cy="630"/>
            </a:xfrm>
            <a:prstGeom prst="lightningBolt">
              <a:avLst/>
            </a:prstGeom>
            <a:solidFill>
              <a:srgbClr val="339933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0524" name="AutoShape 52"/>
            <p:cNvSpPr/>
            <p:nvPr/>
          </p:nvSpPr>
          <p:spPr>
            <a:xfrm flipV="1">
              <a:off x="888" y="2582"/>
              <a:ext cx="655" cy="258"/>
            </a:xfrm>
            <a:prstGeom prst="lightningBolt">
              <a:avLst/>
            </a:prstGeom>
            <a:solidFill>
              <a:srgbClr val="339933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0485" name="Group 53"/>
          <p:cNvGrpSpPr/>
          <p:nvPr/>
        </p:nvGrpSpPr>
        <p:grpSpPr>
          <a:xfrm>
            <a:off x="13884275" y="8488363"/>
            <a:ext cx="1036638" cy="2154237"/>
            <a:chOff x="0" y="0"/>
            <a:chExt cx="1595" cy="3310"/>
          </a:xfrm>
        </p:grpSpPr>
        <p:sp>
          <p:nvSpPr>
            <p:cNvPr id="20488" name="Oval 54"/>
            <p:cNvSpPr/>
            <p:nvPr/>
          </p:nvSpPr>
          <p:spPr>
            <a:xfrm>
              <a:off x="516" y="0"/>
              <a:ext cx="582" cy="581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0489" name="Oval 55"/>
            <p:cNvSpPr/>
            <p:nvPr/>
          </p:nvSpPr>
          <p:spPr>
            <a:xfrm>
              <a:off x="836" y="128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0490" name="Oval 56"/>
            <p:cNvSpPr/>
            <p:nvPr/>
          </p:nvSpPr>
          <p:spPr>
            <a:xfrm>
              <a:off x="1013" y="430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0491" name="Oval 57"/>
            <p:cNvSpPr/>
            <p:nvPr/>
          </p:nvSpPr>
          <p:spPr>
            <a:xfrm>
              <a:off x="961" y="739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0492" name="Oval 58"/>
            <p:cNvSpPr/>
            <p:nvPr/>
          </p:nvSpPr>
          <p:spPr>
            <a:xfrm>
              <a:off x="692" y="966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0493" name="Oval 59"/>
            <p:cNvSpPr/>
            <p:nvPr/>
          </p:nvSpPr>
          <p:spPr>
            <a:xfrm>
              <a:off x="355" y="958"/>
              <a:ext cx="581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0494" name="Oval 60"/>
            <p:cNvSpPr/>
            <p:nvPr/>
          </p:nvSpPr>
          <p:spPr>
            <a:xfrm>
              <a:off x="110" y="761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0495" name="Oval 61"/>
            <p:cNvSpPr/>
            <p:nvPr/>
          </p:nvSpPr>
          <p:spPr>
            <a:xfrm>
              <a:off x="34" y="414"/>
              <a:ext cx="582" cy="582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0496" name="Oval 62"/>
            <p:cNvSpPr/>
            <p:nvPr/>
          </p:nvSpPr>
          <p:spPr>
            <a:xfrm>
              <a:off x="199" y="136"/>
              <a:ext cx="582" cy="581"/>
            </a:xfrm>
            <a:prstGeom prst="ellipse">
              <a:avLst/>
            </a:prstGeom>
            <a:solidFill>
              <a:srgbClr val="FFCC99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20497" name="Group 63"/>
            <p:cNvGrpSpPr/>
            <p:nvPr/>
          </p:nvGrpSpPr>
          <p:grpSpPr>
            <a:xfrm>
              <a:off x="550" y="552"/>
              <a:ext cx="517" cy="501"/>
              <a:chOff x="0" y="0"/>
              <a:chExt cx="1134" cy="1097"/>
            </a:xfrm>
          </p:grpSpPr>
          <p:sp>
            <p:nvSpPr>
              <p:cNvPr id="20502" name="Oval 64"/>
              <p:cNvSpPr/>
              <p:nvPr/>
            </p:nvSpPr>
            <p:spPr>
              <a:xfrm>
                <a:off x="0" y="0"/>
                <a:ext cx="1134" cy="1097"/>
              </a:xfrm>
              <a:prstGeom prst="ellipse">
                <a:avLst/>
              </a:prstGeom>
              <a:solidFill>
                <a:srgbClr val="FF99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503" name="Oval 65"/>
              <p:cNvSpPr/>
              <p:nvPr/>
            </p:nvSpPr>
            <p:spPr>
              <a:xfrm>
                <a:off x="485" y="5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504" name="Oval 66"/>
              <p:cNvSpPr/>
              <p:nvPr/>
            </p:nvSpPr>
            <p:spPr>
              <a:xfrm>
                <a:off x="685" y="73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505" name="Oval 67"/>
              <p:cNvSpPr/>
              <p:nvPr/>
            </p:nvSpPr>
            <p:spPr>
              <a:xfrm>
                <a:off x="825" y="4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506" name="Oval 68"/>
              <p:cNvSpPr/>
              <p:nvPr/>
            </p:nvSpPr>
            <p:spPr>
              <a:xfrm>
                <a:off x="485" y="2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507" name="Oval 69"/>
              <p:cNvSpPr/>
              <p:nvPr/>
            </p:nvSpPr>
            <p:spPr>
              <a:xfrm>
                <a:off x="365" y="851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508" name="Oval 70"/>
              <p:cNvSpPr/>
              <p:nvPr/>
            </p:nvSpPr>
            <p:spPr>
              <a:xfrm>
                <a:off x="157" y="422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509" name="Oval 71"/>
              <p:cNvSpPr/>
              <p:nvPr/>
            </p:nvSpPr>
            <p:spPr>
              <a:xfrm>
                <a:off x="769" y="254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510" name="Oval 72"/>
              <p:cNvSpPr/>
              <p:nvPr/>
            </p:nvSpPr>
            <p:spPr>
              <a:xfrm>
                <a:off x="169" y="686"/>
                <a:ext cx="120" cy="12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lvl1pPr marL="624205" indent="-62420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5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1354455" lvl="1" indent="-520700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5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2082800" lvl="2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  <a:defRPr kumimoji="0" lang="zh-CN" altLang="en-US" sz="44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916555" lvl="3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–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3749675" lvl="4" indent="-415925" algn="l" defTabSz="1666875" rtl="0" eaLnBrk="0" fontAlgn="base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Char char="»"/>
                  <a:defRPr kumimoji="0"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lvl="5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lvl="6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lvl="7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lvl="8" indent="-228600" algn="l" defTabSz="1666875" eaLnBrk="1" fontAlgn="base" latinLnBrk="0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lang="zh-CN" altLang="en-US" sz="36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defTabSz="914400" eaLnBrk="1" hangingPunct="1">
                  <a:spcBef>
                    <a:spcPct val="0"/>
                  </a:spcBef>
                  <a:buNone/>
                </a:pPr>
                <a:endParaRPr lang="zh-CN" altLang="en-US" sz="5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</p:grpSp>
        <p:cxnSp>
          <p:nvCxnSpPr>
            <p:cNvPr id="20498" name="AutoShape 73"/>
            <p:cNvCxnSpPr/>
            <p:nvPr/>
          </p:nvCxnSpPr>
          <p:spPr>
            <a:xfrm flipH="1">
              <a:off x="788" y="1548"/>
              <a:ext cx="0" cy="1762"/>
            </a:xfrm>
            <a:prstGeom prst="line">
              <a:avLst/>
            </a:prstGeom>
            <a:noFill/>
            <a:ln w="63500">
              <a:solidFill>
                <a:srgbClr val="339933"/>
              </a:solidFill>
              <a:miter lim="800000"/>
            </a:ln>
          </p:spPr>
        </p:cxnSp>
        <p:sp>
          <p:nvSpPr>
            <p:cNvPr id="20499" name="AutoShape 74"/>
            <p:cNvSpPr/>
            <p:nvPr/>
          </p:nvSpPr>
          <p:spPr>
            <a:xfrm rot="20460000" flipV="1">
              <a:off x="888" y="1824"/>
              <a:ext cx="530" cy="258"/>
            </a:xfrm>
            <a:prstGeom prst="lightningBolt">
              <a:avLst/>
            </a:prstGeom>
            <a:solidFill>
              <a:srgbClr val="339933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0500" name="AutoShape 75"/>
            <p:cNvSpPr/>
            <p:nvPr/>
          </p:nvSpPr>
          <p:spPr>
            <a:xfrm flipH="1" flipV="1">
              <a:off x="0" y="1824"/>
              <a:ext cx="705" cy="630"/>
            </a:xfrm>
            <a:prstGeom prst="lightningBolt">
              <a:avLst/>
            </a:prstGeom>
            <a:solidFill>
              <a:srgbClr val="339933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0501" name="AutoShape 76"/>
            <p:cNvSpPr/>
            <p:nvPr/>
          </p:nvSpPr>
          <p:spPr>
            <a:xfrm flipV="1">
              <a:off x="888" y="2582"/>
              <a:ext cx="655" cy="258"/>
            </a:xfrm>
            <a:prstGeom prst="lightningBolt">
              <a:avLst/>
            </a:prstGeom>
            <a:solidFill>
              <a:srgbClr val="339933"/>
            </a:solidFill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spcBef>
                  <a:spcPct val="0"/>
                </a:spcBef>
                <a:buNone/>
              </a:pPr>
              <a:endParaRPr lang="zh-CN" altLang="en-US" sz="5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20487" name="椭圆 3"/>
          <p:cNvSpPr/>
          <p:nvPr/>
        </p:nvSpPr>
        <p:spPr>
          <a:xfrm>
            <a:off x="11439525" y="1008063"/>
            <a:ext cx="4876800" cy="1447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r>
              <a:rPr lang="en-US" altLang="en-US" sz="4400" spc="0">
                <a:solidFill>
                  <a:srgbClr val="FF0000"/>
                </a:solidFill>
              </a:rPr>
              <a:t>为什么这里用</a:t>
            </a:r>
            <a:r>
              <a:rPr lang="en-US" altLang="zh-CN" sz="4400" spc="0">
                <a:solidFill>
                  <a:srgbClr val="FF0000"/>
                </a:solidFill>
              </a:rPr>
              <a:t>was</a:t>
            </a:r>
            <a:r>
              <a:rPr lang="en-US" altLang="en-US" sz="4400" spc="0">
                <a:solidFill>
                  <a:srgbClr val="FF0000"/>
                </a:solidFill>
              </a:rPr>
              <a:t>呢？</a:t>
            </a:r>
            <a:endParaRPr lang="en-US" altLang="en-US" sz="4400">
              <a:solidFill>
                <a:srgbClr val="FF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124" y="2193342"/>
            <a:ext cx="11457665" cy="760148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2"/>
          <p:cNvSpPr txBox="1"/>
          <p:nvPr/>
        </p:nvSpPr>
        <p:spPr>
          <a:xfrm>
            <a:off x="3475038" y="2762250"/>
            <a:ext cx="10783887" cy="5262563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Dot"/>
            <a:miter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r>
              <a:rPr lang="en-US" altLang="zh-CN" sz="4800" spc="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Was it sunny yesterday?</a:t>
            </a:r>
            <a:endParaRPr lang="en-US" altLang="zh-CN" sz="4800" dirty="0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lvl="0" indent="0" algn="ctr" eaLnBrk="1" hangingPunct="1"/>
            <a:endParaRPr lang="en-US" altLang="en-US" sz="4800" dirty="0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lvl="0" indent="0" algn="ctr" eaLnBrk="1" hangingPunct="1"/>
            <a:r>
              <a:rPr lang="en-US" altLang="en-US" sz="4800" spc="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注意</a:t>
            </a:r>
            <a:r>
              <a:rPr lang="en-US" altLang="en-US" sz="4800" spc="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：</a:t>
            </a:r>
            <a:endParaRPr lang="en-US" altLang="zh-CN" sz="4800" dirty="0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lvl="0" indent="0" algn="ctr" eaLnBrk="1" hangingPunct="1"/>
            <a:r>
              <a:rPr lang="en-US" altLang="zh-CN" sz="4800" spc="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yesterday </a:t>
            </a:r>
            <a:r>
              <a:rPr lang="en-US" altLang="en-US" sz="4800" spc="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昨天，是发生在过去的</a:t>
            </a:r>
            <a:r>
              <a:rPr lang="en-US" altLang="en-US" sz="4800" spc="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，</a:t>
            </a:r>
            <a:endParaRPr lang="en-US" altLang="en-US" sz="4800" dirty="0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lvl="0" indent="0" algn="ctr" eaLnBrk="1" hangingPunct="1"/>
            <a:r>
              <a:rPr lang="en-US" altLang="en-US" sz="4800" spc="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所以与我们用</a:t>
            </a:r>
            <a:r>
              <a:rPr lang="en-US" altLang="zh-CN" sz="4800" spc="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was</a:t>
            </a:r>
            <a:r>
              <a:rPr lang="en-US" altLang="zh-CN" sz="4800" spc="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altLang="zh-CN" sz="4800" dirty="0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lvl="0" indent="0" algn="ctr" eaLnBrk="1" hangingPunct="1"/>
            <a:r>
              <a:rPr lang="en-US" altLang="zh-CN" sz="4800" spc="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it </a:t>
            </a:r>
            <a:r>
              <a:rPr lang="en-US" altLang="en-US" sz="4800" spc="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代指天气</a:t>
            </a:r>
            <a:r>
              <a:rPr lang="en-US" altLang="en-US" sz="4800" spc="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。</a:t>
            </a:r>
            <a:endParaRPr lang="en-US" altLang="en-US" sz="4800" dirty="0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lvl="0" indent="0" algn="ctr" eaLnBrk="1" hangingPunct="1"/>
            <a:r>
              <a:rPr lang="en-US" altLang="en-US" sz="4800" spc="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我们在英语里面用</a:t>
            </a:r>
            <a:r>
              <a:rPr lang="en-US" altLang="zh-CN" sz="4800" spc="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it</a:t>
            </a:r>
            <a:r>
              <a:rPr lang="en-US" altLang="zh-CN" sz="4800" spc="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altLang="en-US" sz="4800" spc="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代指天气</a:t>
            </a:r>
            <a:r>
              <a:rPr lang="en-US" altLang="en-US" sz="4800" spc="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。</a:t>
            </a:r>
            <a:endParaRPr lang="en-US" altLang="en-US" sz="4800" dirty="0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 fill="hold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1125" y="2151063"/>
            <a:ext cx="6858000" cy="64008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2531" name="文本框 2"/>
          <p:cNvSpPr txBox="1"/>
          <p:nvPr/>
        </p:nvSpPr>
        <p:spPr>
          <a:xfrm>
            <a:off x="8772525" y="5122863"/>
            <a:ext cx="8304213" cy="822325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Dot"/>
            <a:miter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r>
              <a:rPr lang="en-US" altLang="en-US" sz="4800" spc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我和你爷爷出去上中文课了。</a:t>
            </a:r>
            <a:endParaRPr lang="en-US" altLang="en-US" sz="480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 fill="hold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2"/>
          <p:cNvSpPr txBox="1"/>
          <p:nvPr/>
        </p:nvSpPr>
        <p:spPr>
          <a:xfrm>
            <a:off x="3362325" y="2990850"/>
            <a:ext cx="10783888" cy="4479925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Dot"/>
            <a:miter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r>
              <a:rPr lang="en-US" altLang="zh-CN" sz="4800" spc="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Were you at .....?</a:t>
            </a:r>
            <a:endParaRPr lang="en-US" altLang="zh-CN" sz="4800" dirty="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  <a:p>
            <a:pPr marL="0" marR="0" lvl="0" indent="0" algn="ctr" eaLnBrk="1" hangingPunct="1"/>
            <a:r>
              <a:rPr lang="en-US" altLang="zh-CN" sz="4800" spc="0" dirty="0" err="1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Yes,I</a:t>
            </a:r>
            <a:r>
              <a:rPr lang="en-US" altLang="zh-CN" sz="4800" spc="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 was.</a:t>
            </a:r>
            <a:endParaRPr lang="en-US" altLang="zh-CN" sz="4800" dirty="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  <a:p>
            <a:pPr marL="0" marR="0" lvl="0" indent="0" algn="ctr" eaLnBrk="1" hangingPunct="1"/>
            <a:r>
              <a:rPr lang="en-US" altLang="zh-CN" sz="4800" spc="0" dirty="0" err="1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No,I</a:t>
            </a:r>
            <a:r>
              <a:rPr lang="en-US" altLang="zh-CN" sz="4800" spc="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 wasn't.</a:t>
            </a:r>
            <a:endParaRPr lang="en-US" altLang="zh-CN" sz="4800" dirty="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  <a:p>
            <a:pPr marL="0" marR="0" lvl="0" indent="0" algn="ctr" eaLnBrk="1" hangingPunct="1"/>
            <a:endParaRPr lang="en-US" altLang="zh-CN" sz="4800" dirty="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  <a:p>
            <a:pPr marL="0" marR="0" lvl="0" indent="0" algn="ctr" eaLnBrk="1" hangingPunct="1"/>
            <a:r>
              <a:rPr lang="en-US" altLang="zh-CN" sz="4800" spc="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Were you at school yesterday?</a:t>
            </a:r>
            <a:endParaRPr lang="en-US" altLang="zh-CN" sz="4800" dirty="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  <a:p>
            <a:pPr marL="0" marR="0" lvl="0" indent="0" algn="ctr" eaLnBrk="1" hangingPunct="1"/>
            <a:r>
              <a:rPr lang="en-US" altLang="en-US" sz="4800" spc="0" dirty="0" err="1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你昨天在学校吗</a:t>
            </a:r>
            <a:r>
              <a:rPr lang="en-US" altLang="en-US" sz="4800" spc="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？</a:t>
            </a:r>
            <a:endParaRPr lang="en-US" altLang="en-US" sz="4800" dirty="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 fill="hold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8"/>
          <p:cNvSpPr/>
          <p:nvPr/>
        </p:nvSpPr>
        <p:spPr>
          <a:xfrm>
            <a:off x="1946275" y="1389063"/>
            <a:ext cx="9886950" cy="4038600"/>
          </a:xfrm>
          <a:prstGeom prst="cloudCallout">
            <a:avLst>
              <a:gd name="adj1" fmla="val 46801"/>
              <a:gd name="adj2" fmla="val 55139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zh-CN" altLang="en-US" sz="4800" b="1" dirty="0">
              <a:solidFill>
                <a:schemeClr val="bg1"/>
              </a:solidFill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5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Let's sing </a:t>
            </a:r>
            <a:endParaRPr lang="en-US" altLang="zh-CN" sz="54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171" name="图片 2457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366625" y="5427663"/>
            <a:ext cx="3568700" cy="4756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86325" y="1695450"/>
            <a:ext cx="7443788" cy="76501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组合 28673"/>
          <p:cNvGrpSpPr/>
          <p:nvPr/>
        </p:nvGrpSpPr>
        <p:grpSpPr>
          <a:xfrm>
            <a:off x="3743325" y="3371850"/>
            <a:ext cx="10375900" cy="3981450"/>
            <a:chOff x="0" y="0"/>
            <a:chExt cx="4627" cy="2041"/>
          </a:xfrm>
        </p:grpSpPr>
        <p:sp>
          <p:nvSpPr>
            <p:cNvPr id="25603" name="圆角矩形 13"/>
            <p:cNvSpPr/>
            <p:nvPr/>
          </p:nvSpPr>
          <p:spPr>
            <a:xfrm>
              <a:off x="0" y="0"/>
              <a:ext cx="4491" cy="2041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25400">
              <a:solidFill>
                <a:schemeClr val="tx1"/>
              </a:solidFill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914400" eaLnBrk="1" hangingPunct="1">
                <a:spcBef>
                  <a:spcPct val="0"/>
                </a:spcBef>
                <a:buNone/>
              </a:pPr>
              <a:endParaRPr lang="zh-CN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25604" name="TextBox 11"/>
            <p:cNvSpPr/>
            <p:nvPr/>
          </p:nvSpPr>
          <p:spPr>
            <a:xfrm>
              <a:off x="972" y="318"/>
              <a:ext cx="3655" cy="138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400">
                  <a:latin typeface="宋体" panose="02010600030101010101" pitchFamily="2" charset="-122"/>
                </a:rPr>
                <a:t>1.</a:t>
              </a:r>
              <a:r>
                <a:rPr lang="zh-CN" altLang="en-US" sz="4400">
                  <a:latin typeface="宋体" panose="02010600030101010101" pitchFamily="2" charset="-122"/>
                </a:rPr>
                <a:t>有表情地朗读，并注意</a:t>
              </a:r>
              <a:endParaRPr lang="zh-CN" altLang="en-US" sz="4400">
                <a:latin typeface="宋体" panose="02010600030101010101" pitchFamily="2" charset="-122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4400">
                  <a:solidFill>
                    <a:srgbClr val="FF0000"/>
                  </a:solidFill>
                  <a:latin typeface="宋体" panose="02010600030101010101" pitchFamily="2" charset="-122"/>
                </a:rPr>
                <a:t>   模仿语音语调</a:t>
              </a:r>
              <a:r>
                <a:rPr lang="zh-CN" altLang="en-US" sz="4400">
                  <a:latin typeface="宋体" panose="02010600030101010101" pitchFamily="2" charset="-122"/>
                </a:rPr>
                <a:t>。</a:t>
              </a:r>
              <a:endParaRPr lang="zh-CN" altLang="en-US" sz="4400">
                <a:latin typeface="宋体" panose="02010600030101010101" pitchFamily="2" charset="-122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400">
                  <a:latin typeface="宋体" panose="02010600030101010101" pitchFamily="2" charset="-122"/>
                </a:rPr>
                <a:t>2.</a:t>
              </a:r>
              <a:r>
                <a:rPr lang="zh-CN" altLang="en-US" sz="4400">
                  <a:latin typeface="宋体" panose="02010600030101010101" pitchFamily="2" charset="-122"/>
                </a:rPr>
                <a:t>注意</a:t>
              </a:r>
              <a:r>
                <a:rPr lang="zh-CN" altLang="en-US" sz="4400">
                  <a:solidFill>
                    <a:srgbClr val="FF0000"/>
                  </a:solidFill>
                  <a:latin typeface="宋体" panose="02010600030101010101" pitchFamily="2" charset="-122"/>
                </a:rPr>
                <a:t>指读</a:t>
              </a:r>
              <a:r>
                <a:rPr lang="zh-CN" altLang="en-US" sz="4400">
                  <a:latin typeface="宋体" panose="02010600030101010101" pitchFamily="2" charset="-122"/>
                </a:rPr>
                <a:t>哦！</a:t>
              </a:r>
              <a:endParaRPr lang="zh-CN" altLang="en-US" sz="4400">
                <a:latin typeface="宋体" panose="02010600030101010101" pitchFamily="2" charset="-122"/>
              </a:endParaRPr>
            </a:p>
          </p:txBody>
        </p:sp>
        <p:pic>
          <p:nvPicPr>
            <p:cNvPr id="25605" name="图片 28676" descr="11949896971812381266light_bulb_karl_bartel_01_svg_med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rot="19680000">
              <a:off x="227" y="181"/>
              <a:ext cx="947" cy="9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 fill="hold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组合 28673"/>
          <p:cNvGrpSpPr/>
          <p:nvPr/>
        </p:nvGrpSpPr>
        <p:grpSpPr>
          <a:xfrm>
            <a:off x="3743325" y="3371850"/>
            <a:ext cx="10375900" cy="3981450"/>
            <a:chOff x="0" y="0"/>
            <a:chExt cx="4627" cy="2041"/>
          </a:xfrm>
        </p:grpSpPr>
        <p:sp>
          <p:nvSpPr>
            <p:cNvPr id="26627" name="圆角矩形 13"/>
            <p:cNvSpPr/>
            <p:nvPr/>
          </p:nvSpPr>
          <p:spPr>
            <a:xfrm>
              <a:off x="0" y="0"/>
              <a:ext cx="4491" cy="2041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25400">
              <a:solidFill>
                <a:schemeClr val="tx1"/>
              </a:solidFill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914400" eaLnBrk="1" hangingPunct="1">
                <a:spcBef>
                  <a:spcPct val="0"/>
                </a:spcBef>
                <a:buNone/>
              </a:pPr>
              <a:endParaRPr lang="zh-CN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26628" name="TextBox 11"/>
            <p:cNvSpPr/>
            <p:nvPr/>
          </p:nvSpPr>
          <p:spPr>
            <a:xfrm>
              <a:off x="972" y="318"/>
              <a:ext cx="3655" cy="94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400">
                  <a:latin typeface="宋体" panose="02010600030101010101" pitchFamily="2" charset="-122"/>
                </a:rPr>
                <a:t>  </a:t>
              </a:r>
              <a:r>
                <a:rPr lang="zh-CN" altLang="en-US" sz="4400">
                  <a:latin typeface="宋体" panose="02010600030101010101" pitchFamily="2" charset="-122"/>
                </a:rPr>
                <a:t>分角色表演对话内容，</a:t>
              </a:r>
              <a:endParaRPr lang="zh-CN" altLang="en-US" sz="4400">
                <a:latin typeface="宋体" panose="02010600030101010101" pitchFamily="2" charset="-122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4400">
                  <a:latin typeface="宋体" panose="02010600030101010101" pitchFamily="2" charset="-122"/>
                </a:rPr>
                <a:t>   可以替换里面的关键词。</a:t>
              </a:r>
              <a:endParaRPr lang="zh-CN" altLang="en-US" sz="4400">
                <a:latin typeface="宋体" panose="02010600030101010101" pitchFamily="2" charset="-122"/>
              </a:endParaRPr>
            </a:p>
          </p:txBody>
        </p:sp>
        <p:pic>
          <p:nvPicPr>
            <p:cNvPr id="26629" name="图片 28676" descr="11949896971812381266light_bulb_karl_bartel_01_svg_med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rot="19680000">
              <a:off x="227" y="181"/>
              <a:ext cx="947" cy="9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 fill="hold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373" y="1620416"/>
            <a:ext cx="13249472" cy="883629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2"/>
          <p:cNvSpPr txBox="1"/>
          <p:nvPr/>
        </p:nvSpPr>
        <p:spPr>
          <a:xfrm>
            <a:off x="4276725" y="3600450"/>
            <a:ext cx="9713913" cy="3443288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Dot"/>
            <a:miter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r>
              <a:rPr lang="en-US" altLang="en-US" sz="4400" spc="0" dirty="0" err="1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学生两人一组</a:t>
            </a:r>
            <a:r>
              <a:rPr lang="en-US" altLang="en-US" sz="4400" spc="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，</a:t>
            </a:r>
            <a:endParaRPr lang="en-US" altLang="en-US" sz="4400" dirty="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  <a:p>
            <a:pPr marL="0" marR="0" lvl="0" indent="0" algn="ctr" eaLnBrk="1" hangingPunct="1"/>
            <a:r>
              <a:rPr lang="en-US" altLang="en-US" sz="4400" spc="0" dirty="0" err="1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根据课本的图片</a:t>
            </a:r>
            <a:r>
              <a:rPr lang="en-US" altLang="en-US" sz="4400" spc="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，</a:t>
            </a:r>
            <a:endParaRPr lang="en-US" altLang="en-US" sz="4400" dirty="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  <a:p>
            <a:pPr marL="0" marR="0" lvl="0" indent="0" algn="ctr" eaLnBrk="1" hangingPunct="1"/>
            <a:r>
              <a:rPr lang="en-US" altLang="en-US" sz="4400" spc="0" dirty="0" err="1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模范课本的句子</a:t>
            </a:r>
            <a:r>
              <a:rPr lang="en-US" altLang="en-US" sz="4400" spc="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，</a:t>
            </a:r>
            <a:endParaRPr lang="en-US" altLang="en-US" sz="4400" dirty="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  <a:p>
            <a:pPr marL="0" marR="0" lvl="0" indent="0" algn="ctr" eaLnBrk="1" hangingPunct="1"/>
            <a:r>
              <a:rPr lang="en-US" altLang="en-US" sz="4400" spc="0" dirty="0" err="1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编写新的对话</a:t>
            </a:r>
            <a:r>
              <a:rPr lang="en-US" altLang="en-US" sz="4400" spc="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，</a:t>
            </a:r>
            <a:endParaRPr lang="en-US" altLang="en-US" sz="4400" dirty="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  <a:p>
            <a:pPr marL="0" marR="0" lvl="0" indent="0" algn="ctr" eaLnBrk="1" hangingPunct="1"/>
            <a:r>
              <a:rPr lang="en-US" altLang="en-US" sz="4400" spc="0" dirty="0" err="1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展示对话内容</a:t>
            </a:r>
            <a:r>
              <a:rPr lang="en-US" altLang="en-US" sz="4400" spc="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。</a:t>
            </a:r>
            <a:endParaRPr lang="en-US" altLang="en-US" sz="4400" dirty="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28675" name="文本框 27650"/>
          <p:cNvSpPr/>
          <p:nvPr/>
        </p:nvSpPr>
        <p:spPr>
          <a:xfrm>
            <a:off x="4200525" y="1846263"/>
            <a:ext cx="9447213" cy="987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zh-CN" altLang="en-US" sz="5400" b="1">
                <a:solidFill>
                  <a:schemeClr val="hlink"/>
                </a:solidFill>
                <a:latin typeface="Comic Sans MS" panose="030F0702030302020204" pitchFamily="66" charset="0"/>
                <a:ea typeface="华文行楷" pitchFamily="2" charset="-122"/>
              </a:rPr>
              <a:t>           练一练</a:t>
            </a:r>
            <a:endParaRPr lang="en-US" altLang="zh-CN" sz="5400" b="1">
              <a:solidFill>
                <a:schemeClr val="hlink"/>
              </a:solidFill>
              <a:latin typeface="Comic Sans MS" panose="030F0702030302020204" pitchFamily="66" charset="0"/>
              <a:ea typeface="华文行楷" pitchFamily="2" charset="-122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325" y="1404392"/>
            <a:ext cx="14761640" cy="820894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37890" descr="homework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200525" y="1693863"/>
            <a:ext cx="8650288" cy="16764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23" name="文本框 37891"/>
          <p:cNvSpPr/>
          <p:nvPr/>
        </p:nvSpPr>
        <p:spPr>
          <a:xfrm>
            <a:off x="3819525" y="3813175"/>
            <a:ext cx="10820400" cy="31384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4400">
                <a:latin typeface="宋体" panose="02010600030101010101" pitchFamily="2" charset="-122"/>
              </a:rPr>
              <a:t>1.</a:t>
            </a:r>
            <a:r>
              <a:rPr lang="zh-CN" altLang="en-US" sz="4400">
                <a:latin typeface="宋体" panose="02010600030101010101" pitchFamily="2" charset="-122"/>
              </a:rPr>
              <a:t>听录音跟读课文三遍，请家长签字。</a:t>
            </a:r>
            <a:endParaRPr lang="zh-CN" altLang="en-US" sz="4400">
              <a:latin typeface="宋体" panose="02010600030101010101" pitchFamily="2" charset="-122"/>
            </a:endParaRPr>
          </a:p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4400">
                <a:latin typeface="宋体" panose="02010600030101010101" pitchFamily="2" charset="-122"/>
              </a:rPr>
              <a:t>2.</a:t>
            </a:r>
            <a:r>
              <a:rPr lang="zh-CN" altLang="en-US" sz="4400">
                <a:latin typeface="宋体" panose="02010600030101010101" pitchFamily="2" charset="-122"/>
              </a:rPr>
              <a:t>抄写新单词各三遍。</a:t>
            </a:r>
            <a:endParaRPr lang="zh-CN" altLang="en-US" sz="4400">
              <a:latin typeface="宋体" panose="02010600030101010101" pitchFamily="2" charset="-122"/>
            </a:endParaRPr>
          </a:p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44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2457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515725" y="5275263"/>
            <a:ext cx="3568700" cy="4756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195" name="剪去单角的矩形 1"/>
          <p:cNvSpPr/>
          <p:nvPr/>
        </p:nvSpPr>
        <p:spPr>
          <a:xfrm>
            <a:off x="3438525" y="1236663"/>
            <a:ext cx="7804150" cy="4241800"/>
          </a:xfrm>
          <a:prstGeom prst="snip1Rect">
            <a:avLst/>
          </a:prstGeom>
          <a:solidFill>
            <a:srgbClr val="00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r>
              <a:rPr lang="en-US" altLang="zh-CN" sz="4400" spc="0" dirty="0">
                <a:solidFill>
                  <a:schemeClr val="bg1"/>
                </a:solidFill>
              </a:rPr>
              <a:t>Are you happy today？ </a:t>
            </a:r>
            <a:endParaRPr lang="en-US" altLang="zh-CN" sz="4400" dirty="0">
              <a:solidFill>
                <a:schemeClr val="bg1"/>
              </a:solidFill>
            </a:endParaRPr>
          </a:p>
          <a:p>
            <a:pPr marL="0" marR="0" lvl="0" indent="0" algn="ctr" eaLnBrk="1" hangingPunct="1"/>
            <a:r>
              <a:rPr lang="en-US" altLang="zh-CN" sz="4400" spc="0" dirty="0">
                <a:solidFill>
                  <a:schemeClr val="bg1"/>
                </a:solidFill>
              </a:rPr>
              <a:t>Is it sunny today?</a:t>
            </a:r>
            <a:endParaRPr lang="en-US" altLang="zh-CN" sz="4400" dirty="0">
              <a:solidFill>
                <a:schemeClr val="bg1"/>
              </a:solidFill>
            </a:endParaRPr>
          </a:p>
          <a:p>
            <a:pPr marL="0" marR="0" lvl="0" indent="0" algn="ctr" eaLnBrk="1" hangingPunct="1"/>
            <a:r>
              <a:rPr lang="en-US" altLang="zh-CN" sz="4400" spc="0" dirty="0">
                <a:solidFill>
                  <a:schemeClr val="bg1"/>
                </a:solidFill>
              </a:rPr>
              <a:t>How about yesterday?</a:t>
            </a:r>
            <a:endParaRPr lang="en-US" altLang="zh-CN" sz="4400" dirty="0">
              <a:solidFill>
                <a:schemeClr val="bg1"/>
              </a:solidFill>
            </a:endParaRPr>
          </a:p>
          <a:p>
            <a:pPr marL="0" marR="0" lvl="0" indent="0" algn="ctr" eaLnBrk="1" hangingPunct="1"/>
            <a:r>
              <a:rPr lang="en-US" altLang="zh-CN" sz="4400" spc="0" dirty="0">
                <a:solidFill>
                  <a:schemeClr val="bg1"/>
                </a:solidFill>
              </a:rPr>
              <a:t>Were you happy yesterday?</a:t>
            </a:r>
            <a:endParaRPr lang="en-US" altLang="zh-CN" sz="4400" dirty="0">
              <a:solidFill>
                <a:schemeClr val="bg1"/>
              </a:solidFill>
            </a:endParaRPr>
          </a:p>
          <a:p>
            <a:pPr marL="0" marR="0" lvl="0" indent="0" algn="ctr" eaLnBrk="1" hangingPunct="1"/>
            <a:r>
              <a:rPr lang="en-US" altLang="zh-CN" sz="4400" spc="0" dirty="0">
                <a:solidFill>
                  <a:schemeClr val="bg1"/>
                </a:solidFill>
              </a:rPr>
              <a:t>Was it sunny yesterday?</a:t>
            </a:r>
            <a:endParaRPr lang="en-US" altLang="zh-CN" sz="4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8"/>
          <p:cNvSpPr/>
          <p:nvPr/>
        </p:nvSpPr>
        <p:spPr>
          <a:xfrm>
            <a:off x="1870075" y="1312863"/>
            <a:ext cx="9886950" cy="4038600"/>
          </a:xfrm>
          <a:prstGeom prst="cloudCallout">
            <a:avLst>
              <a:gd name="adj1" fmla="val 46801"/>
              <a:gd name="adj2" fmla="val 55139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zh-CN" altLang="en-US" sz="4800" b="1" dirty="0">
              <a:solidFill>
                <a:schemeClr val="bg1"/>
              </a:solidFill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5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Let's learn </a:t>
            </a:r>
            <a:endParaRPr lang="en-US" altLang="zh-CN" sz="54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9219" name="图片 2457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290425" y="5351463"/>
            <a:ext cx="3568700" cy="4756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2"/>
          <p:cNvSpPr/>
          <p:nvPr/>
        </p:nvSpPr>
        <p:spPr>
          <a:xfrm>
            <a:off x="2828925" y="3217863"/>
            <a:ext cx="12028488" cy="4524375"/>
          </a:xfrm>
          <a:prstGeom prst="rect">
            <a:avLst/>
          </a:prstGeom>
          <a:noFill/>
          <a:ln>
            <a:solidFill>
              <a:srgbClr val="0000FF"/>
            </a:solidFill>
            <a:prstDash val="dashDot"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yesterday       </a:t>
            </a:r>
            <a:r>
              <a:rPr lang="en-US" altLang="zh-CN" sz="4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昨天</a:t>
            </a:r>
            <a:endParaRPr lang="en-US" altLang="zh-CN" sz="4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out    </a:t>
            </a:r>
            <a:r>
              <a:rPr lang="en-US" altLang="zh-CN" sz="4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出去，在外面</a:t>
            </a:r>
            <a:endParaRPr lang="en-US" altLang="zh-CN" sz="4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well     </a:t>
            </a:r>
            <a:r>
              <a:rPr lang="en-US" altLang="zh-CN" sz="4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好的，健康</a:t>
            </a:r>
            <a:endParaRPr lang="en-US" altLang="zh-CN" sz="4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lesson          课</a:t>
            </a:r>
            <a:endParaRPr lang="en-US" altLang="zh-CN" sz="4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thanks        </a:t>
            </a:r>
            <a:r>
              <a:rPr lang="en-US" altLang="zh-CN" sz="4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谢谢</a:t>
            </a:r>
            <a:endParaRPr lang="en-US" altLang="zh-CN" sz="4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sun           </a:t>
            </a:r>
            <a:r>
              <a:rPr lang="en-US" altLang="zh-CN" sz="4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太阳</a:t>
            </a:r>
            <a:endParaRPr lang="en-US" altLang="zh-CN" sz="4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 fill="hold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6925" y="5732463"/>
            <a:ext cx="7467600" cy="36512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1267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90725" y="1312863"/>
            <a:ext cx="5029200" cy="3467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1268" name="文本框 2"/>
          <p:cNvSpPr txBox="1"/>
          <p:nvPr/>
        </p:nvSpPr>
        <p:spPr>
          <a:xfrm>
            <a:off x="9915525" y="4132263"/>
            <a:ext cx="5108575" cy="822325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Dot"/>
            <a:miter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r>
              <a:rPr lang="en-US" altLang="zh-CN" sz="4800" spc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你能描述图片吗？</a:t>
            </a:r>
            <a:endParaRPr lang="en-US" altLang="zh-CN" sz="480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 fill="hold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181" y="2914650"/>
            <a:ext cx="10223500" cy="51006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2291" name="文本框 2"/>
          <p:cNvSpPr txBox="1"/>
          <p:nvPr/>
        </p:nvSpPr>
        <p:spPr>
          <a:xfrm>
            <a:off x="10906125" y="3676650"/>
            <a:ext cx="6719888" cy="3016250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Dot"/>
            <a:miter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r>
              <a:rPr lang="en-US" altLang="zh-CN" sz="4800" spc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at school</a:t>
            </a:r>
            <a:r>
              <a:rPr lang="en-US" altLang="en-US" sz="4800" spc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在学校</a:t>
            </a:r>
            <a:endParaRPr lang="en-US" altLang="en-US" sz="480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  <a:p>
            <a:pPr marL="0" marR="0" lvl="0" indent="0" algn="ctr" eaLnBrk="1" hangingPunct="1"/>
            <a:r>
              <a:rPr lang="en-US" altLang="zh-CN" sz="4800" spc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at the zoo </a:t>
            </a:r>
            <a:r>
              <a:rPr lang="en-US" altLang="en-US" sz="4800" spc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在动物园</a:t>
            </a:r>
            <a:endParaRPr lang="en-US" altLang="en-US" sz="480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  <a:p>
            <a:pPr marL="0" marR="0" lvl="0" indent="0" algn="ctr" eaLnBrk="1" hangingPunct="1"/>
            <a:r>
              <a:rPr lang="en-US" altLang="zh-CN" sz="4800" spc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at the park </a:t>
            </a:r>
            <a:r>
              <a:rPr lang="en-US" altLang="en-US" sz="4800" spc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在公园</a:t>
            </a:r>
            <a:endParaRPr lang="en-US" altLang="en-US" sz="480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  <a:p>
            <a:pPr marL="0" marR="0" lvl="0" indent="0" algn="ctr" eaLnBrk="1" hangingPunct="1"/>
            <a:endParaRPr lang="en-US" altLang="en-US" sz="480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 fill="hold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2"/>
          <p:cNvSpPr txBox="1"/>
          <p:nvPr/>
        </p:nvSpPr>
        <p:spPr>
          <a:xfrm>
            <a:off x="4657725" y="2990850"/>
            <a:ext cx="9090025" cy="5211763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Dot"/>
            <a:miter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r>
              <a:rPr lang="en-US" altLang="zh-CN" sz="4800" spc="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Were you.....?</a:t>
            </a:r>
            <a:endParaRPr lang="en-US" altLang="zh-CN" sz="4800" dirty="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  <a:p>
            <a:pPr marL="0" marR="0" lvl="0" indent="0" algn="ctr" eaLnBrk="1" hangingPunct="1"/>
            <a:r>
              <a:rPr lang="en-US" altLang="zh-CN" sz="4800" spc="0" dirty="0" err="1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肯定回答：Yes,I</a:t>
            </a:r>
            <a:r>
              <a:rPr lang="en-US" altLang="zh-CN" sz="4800" spc="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 was.</a:t>
            </a:r>
            <a:endParaRPr lang="en-US" altLang="zh-CN" sz="4800" dirty="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  <a:p>
            <a:pPr marL="0" marR="0" lvl="0" indent="0" algn="ctr" eaLnBrk="1" hangingPunct="1"/>
            <a:r>
              <a:rPr lang="en-US" altLang="zh-CN" sz="4800" dirty="0" err="1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否定回答：No,I</a:t>
            </a:r>
            <a:r>
              <a:rPr lang="en-US" altLang="zh-CN" sz="48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 wasn‘t？</a:t>
            </a:r>
            <a:endParaRPr lang="en-US" altLang="zh-CN" sz="4800" dirty="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  <a:p>
            <a:pPr marL="0" marR="0" lvl="0" indent="0" algn="ctr" eaLnBrk="1" hangingPunct="1"/>
            <a:r>
              <a:rPr lang="en-US" altLang="zh-CN" sz="4800" spc="0" dirty="0" err="1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例句</a:t>
            </a:r>
            <a:r>
              <a:rPr lang="en-US" altLang="zh-CN" sz="4800" spc="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：</a:t>
            </a:r>
            <a:endParaRPr lang="en-US" altLang="zh-CN" sz="4800" dirty="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  <a:p>
            <a:pPr marL="0" marR="0" lvl="0" indent="0" algn="ctr" eaLnBrk="1" hangingPunct="1"/>
            <a:r>
              <a:rPr lang="en-US" altLang="zh-CN" sz="4800" spc="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Were you at home?</a:t>
            </a:r>
            <a:endParaRPr lang="en-US" altLang="zh-CN" sz="4800" dirty="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  <a:p>
            <a:pPr marL="0" marR="0" lvl="0" indent="0" algn="ctr" eaLnBrk="1" hangingPunct="1"/>
            <a:r>
              <a:rPr lang="en-US" altLang="zh-CN" sz="4800" spc="0" dirty="0" err="1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Yes,I</a:t>
            </a:r>
            <a:r>
              <a:rPr lang="en-US" altLang="zh-CN" sz="4800" spc="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 was.</a:t>
            </a:r>
            <a:endParaRPr lang="en-US" altLang="zh-CN" sz="4800" dirty="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  <a:p>
            <a:pPr marL="0" marR="0" lvl="0" indent="0" algn="ctr" eaLnBrk="1" hangingPunct="1"/>
            <a:r>
              <a:rPr lang="en-US" altLang="zh-CN" sz="4800" spc="0" dirty="0" err="1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No,I</a:t>
            </a:r>
            <a:r>
              <a:rPr lang="en-US" altLang="zh-CN" sz="4800" spc="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 wasn't.</a:t>
            </a:r>
            <a:endParaRPr lang="en-US" altLang="zh-CN" sz="4800" dirty="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 fill="hold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28673"/>
          <p:cNvGrpSpPr/>
          <p:nvPr/>
        </p:nvGrpSpPr>
        <p:grpSpPr>
          <a:xfrm>
            <a:off x="3743325" y="3371850"/>
            <a:ext cx="10375900" cy="3981450"/>
            <a:chOff x="0" y="0"/>
            <a:chExt cx="4627" cy="2041"/>
          </a:xfrm>
        </p:grpSpPr>
        <p:sp>
          <p:nvSpPr>
            <p:cNvPr id="14339" name="圆角矩形 13"/>
            <p:cNvSpPr/>
            <p:nvPr/>
          </p:nvSpPr>
          <p:spPr>
            <a:xfrm>
              <a:off x="0" y="0"/>
              <a:ext cx="4491" cy="2041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25400">
              <a:solidFill>
                <a:schemeClr val="tx1"/>
              </a:solidFill>
              <a:miter lim="800000"/>
            </a:ln>
          </p:spPr>
          <p:txBody>
            <a:bodyPr anchor="ctr" anchorCtr="0">
              <a:no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914400" eaLnBrk="1" hangingPunct="1">
                <a:spcBef>
                  <a:spcPct val="0"/>
                </a:spcBef>
                <a:buNone/>
              </a:pPr>
              <a:endParaRPr lang="zh-CN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4340" name="TextBox 11"/>
            <p:cNvSpPr/>
            <p:nvPr/>
          </p:nvSpPr>
          <p:spPr>
            <a:xfrm>
              <a:off x="972" y="318"/>
              <a:ext cx="3655" cy="138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400">
                  <a:latin typeface="宋体" panose="02010600030101010101" pitchFamily="2" charset="-122"/>
                </a:rPr>
                <a:t>1.</a:t>
              </a:r>
              <a:r>
                <a:rPr lang="zh-CN" altLang="en-US" sz="4400">
                  <a:latin typeface="宋体" panose="02010600030101010101" pitchFamily="2" charset="-122"/>
                </a:rPr>
                <a:t>有表情地朗读，并注意</a:t>
              </a:r>
              <a:endParaRPr lang="zh-CN" altLang="en-US" sz="4400">
                <a:latin typeface="宋体" panose="02010600030101010101" pitchFamily="2" charset="-122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4400">
                  <a:solidFill>
                    <a:srgbClr val="FF0000"/>
                  </a:solidFill>
                  <a:latin typeface="宋体" panose="02010600030101010101" pitchFamily="2" charset="-122"/>
                </a:rPr>
                <a:t>   模仿语音语调</a:t>
              </a:r>
              <a:r>
                <a:rPr lang="zh-CN" altLang="en-US" sz="4400">
                  <a:latin typeface="宋体" panose="02010600030101010101" pitchFamily="2" charset="-122"/>
                </a:rPr>
                <a:t>。</a:t>
              </a:r>
              <a:endParaRPr lang="zh-CN" altLang="en-US" sz="4400">
                <a:latin typeface="宋体" panose="02010600030101010101" pitchFamily="2" charset="-122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400">
                  <a:latin typeface="宋体" panose="02010600030101010101" pitchFamily="2" charset="-122"/>
                </a:rPr>
                <a:t>2.</a:t>
              </a:r>
              <a:r>
                <a:rPr lang="zh-CN" altLang="en-US" sz="4400">
                  <a:latin typeface="宋体" panose="02010600030101010101" pitchFamily="2" charset="-122"/>
                </a:rPr>
                <a:t>注意</a:t>
              </a:r>
              <a:r>
                <a:rPr lang="zh-CN" altLang="en-US" sz="4400">
                  <a:solidFill>
                    <a:srgbClr val="FF0000"/>
                  </a:solidFill>
                  <a:latin typeface="宋体" panose="02010600030101010101" pitchFamily="2" charset="-122"/>
                </a:rPr>
                <a:t>指读</a:t>
              </a:r>
              <a:r>
                <a:rPr lang="zh-CN" altLang="en-US" sz="4400">
                  <a:latin typeface="宋体" panose="02010600030101010101" pitchFamily="2" charset="-122"/>
                </a:rPr>
                <a:t>哦！</a:t>
              </a:r>
              <a:endParaRPr lang="zh-CN" altLang="en-US" sz="4400">
                <a:latin typeface="宋体" panose="02010600030101010101" pitchFamily="2" charset="-122"/>
              </a:endParaRPr>
            </a:p>
          </p:txBody>
        </p:sp>
        <p:pic>
          <p:nvPicPr>
            <p:cNvPr id="14341" name="图片 28676" descr="11949896971812381266light_bulb_karl_bartel_01_svg_med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rot="19680000">
              <a:off x="227" y="181"/>
              <a:ext cx="947" cy="9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 fill="hold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f94eb81f-e7e2-413e-880b-01475a07a80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默认设计模板_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1201</Words>
  <Application>WPS 演示</Application>
  <PresentationFormat>自定义</PresentationFormat>
  <Paragraphs>118</Paragraphs>
  <Slides>26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Arial</vt:lpstr>
      <vt:lpstr>宋体</vt:lpstr>
      <vt:lpstr>Wingdings</vt:lpstr>
      <vt:lpstr>Arial</vt:lpstr>
      <vt:lpstr>Calibri</vt:lpstr>
      <vt:lpstr>Times New Roman</vt:lpstr>
      <vt:lpstr>微软雅黑</vt:lpstr>
      <vt:lpstr>Calibri</vt:lpstr>
      <vt:lpstr>Arial Unicode MS</vt:lpstr>
      <vt:lpstr>Comic Sans MS</vt:lpstr>
      <vt:lpstr>华文行楷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7</cp:revision>
  <cp:lastPrinted>2021-02-09T11:59:00Z</cp:lastPrinted>
  <dcterms:created xsi:type="dcterms:W3CDTF">2021-02-09T11:59:00Z</dcterms:created>
  <dcterms:modified xsi:type="dcterms:W3CDTF">2023-02-16T04:00:51Z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C180ECDA8F374AFE863B9D32EBC907DE</vt:lpwstr>
  </property>
  <property fmtid="{D5CDD505-2E9C-101B-9397-08002B2CF9AE}" pid="7" name="KSOProductBuildVer">
    <vt:lpwstr>2052-11.1.0.13703</vt:lpwstr>
  </property>
</Properties>
</file>