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860" r:id="rId3"/>
    <p:sldId id="861" r:id="rId4"/>
    <p:sldId id="863" r:id="rId5"/>
    <p:sldId id="864" r:id="rId6"/>
    <p:sldId id="865" r:id="rId7"/>
    <p:sldId id="866" r:id="rId8"/>
    <p:sldId id="867" r:id="rId9"/>
    <p:sldId id="868" r:id="rId10"/>
    <p:sldId id="869" r:id="rId11"/>
    <p:sldId id="870" r:id="rId12"/>
    <p:sldId id="872" r:id="rId13"/>
    <p:sldId id="873" r:id="rId14"/>
    <p:sldId id="874" r:id="rId15"/>
    <p:sldId id="875" r:id="rId16"/>
    <p:sldId id="876" r:id="rId17"/>
    <p:sldId id="877" r:id="rId18"/>
    <p:sldId id="878" r:id="rId19"/>
  </p:sldIdLst>
  <p:sldSz cx="18002250" cy="11161395"/>
  <p:notesSz cx="6858000" cy="9144000"/>
  <p:custDataLst>
    <p:tags r:id="rId2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355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21F45D4-2A27-498A-97FC-B6396F4D6B2F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23556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355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355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355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2381F98-C813-4FED-BB18-DA0E0FC603B0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100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101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102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ED301D9-85D0-4982-859A-8FCE1E54ABE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F47A72-8777-47E6-9330-63AD91F2F5A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F47A72-8777-47E6-9330-63AD91F2F5A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F47A72-8777-47E6-9330-63AD91F2F5A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F47A72-8777-47E6-9330-63AD91F2F5A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F47A72-8777-47E6-9330-63AD91F2F5A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F47A72-8777-47E6-9330-63AD91F2F5A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F47A72-8777-47E6-9330-63AD91F2F5A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F47A72-8777-47E6-9330-63AD91F2F5A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F47A72-8777-47E6-9330-63AD91F2F5A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F47A72-8777-47E6-9330-63AD91F2F5AF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3F47A72-8777-47E6-9330-63AD91F2F5AF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481"/>
          <p:cNvSpPr/>
          <p:nvPr/>
        </p:nvSpPr>
        <p:spPr>
          <a:xfrm>
            <a:off x="1512293" y="1404392"/>
            <a:ext cx="693261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  <a:sym typeface="Arial" panose="020B0604020202020204" pitchFamily="34" charset="0"/>
              </a:rPr>
              <a:t>四年级下册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5" name="矩形 20482"/>
          <p:cNvSpPr/>
          <p:nvPr/>
        </p:nvSpPr>
        <p:spPr>
          <a:xfrm>
            <a:off x="0" y="2760663"/>
            <a:ext cx="18002250" cy="443198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 </a:t>
            </a:r>
            <a:r>
              <a:rPr lang="en-US" altLang="zh-CN" sz="5400" b="1" dirty="0">
                <a:latin typeface="Times New Roman" panose="02020603050405020304" pitchFamily="18" charset="0"/>
                <a:sym typeface="Arial" panose="020B0604020202020204" pitchFamily="34" charset="0"/>
              </a:rPr>
              <a:t>6 Unit 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en-US" altLang="zh-CN" sz="54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80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Was </a:t>
            </a:r>
            <a:r>
              <a:rPr lang="en-US" altLang="zh-CN" sz="8000" b="1" dirty="0">
                <a:latin typeface="Times New Roman" panose="02020603050405020304" pitchFamily="18" charset="0"/>
                <a:sym typeface="Arial" panose="020B0604020202020204" pitchFamily="34" charset="0"/>
              </a:rPr>
              <a:t>it a big city then</a:t>
            </a:r>
            <a:r>
              <a:rPr lang="en-US" altLang="zh-CN" sz="80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?</a:t>
            </a:r>
            <a:br>
              <a:rPr lang="en-US" altLang="zh-CN" sz="80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</a:b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课</a:t>
            </a: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时</a:t>
            </a:r>
            <a:endParaRPr lang="en-US" altLang="zh-CN" sz="8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857250"/>
            <a:ext cx="3941763" cy="3443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3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552450"/>
            <a:ext cx="3587750" cy="3803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25" y="781050"/>
            <a:ext cx="4802188" cy="304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1" name="AutoShape 8"/>
          <p:cNvSpPr/>
          <p:nvPr/>
        </p:nvSpPr>
        <p:spPr>
          <a:xfrm>
            <a:off x="5343525" y="5810250"/>
            <a:ext cx="7888288" cy="3759200"/>
          </a:xfrm>
          <a:prstGeom prst="cloudCallout">
            <a:avLst>
              <a:gd name="adj1" fmla="val 39676"/>
              <a:gd name="adj2" fmla="val -1407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 Let's chant</a:t>
            </a:r>
            <a:endParaRPr lang="en-US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312863"/>
            <a:ext cx="13563600" cy="8015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8673"/>
          <p:cNvGrpSpPr/>
          <p:nvPr/>
        </p:nvGrpSpPr>
        <p:grpSpPr>
          <a:xfrm>
            <a:off x="3959225" y="2532063"/>
            <a:ext cx="10375900" cy="3981450"/>
            <a:chOff x="0" y="0"/>
            <a:chExt cx="4627" cy="2041"/>
          </a:xfrm>
        </p:grpSpPr>
        <p:sp>
          <p:nvSpPr>
            <p:cNvPr id="16387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6388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宋体" panose="02010600030101010101" pitchFamily="2" charset="-122"/>
                </a:rPr>
                <a:t>1.</a:t>
              </a:r>
              <a:r>
                <a:rPr lang="zh-CN" altLang="en-US" sz="4400" dirty="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 dirty="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 dirty="0">
                  <a:latin typeface="宋体" panose="02010600030101010101" pitchFamily="2" charset="-122"/>
                </a:rPr>
                <a:t>。</a:t>
              </a:r>
              <a:endParaRPr lang="zh-CN" altLang="en-US" sz="4400" dirty="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宋体" panose="02010600030101010101" pitchFamily="2" charset="-122"/>
                </a:rPr>
                <a:t>2.</a:t>
              </a:r>
              <a:r>
                <a:rPr lang="zh-CN" altLang="en-US" sz="4400" dirty="0">
                  <a:latin typeface="宋体" panose="02010600030101010101" pitchFamily="2" charset="-122"/>
                </a:rPr>
                <a:t>注意</a:t>
              </a:r>
              <a:r>
                <a:rPr lang="zh-CN" altLang="en-US" sz="44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 dirty="0">
                  <a:latin typeface="宋体" panose="02010600030101010101" pitchFamily="2" charset="-122"/>
                </a:rPr>
                <a:t>哦！</a:t>
              </a:r>
              <a:endParaRPr lang="zh-CN" altLang="en-US" sz="4400" dirty="0">
                <a:latin typeface="宋体" panose="02010600030101010101" pitchFamily="2" charset="-122"/>
              </a:endParaRPr>
            </a:p>
          </p:txBody>
        </p:sp>
        <p:pic>
          <p:nvPicPr>
            <p:cNvPr id="16389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8673"/>
          <p:cNvGrpSpPr/>
          <p:nvPr/>
        </p:nvGrpSpPr>
        <p:grpSpPr>
          <a:xfrm>
            <a:off x="3743325" y="3351213"/>
            <a:ext cx="10375900" cy="3981450"/>
            <a:chOff x="0" y="0"/>
            <a:chExt cx="4627" cy="2041"/>
          </a:xfrm>
        </p:grpSpPr>
        <p:sp>
          <p:nvSpPr>
            <p:cNvPr id="17411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7412" name="TextBox 11"/>
            <p:cNvSpPr/>
            <p:nvPr/>
          </p:nvSpPr>
          <p:spPr>
            <a:xfrm>
              <a:off x="972" y="318"/>
              <a:ext cx="3655" cy="9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学生分角色吟唱韵律，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老师评出优秀表演小组。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7413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317" y="1754981"/>
            <a:ext cx="6102350" cy="7375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0663" y="1785938"/>
            <a:ext cx="7281862" cy="7313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373188"/>
            <a:ext cx="12801600" cy="7331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"/>
          <p:cNvSpPr txBox="1"/>
          <p:nvPr/>
        </p:nvSpPr>
        <p:spPr>
          <a:xfrm>
            <a:off x="3994150" y="2836863"/>
            <a:ext cx="10417175" cy="367030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>
              <a:lnSpc>
                <a:spcPct val="150000"/>
              </a:lnSpc>
            </a:pPr>
            <a:r>
              <a:rPr lang="en-US" altLang="zh-CN" sz="40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学生拿出自己准备的地点照片</a:t>
            </a:r>
            <a:r>
              <a:rPr lang="en-US" altLang="zh-CN" sz="40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，</a:t>
            </a:r>
            <a:endParaRPr lang="en-US" altLang="zh-CN" sz="40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>
              <a:lnSpc>
                <a:spcPct val="150000"/>
              </a:lnSpc>
            </a:pPr>
            <a:r>
              <a:rPr lang="en-US" altLang="zh-CN" sz="40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然后用英语介绍之前和现在的不同，其他学生根据图片和介绍</a:t>
            </a:r>
            <a:r>
              <a:rPr lang="en-US" altLang="zh-CN" sz="40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，</a:t>
            </a:r>
            <a:endParaRPr lang="en-US" altLang="zh-CN" sz="40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>
              <a:lnSpc>
                <a:spcPct val="150000"/>
              </a:lnSpc>
            </a:pPr>
            <a:r>
              <a:rPr lang="en-US" altLang="zh-CN" sz="40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猜出是什么地方</a:t>
            </a:r>
            <a:r>
              <a:rPr lang="en-US" altLang="zh-CN" sz="40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。</a:t>
            </a:r>
            <a:endParaRPr lang="en-US" altLang="zh-CN" sz="40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29125" y="1998663"/>
            <a:ext cx="8458200" cy="1639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7" name="文本框 37891"/>
          <p:cNvSpPr/>
          <p:nvPr/>
        </p:nvSpPr>
        <p:spPr>
          <a:xfrm>
            <a:off x="3743325" y="3979863"/>
            <a:ext cx="10820400" cy="314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4400" dirty="0">
                <a:latin typeface="宋体" panose="02010600030101010101" pitchFamily="2" charset="-122"/>
              </a:rPr>
              <a:t>1.听录音跟读课文三遍，请家长签字。</a:t>
            </a:r>
            <a:endParaRPr lang="zh-CN" altLang="zh-CN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4400" dirty="0">
                <a:latin typeface="宋体" panose="02010600030101010101" pitchFamily="2" charset="-122"/>
              </a:rPr>
              <a:t>2.给爸爸妈妈唱唱今天学习的韵律，</a:t>
            </a:r>
            <a:endParaRPr lang="zh-CN" altLang="zh-CN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4400" dirty="0">
                <a:latin typeface="宋体" panose="02010600030101010101" pitchFamily="2" charset="-122"/>
              </a:rPr>
              <a:t>并且让他们评价。</a:t>
            </a:r>
            <a:endParaRPr lang="zh-CN" altLang="zh-CN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8"/>
          <p:cNvSpPr/>
          <p:nvPr/>
        </p:nvSpPr>
        <p:spPr>
          <a:xfrm>
            <a:off x="1778000" y="1389063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review 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7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198350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"/>
          <p:cNvSpPr txBox="1"/>
          <p:nvPr/>
        </p:nvSpPr>
        <p:spPr>
          <a:xfrm>
            <a:off x="4502150" y="2684463"/>
            <a:ext cx="9375775" cy="521335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Was/</a:t>
            </a:r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were+主语+形容词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？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Yes,主语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+ was/were.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No,主语+wasn’t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/weren’t.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Were you at....?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Yes,I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was.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No,I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wasn't.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28673"/>
          <p:cNvGrpSpPr/>
          <p:nvPr/>
        </p:nvGrpSpPr>
        <p:grpSpPr>
          <a:xfrm>
            <a:off x="3959225" y="2913063"/>
            <a:ext cx="10375900" cy="3981450"/>
            <a:chOff x="0" y="0"/>
            <a:chExt cx="4627" cy="2041"/>
          </a:xfrm>
        </p:grpSpPr>
        <p:sp>
          <p:nvSpPr>
            <p:cNvPr id="8195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8196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宋体" panose="02010600030101010101" pitchFamily="2" charset="-122"/>
                </a:rPr>
                <a:t>1.</a:t>
              </a:r>
              <a:r>
                <a:rPr lang="zh-CN" altLang="en-US" sz="4400" dirty="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 dirty="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 dirty="0">
                  <a:latin typeface="宋体" panose="02010600030101010101" pitchFamily="2" charset="-122"/>
                </a:rPr>
                <a:t>。</a:t>
              </a:r>
              <a:endParaRPr lang="zh-CN" altLang="en-US" sz="4400" dirty="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宋体" panose="02010600030101010101" pitchFamily="2" charset="-122"/>
                </a:rPr>
                <a:t>2.</a:t>
              </a:r>
              <a:r>
                <a:rPr lang="zh-CN" altLang="en-US" sz="4400" dirty="0">
                  <a:latin typeface="宋体" panose="02010600030101010101" pitchFamily="2" charset="-122"/>
                </a:rPr>
                <a:t>注意</a:t>
              </a:r>
              <a:r>
                <a:rPr lang="zh-CN" altLang="en-US" sz="44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 dirty="0">
                  <a:latin typeface="宋体" panose="02010600030101010101" pitchFamily="2" charset="-122"/>
                </a:rPr>
                <a:t>哦！</a:t>
              </a:r>
              <a:endParaRPr lang="zh-CN" altLang="en-US" sz="4400" dirty="0">
                <a:latin typeface="宋体" panose="02010600030101010101" pitchFamily="2" charset="-122"/>
              </a:endParaRPr>
            </a:p>
          </p:txBody>
        </p:sp>
        <p:pic>
          <p:nvPicPr>
            <p:cNvPr id="8197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84993" descr="8529acaf2edda3ccfdc6a46600e93901213f927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85925" y="2303463"/>
            <a:ext cx="4451350" cy="3144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19" name="图片 87041" descr="05f076094b36acaf504489ba7dd98d1000e99ceb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2125325" y="2687638"/>
            <a:ext cx="4691063" cy="3197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0" name="图片 81921" descr="2012103559-2995955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15125" y="3598863"/>
            <a:ext cx="4802188" cy="3200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1" name="文本框 2"/>
          <p:cNvSpPr txBox="1"/>
          <p:nvPr/>
        </p:nvSpPr>
        <p:spPr>
          <a:xfrm>
            <a:off x="6334125" y="7485063"/>
            <a:ext cx="6242050" cy="83185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Where is it?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88065" descr="1f0c73f082025aaf55d17a8dfaedab64024f1ab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6725" y="2836863"/>
            <a:ext cx="5511800" cy="45354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3" name="图片 88067" descr="6371ddc451da81cbe7959b8b5366d016092431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3525" y="3141663"/>
            <a:ext cx="6696075" cy="4572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4" name="文本框 88068"/>
          <p:cNvSpPr/>
          <p:nvPr/>
        </p:nvSpPr>
        <p:spPr>
          <a:xfrm>
            <a:off x="3297238" y="1846263"/>
            <a:ext cx="4332287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then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5" name="文本框 88069"/>
          <p:cNvSpPr/>
          <p:nvPr/>
        </p:nvSpPr>
        <p:spPr>
          <a:xfrm>
            <a:off x="11896725" y="1693863"/>
            <a:ext cx="1806575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now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6" name="文本框 88070"/>
          <p:cNvSpPr/>
          <p:nvPr/>
        </p:nvSpPr>
        <p:spPr>
          <a:xfrm>
            <a:off x="1762125" y="8094663"/>
            <a:ext cx="5562600" cy="1447800"/>
          </a:xfrm>
          <a:prstGeom prst="rect">
            <a:avLst/>
          </a:prstGeom>
          <a:solidFill>
            <a:srgbClr val="0000FF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was a very small village then.</a:t>
            </a:r>
            <a:endParaRPr lang="en-US" altLang="zh-CN" sz="44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7" name="文本框 88071"/>
          <p:cNvSpPr/>
          <p:nvPr/>
        </p:nvSpPr>
        <p:spPr>
          <a:xfrm>
            <a:off x="9610725" y="8399463"/>
            <a:ext cx="6657975" cy="769937"/>
          </a:xfrm>
          <a:prstGeom prst="rect">
            <a:avLst/>
          </a:prstGeom>
          <a:solidFill>
            <a:srgbClr val="0000FF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Now it is a big city.</a:t>
            </a:r>
            <a:endParaRPr lang="en-US" altLang="zh-CN" sz="44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/>
      <p:bldP spid="102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8"/>
          <p:cNvSpPr/>
          <p:nvPr/>
        </p:nvSpPr>
        <p:spPr>
          <a:xfrm>
            <a:off x="1854200" y="1236663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尝试复述对话吧！</a:t>
            </a: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7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274550" y="52752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1625" y="1847850"/>
            <a:ext cx="12407900" cy="7178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1" name="AutoShape 8"/>
          <p:cNvSpPr/>
          <p:nvPr/>
        </p:nvSpPr>
        <p:spPr>
          <a:xfrm>
            <a:off x="2689225" y="3752850"/>
            <a:ext cx="2936875" cy="192405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AutoShape 8"/>
          <p:cNvSpPr/>
          <p:nvPr/>
        </p:nvSpPr>
        <p:spPr>
          <a:xfrm>
            <a:off x="9852025" y="1847850"/>
            <a:ext cx="4208463" cy="192405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3" name="AutoShape 8"/>
          <p:cNvSpPr/>
          <p:nvPr/>
        </p:nvSpPr>
        <p:spPr>
          <a:xfrm>
            <a:off x="10995025" y="6191250"/>
            <a:ext cx="3963988" cy="192405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552450"/>
            <a:ext cx="8804275" cy="6500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7325" y="4895850"/>
            <a:ext cx="8877300" cy="5618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6" name="AutoShape 8"/>
          <p:cNvSpPr/>
          <p:nvPr/>
        </p:nvSpPr>
        <p:spPr>
          <a:xfrm>
            <a:off x="619125" y="857250"/>
            <a:ext cx="3590925" cy="192405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7" name="AutoShape 8"/>
          <p:cNvSpPr/>
          <p:nvPr/>
        </p:nvSpPr>
        <p:spPr>
          <a:xfrm>
            <a:off x="4429125" y="1771650"/>
            <a:ext cx="3911600" cy="192405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8" name="AutoShape 8"/>
          <p:cNvSpPr/>
          <p:nvPr/>
        </p:nvSpPr>
        <p:spPr>
          <a:xfrm>
            <a:off x="9610725" y="4895850"/>
            <a:ext cx="4049713" cy="192405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9" name="AutoShape 8"/>
          <p:cNvSpPr/>
          <p:nvPr/>
        </p:nvSpPr>
        <p:spPr>
          <a:xfrm>
            <a:off x="13954125" y="5200650"/>
            <a:ext cx="4016375" cy="192405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921585e-ebd4-4cd8-a97a-b66717d5b54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</Words>
  <Application>WPS 演示</Application>
  <PresentationFormat>自定义</PresentationFormat>
  <Paragraphs>48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2021-02-09T11:58:00Z</cp:lastPrinted>
  <dcterms:created xsi:type="dcterms:W3CDTF">2021-02-09T11:58:00Z</dcterms:created>
  <dcterms:modified xsi:type="dcterms:W3CDTF">2023-02-16T04:19:23Z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9853A0E99A9748C49967A0DE236F6291</vt:lpwstr>
  </property>
  <property fmtid="{D5CDD505-2E9C-101B-9397-08002B2CF9AE}" pid="7" name="KSOProductBuildVer">
    <vt:lpwstr>2052-11.1.0.13703</vt:lpwstr>
  </property>
</Properties>
</file>