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5" r:id="rId4"/>
    <p:sldId id="266" r:id="rId6"/>
    <p:sldId id="270" r:id="rId7"/>
    <p:sldId id="269" r:id="rId8"/>
    <p:sldId id="268" r:id="rId9"/>
    <p:sldId id="267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58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A417A7"/>
    <a:srgbClr val="1AA4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7019" autoAdjust="0"/>
  </p:normalViewPr>
  <p:slideViewPr>
    <p:cSldViewPr>
      <p:cViewPr>
        <p:scale>
          <a:sx n="110" d="100"/>
          <a:sy n="110" d="100"/>
        </p:scale>
        <p:origin x="-1644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F74380FE-C7B2-4F45-8D2C-93F3D925215A}" type="datetimeFigureOut">
              <a:rPr lang="zh-CN" altLang="en-US"/>
            </a:fld>
            <a:endParaRPr lang="zh-CN" altLang="en-US"/>
          </a:p>
        </p:txBody>
      </p:sp>
      <p:sp>
        <p:nvSpPr>
          <p:cNvPr id="922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0B07DE5F-609E-4C99-A3FF-749DC91A9A1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229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1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405C580B-EBE3-45EF-B65A-FAD744F6F0A6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433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9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14C74B9-7A8C-4406-858F-7CD07E528C2A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638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7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F165F9E-75D5-4659-964E-48E0F7885D5F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43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435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63DCBF3-DADE-4527-A009-93BD5EAC668E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048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3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C55F3D2-039C-4E83-B2A3-6CFCE07BEF8C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253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1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D25085E-C9D8-4CBF-87F7-D4E0054FE871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457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79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AEECC29-362D-4B4B-ACD3-10A19D09468F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7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8987D27-0033-4A84-9721-070C82A5F0F1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867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zh-CN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75" name="幻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50236BE-82BF-4F2D-8AF0-E019651CD83D}" type="slidenum">
              <a:rPr lang="en-US" altLang="zh-CN">
                <a:ea typeface="黑体" panose="02010609060101010101" pitchFamily="49" charset="-122"/>
              </a:rPr>
            </a:fld>
            <a:endParaRPr lang="en-US" altLang="zh-CN">
              <a:ea typeface="黑体" panose="02010609060101010101" pitchFamily="49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28650" y="533400"/>
            <a:ext cx="6343650" cy="1828800"/>
          </a:xfrm>
        </p:spPr>
        <p:txBody>
          <a:bodyPr rtlCol="0">
            <a:normAutofit/>
          </a:bodyPr>
          <a:lstStyle>
            <a:lvl1pPr algn="l">
              <a:defRPr sz="44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28650" y="2438400"/>
            <a:ext cx="5314950" cy="914400"/>
          </a:xfrm>
        </p:spPr>
        <p:txBody>
          <a:bodyPr rtlCol="0">
            <a:normAutofit/>
          </a:bodyPr>
          <a:lstStyle>
            <a:lvl1pPr marL="0" indent="0" algn="l">
              <a:spcBef>
                <a:spcPts val="1200"/>
              </a:spcBef>
              <a:buNone/>
              <a:defRPr sz="24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0" smtClean="0"/>
              <a:t>单击此处编辑母版副标题样式</a:t>
            </a:r>
            <a:endParaRPr lang="zh-CN" altLang="en-US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标题的两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588"/>
            <a:ext cx="9140825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任意多边形 5"/>
          <p:cNvSpPr/>
          <p:nvPr/>
        </p:nvSpPr>
        <p:spPr bwMode="gray">
          <a:xfrm>
            <a:off x="571500" y="933450"/>
            <a:ext cx="3086100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9" name="任意多边形 5"/>
          <p:cNvSpPr/>
          <p:nvPr/>
        </p:nvSpPr>
        <p:spPr bwMode="gray">
          <a:xfrm>
            <a:off x="3975100" y="933450"/>
            <a:ext cx="3086100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1436" y="5791200"/>
            <a:ext cx="6086564" cy="701674"/>
          </a:xfrm>
        </p:spPr>
        <p:txBody>
          <a:bodyPr rtlCol="0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744327" y="1113023"/>
            <a:ext cx="2728840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771436" y="5181600"/>
            <a:ext cx="267462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19" name="图片占位符 18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4147926" y="1113023"/>
            <a:ext cx="2728840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20" name="文本占位符 16"/>
          <p:cNvSpPr>
            <a:spLocks noGrp="1"/>
          </p:cNvSpPr>
          <p:nvPr>
            <p:ph type="body" sz="quarter" idx="16"/>
          </p:nvPr>
        </p:nvSpPr>
        <p:spPr>
          <a:xfrm>
            <a:off x="4175036" y="5181600"/>
            <a:ext cx="267462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带标题的三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1588"/>
            <a:ext cx="9140825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任意多边形 5"/>
          <p:cNvSpPr/>
          <p:nvPr/>
        </p:nvSpPr>
        <p:spPr bwMode="gray">
          <a:xfrm>
            <a:off x="571500" y="933450"/>
            <a:ext cx="4000500" cy="411003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9" name="任意多边形 5"/>
          <p:cNvSpPr/>
          <p:nvPr/>
        </p:nvSpPr>
        <p:spPr bwMode="gray">
          <a:xfrm>
            <a:off x="4743450" y="966788"/>
            <a:ext cx="2243138" cy="1935162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0" name="任意多边形 5"/>
          <p:cNvSpPr/>
          <p:nvPr/>
        </p:nvSpPr>
        <p:spPr bwMode="gray">
          <a:xfrm>
            <a:off x="4743450" y="3060700"/>
            <a:ext cx="2243138" cy="193516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1436" y="5305425"/>
            <a:ext cx="6078062" cy="579921"/>
          </a:xfrm>
        </p:spPr>
        <p:txBody>
          <a:bodyPr rtlCol="0"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743916" y="1113023"/>
            <a:ext cx="3655668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9" name="图片占位符 18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4879519" y="1109743"/>
            <a:ext cx="1969979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3" name="图片占位符 12" descr="为添加图像预留的空占位符。单击占位符，选择要添加的图像。"/>
          <p:cNvSpPr>
            <a:spLocks noGrp="1"/>
          </p:cNvSpPr>
          <p:nvPr>
            <p:ph type="pic" sz="quarter" idx="16"/>
          </p:nvPr>
        </p:nvSpPr>
        <p:spPr>
          <a:xfrm>
            <a:off x="4879519" y="3203381"/>
            <a:ext cx="1969979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4"/>
          </p:nvPr>
        </p:nvSpPr>
        <p:spPr>
          <a:xfrm>
            <a:off x="771436" y="5919255"/>
            <a:ext cx="6078062" cy="49742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五张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任意多边形 5"/>
          <p:cNvSpPr/>
          <p:nvPr/>
        </p:nvSpPr>
        <p:spPr bwMode="gray">
          <a:xfrm>
            <a:off x="3136900" y="265113"/>
            <a:ext cx="3924300" cy="301942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2" name="任意多边形 5"/>
          <p:cNvSpPr/>
          <p:nvPr/>
        </p:nvSpPr>
        <p:spPr bwMode="gray">
          <a:xfrm>
            <a:off x="612775" y="384175"/>
            <a:ext cx="2359025" cy="189547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4" name="任意多边形 5"/>
          <p:cNvSpPr/>
          <p:nvPr/>
        </p:nvSpPr>
        <p:spPr bwMode="gray">
          <a:xfrm>
            <a:off x="612775" y="2478088"/>
            <a:ext cx="2359025" cy="189547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6" name="任意多边形 5"/>
          <p:cNvSpPr/>
          <p:nvPr/>
        </p:nvSpPr>
        <p:spPr bwMode="gray">
          <a:xfrm>
            <a:off x="612775" y="4572000"/>
            <a:ext cx="2359025" cy="1893888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17" name="任意多边形 5"/>
          <p:cNvSpPr/>
          <p:nvPr/>
        </p:nvSpPr>
        <p:spPr bwMode="gray">
          <a:xfrm>
            <a:off x="3136900" y="3448050"/>
            <a:ext cx="3924300" cy="302101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58050" y="365126"/>
            <a:ext cx="1600200" cy="1539874"/>
          </a:xfrm>
        </p:spPr>
        <p:txBody>
          <a:bodyPr rtlCol="0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9" name="图片占位符 8" descr="为添加图像预留的空占位符。单击占位符，选择要添加的图像。"/>
          <p:cNvSpPr>
            <a:spLocks noGrp="1"/>
          </p:cNvSpPr>
          <p:nvPr>
            <p:ph type="pic" sz="quarter" idx="13"/>
          </p:nvPr>
        </p:nvSpPr>
        <p:spPr>
          <a:xfrm>
            <a:off x="3318326" y="436316"/>
            <a:ext cx="3561446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1" name="图片占位符 10" descr="为添加图像预留的空占位符。单击占位符，选择要添加的图像。"/>
          <p:cNvSpPr>
            <a:spLocks noGrp="1"/>
          </p:cNvSpPr>
          <p:nvPr>
            <p:ph type="pic" sz="quarter" idx="15"/>
          </p:nvPr>
        </p:nvSpPr>
        <p:spPr>
          <a:xfrm>
            <a:off x="759767" y="538232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3" name="图片占位符 12" descr="为添加图像预留的空占位符。单击占位符，选择要添加的图像。"/>
          <p:cNvSpPr>
            <a:spLocks noGrp="1"/>
          </p:cNvSpPr>
          <p:nvPr>
            <p:ph type="pic" sz="quarter" idx="16"/>
          </p:nvPr>
        </p:nvSpPr>
        <p:spPr>
          <a:xfrm>
            <a:off x="759767" y="2631870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15" name="图片占位符 14" descr="为添加图像预留的空占位符。单击占位符，选择要添加的图像。"/>
          <p:cNvSpPr>
            <a:spLocks noGrp="1"/>
          </p:cNvSpPr>
          <p:nvPr>
            <p:ph type="pic" sz="quarter" idx="17"/>
          </p:nvPr>
        </p:nvSpPr>
        <p:spPr>
          <a:xfrm>
            <a:off x="759767" y="4725508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21" name="图片占位符 20" descr="为添加图像预留的空占位符。单击占位符，选择要添加的图像。"/>
          <p:cNvSpPr>
            <a:spLocks noGrp="1"/>
          </p:cNvSpPr>
          <p:nvPr>
            <p:ph type="pic" sz="quarter" idx="18"/>
          </p:nvPr>
        </p:nvSpPr>
        <p:spPr>
          <a:xfrm>
            <a:off x="3318326" y="3619783"/>
            <a:ext cx="3561446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</p:spTree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vert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B7AA3F-7A1F-4FC9-90FD-DE574BC8639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垂直标题 1"/>
          <p:cNvSpPr>
            <a:spLocks noGrp="1"/>
          </p:cNvSpPr>
          <p:nvPr>
            <p:ph type="title" orient="vert"/>
          </p:nvPr>
        </p:nvSpPr>
        <p:spPr>
          <a:xfrm>
            <a:off x="6629401" y="365125"/>
            <a:ext cx="1371599" cy="4940300"/>
          </a:xfrm>
        </p:spPr>
        <p:txBody>
          <a:bodyPr vert="vert"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365125"/>
            <a:ext cx="5143500" cy="4940300"/>
          </a:xfrm>
        </p:spPr>
        <p:txBody>
          <a:bodyPr vert="vert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AA3E16-644A-4D53-B813-E179E505B30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263DCC8-82ED-4302-8F82-F40D9CC1B596}" type="slidenum">
              <a:rPr lang="zh-CN" altLang="en-US"/>
            </a:fld>
            <a:endParaRPr lang="en-US" altLang="zh-CN" sz="18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230675-205A-45DE-915D-BC2EF9AA0D4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4600" y="533400"/>
            <a:ext cx="5486400" cy="1828800"/>
          </a:xfrm>
        </p:spPr>
        <p:txBody>
          <a:bodyPr rtlCol="0">
            <a:normAutofit/>
          </a:bodyPr>
          <a:lstStyle>
            <a:lvl1pPr>
              <a:defRPr sz="44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14600" y="2438400"/>
            <a:ext cx="4114800" cy="9144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143000" y="1825625"/>
            <a:ext cx="3291840" cy="3474720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09160" y="1825625"/>
            <a:ext cx="3291840" cy="3474720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4E2A82-95D8-4020-8315-974FEDA498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43000" y="1828800"/>
            <a:ext cx="329184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43000" y="2624666"/>
            <a:ext cx="3291840" cy="2675467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709160" y="1828800"/>
            <a:ext cx="329184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09160" y="2624666"/>
            <a:ext cx="3291840" cy="2675467"/>
          </a:xfrm>
        </p:spPr>
        <p:txBody>
          <a:bodyPr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8F5A74-431F-4E33-A9A0-0E2C2595EFC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710C56-47C6-4AA2-B61D-3A9A0CDD642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46E529-317C-4319-AFDE-CCEC6091AFF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带题注的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sz="32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43300" y="1828801"/>
            <a:ext cx="4457700" cy="3476625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2999" y="1828801"/>
            <a:ext cx="2194560" cy="3476625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72F259-C84C-4AB1-A4C8-54D9E0F8D7F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标题的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5"/>
          <p:cNvSpPr/>
          <p:nvPr/>
        </p:nvSpPr>
        <p:spPr bwMode="gray">
          <a:xfrm>
            <a:off x="603250" y="1695450"/>
            <a:ext cx="4197350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sz="3200"/>
            </a:lvl1pPr>
          </a:lstStyle>
          <a:p>
            <a:r>
              <a:rPr lang="zh-CN" altLang="en-US" noProof="0" smtClean="0"/>
              <a:t>单击此处编辑母版标题样式</a:t>
            </a:r>
            <a:endParaRPr lang="zh-CN" altLang="en-US" noProof="0" dirty="0"/>
          </a:p>
        </p:txBody>
      </p:sp>
      <p:sp>
        <p:nvSpPr>
          <p:cNvPr id="12" name="图片占位符 11" descr="为添加图像预留的空占位符。单击占位符，选择要添加的图像。"/>
          <p:cNvSpPr>
            <a:spLocks noGrp="1"/>
          </p:cNvSpPr>
          <p:nvPr>
            <p:ph type="pic" idx="1"/>
          </p:nvPr>
        </p:nvSpPr>
        <p:spPr>
          <a:xfrm>
            <a:off x="754517" y="1874520"/>
            <a:ext cx="3894817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tIns="365760" rtlCol="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257800" y="2245995"/>
            <a:ext cx="2743200" cy="219456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81866-CB9F-405B-8887-1D6C8348C843}" type="datetimeFigureOut">
              <a:rPr lang="zh-CN" altLang="en-US"/>
            </a:fld>
            <a:endParaRPr lang="zh-CN" altLang="en-US"/>
          </a:p>
        </p:txBody>
      </p:sp>
      <p:sp>
        <p:nvSpPr>
          <p:cNvPr id="8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C45360-E391-43CF-BECB-02DFDD44E4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5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0" y="0"/>
            <a:ext cx="91424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365125"/>
            <a:ext cx="7372350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8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1143000" y="1828800"/>
            <a:ext cx="6858000" cy="347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657350" y="6416675"/>
            <a:ext cx="3429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257800" y="6416675"/>
            <a:ext cx="1028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D54F3F1C-B9E6-4C78-9A61-FCD24E7A9629}" type="datetimeFigureOut">
              <a:rPr lang="zh-CN" altLang="en-US"/>
            </a:fld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16675"/>
            <a:ext cx="62865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1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B690911-6BAA-4C01-8AAB-29947D1C60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>
    <p:fade/>
  </p:transition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ea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8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457200" indent="-182880" algn="l" rtl="0" fontAlgn="base">
        <a:lnSpc>
          <a:spcPct val="90000"/>
        </a:lnSpc>
        <a:spcBef>
          <a:spcPts val="12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6858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9144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1143000" indent="-182880" algn="l" rtl="0" fontAlgn="base">
        <a:lnSpc>
          <a:spcPct val="90000"/>
        </a:lnSpc>
        <a:spcBef>
          <a:spcPts val="6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9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hyperlink" Target="http://fq2y.yejs.com.cn/HtmlLib/2098.htm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735" y="1340855"/>
            <a:ext cx="2871788" cy="857250"/>
          </a:xfrm>
        </p:spPr>
        <p:txBody>
          <a:bodyPr spcFirstLastPara="1">
            <a:prstTxWarp prst="textArchUp">
              <a:avLst/>
            </a:prstTxWarp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5400" noProof="1" smtClean="0">
                <a:solidFill>
                  <a:srgbClr val="00B0F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Comic Sans MS" panose="030F0702030302020204" pitchFamily="66" charset="0"/>
              </a:rPr>
              <a:t>Module 7</a:t>
            </a:r>
            <a:endParaRPr lang="zh-CN" altLang="en-US" sz="5400" noProof="1">
              <a:solidFill>
                <a:srgbClr val="00B0F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42909" y="2643181"/>
            <a:ext cx="5643603" cy="776289"/>
          </a:xfrm>
        </p:spPr>
        <p:txBody>
          <a:bodyPr>
            <a:prstTxWarp prst="textInflateBottom">
              <a:avLst>
                <a:gd name="adj" fmla="val 60000"/>
              </a:avLst>
            </a:prstTxWarp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sz="4000" noProof="1" smtClean="0">
                <a:solidFill>
                  <a:schemeClr val="accent3"/>
                </a:solidFill>
                <a:latin typeface="Comic Sans MS" panose="030F0702030302020204" pitchFamily="66" charset="0"/>
              </a:rPr>
              <a:t>Unit 1  I helped Mum.</a:t>
            </a:r>
            <a:endParaRPr lang="zh-CN" altLang="en-US" sz="4000" noProof="1">
              <a:solidFill>
                <a:schemeClr val="accent3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·him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（宾格）他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7650" name="图片占位符 3" descr="58d62e7adec79.pn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85813" y="1928813"/>
            <a:ext cx="3822700" cy="28829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en-US" altLang="zh-CN" sz="4000" smtClean="0"/>
              <a:t>yesterday</a:t>
            </a:r>
            <a:endParaRPr lang="zh-CN" altLang="en-US" smtClean="0"/>
          </a:p>
        </p:txBody>
      </p:sp>
      <p:sp>
        <p:nvSpPr>
          <p:cNvPr id="2969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mtClean="0"/>
              <a:t>   </a:t>
            </a:r>
            <a:endParaRPr lang="zh-CN" altLang="en-US" smtClean="0"/>
          </a:p>
        </p:txBody>
      </p:sp>
      <p:pic>
        <p:nvPicPr>
          <p:cNvPr id="29699" name="Picture 4" descr="3_12739790971qZH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00250" y="1214438"/>
            <a:ext cx="4381500" cy="327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6"/>
          <p:cNvSpPr>
            <a:spLocks noChangeArrowheads="1"/>
          </p:cNvSpPr>
          <p:nvPr/>
        </p:nvSpPr>
        <p:spPr bwMode="auto">
          <a:xfrm>
            <a:off x="1403780" y="4497538"/>
            <a:ext cx="71294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sym typeface="Arial" panose="020B0604020202020204" pitchFamily="34" charset="0"/>
              </a:rPr>
              <a:t> </a:t>
            </a:r>
            <a:r>
              <a:rPr lang="en-US" altLang="zh-CN" sz="5400" dirty="0">
                <a:solidFill>
                  <a:srgbClr val="000000"/>
                </a:solidFill>
                <a:sym typeface="Arial" panose="020B0604020202020204" pitchFamily="34" charset="0"/>
              </a:rPr>
              <a:t>listen</a:t>
            </a:r>
            <a:r>
              <a:rPr lang="en-US" altLang="zh-CN" sz="5400" dirty="0">
                <a:solidFill>
                  <a:srgbClr val="CC0000"/>
                </a:solidFill>
                <a:sym typeface="Arial" panose="020B0604020202020204" pitchFamily="34" charset="0"/>
              </a:rPr>
              <a:t>  </a:t>
            </a:r>
            <a:r>
              <a:rPr lang="en-US" altLang="zh-CN" sz="5400" dirty="0">
                <a:solidFill>
                  <a:srgbClr val="000000"/>
                </a:solidFill>
                <a:sym typeface="Arial" panose="020B0604020202020204" pitchFamily="34" charset="0"/>
              </a:rPr>
              <a:t>to  music</a:t>
            </a:r>
            <a:r>
              <a:rPr lang="en-US" altLang="zh-CN" sz="5400" dirty="0">
                <a:solidFill>
                  <a:srgbClr val="CC0000"/>
                </a:solidFill>
                <a:sym typeface="Arial" panose="020B0604020202020204" pitchFamily="34" charset="0"/>
              </a:rPr>
              <a:t> </a:t>
            </a:r>
            <a:r>
              <a:rPr lang="en-US" altLang="zh-CN" sz="3200" dirty="0">
                <a:solidFill>
                  <a:srgbClr val="CC0000"/>
                </a:solidFill>
                <a:sym typeface="Arial" panose="020B0604020202020204" pitchFamily="34" charset="0"/>
              </a:rPr>
              <a:t>   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prLst="gradientSize: 0.1">
                                      <p:cBhvr>
                                        <p:cTn id="17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/>
      <p:bldP spid="7173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en-US" altLang="zh-CN" sz="4000" smtClean="0"/>
              <a:t>yesterday</a:t>
            </a:r>
            <a:endParaRPr lang="zh-CN" altLang="en-US" smtClean="0"/>
          </a:p>
        </p:txBody>
      </p:sp>
      <p:sp>
        <p:nvSpPr>
          <p:cNvPr id="3072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dirty="0" smtClean="0"/>
              <a:t>   </a:t>
            </a:r>
            <a:endParaRPr lang="zh-CN" altLang="en-US" dirty="0" smtClean="0"/>
          </a:p>
        </p:txBody>
      </p:sp>
      <p:pic>
        <p:nvPicPr>
          <p:cNvPr id="30723" name="Picture 4" descr="3_12739790971qZH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71688" y="1214438"/>
            <a:ext cx="4389437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Text Box 5"/>
          <p:cNvSpPr>
            <a:spLocks noChangeArrowheads="1"/>
          </p:cNvSpPr>
          <p:nvPr/>
        </p:nvSpPr>
        <p:spPr bwMode="auto">
          <a:xfrm>
            <a:off x="1619795" y="4652963"/>
            <a:ext cx="71294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sym typeface="Arial" panose="020B0604020202020204" pitchFamily="34" charset="0"/>
              </a:rPr>
              <a:t>I   listen</a:t>
            </a:r>
            <a:r>
              <a:rPr lang="en-US" altLang="zh-CN" sz="3200" dirty="0">
                <a:solidFill>
                  <a:srgbClr val="CC0000"/>
                </a:solidFill>
                <a:sym typeface="Arial" panose="020B0604020202020204" pitchFamily="34" charset="0"/>
              </a:rPr>
              <a:t>      </a:t>
            </a:r>
            <a:r>
              <a:rPr lang="en-US" altLang="zh-CN" sz="3200" dirty="0">
                <a:solidFill>
                  <a:srgbClr val="000000"/>
                </a:solidFill>
                <a:sym typeface="Arial" panose="020B0604020202020204" pitchFamily="34" charset="0"/>
              </a:rPr>
              <a:t>to  music.</a:t>
            </a:r>
            <a:r>
              <a:rPr lang="en-US" altLang="zh-CN" sz="3200" dirty="0">
                <a:solidFill>
                  <a:srgbClr val="CC0000"/>
                </a:solidFill>
                <a:sym typeface="Arial" panose="020B0604020202020204" pitchFamily="34" charset="0"/>
              </a:rPr>
              <a:t>    </a:t>
            </a:r>
            <a:endParaRPr lang="en-US" altLang="zh-CN" sz="3200" dirty="0">
              <a:solidFill>
                <a:srgbClr val="CC0000"/>
              </a:solidFill>
              <a:sym typeface="Arial" panose="020B0604020202020204" pitchFamily="34" charset="0"/>
            </a:endParaRPr>
          </a:p>
        </p:txBody>
      </p:sp>
      <p:sp>
        <p:nvSpPr>
          <p:cNvPr id="8198" name="Text Box 9"/>
          <p:cNvSpPr>
            <a:spLocks noChangeArrowheads="1"/>
          </p:cNvSpPr>
          <p:nvPr/>
        </p:nvSpPr>
        <p:spPr bwMode="auto">
          <a:xfrm>
            <a:off x="3059895" y="4637088"/>
            <a:ext cx="6572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srgbClr val="CC0000"/>
                </a:solidFill>
                <a:sym typeface="Arial" panose="020B0604020202020204" pitchFamily="34" charset="0"/>
              </a:rPr>
              <a:t>ed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prLst="gradientSize: 0.1">
                                      <p:cBhvr>
                                        <p:cTn id="9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ldLvl="0"/>
      <p:bldP spid="8198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836613"/>
          </a:xfrm>
        </p:spPr>
        <p:txBody>
          <a:bodyPr/>
          <a:lstStyle/>
          <a:p>
            <a:r>
              <a:rPr lang="en-US" altLang="zh-CN" smtClean="0"/>
              <a:t>yesterday</a:t>
            </a:r>
            <a:endParaRPr lang="zh-CN" altLang="en-US" smtClean="0"/>
          </a:p>
        </p:txBody>
      </p:sp>
      <p:sp>
        <p:nvSpPr>
          <p:cNvPr id="3174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zh-CN" altLang="en-US" smtClean="0"/>
          </a:p>
        </p:txBody>
      </p:sp>
      <p:pic>
        <p:nvPicPr>
          <p:cNvPr id="31747" name="Picture 4" descr="2392794_173225025133_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5813" y="1643063"/>
            <a:ext cx="4152900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5"/>
          <p:cNvSpPr>
            <a:spLocks noChangeArrowheads="1"/>
          </p:cNvSpPr>
          <p:nvPr/>
        </p:nvSpPr>
        <p:spPr bwMode="auto">
          <a:xfrm>
            <a:off x="990600" y="4876800"/>
            <a:ext cx="7315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sym typeface="Arial" panose="020B0604020202020204" pitchFamily="34" charset="0"/>
              </a:rPr>
              <a:t>  I</a:t>
            </a:r>
            <a:r>
              <a:rPr lang="en-US" altLang="zh-CN">
                <a:solidFill>
                  <a:srgbClr val="000000"/>
                </a:solidFill>
                <a:sym typeface="Arial" panose="020B0604020202020204" pitchFamily="34" charset="0"/>
              </a:rPr>
              <a:t> </a:t>
            </a:r>
            <a:r>
              <a:rPr lang="en-US" altLang="zh-CN" sz="3200">
                <a:solidFill>
                  <a:srgbClr val="000000"/>
                </a:solidFill>
                <a:sym typeface="Arial" panose="020B0604020202020204" pitchFamily="34" charset="0"/>
              </a:rPr>
              <a:t>talk     to my friend .</a:t>
            </a:r>
            <a:endParaRPr lang="zh-CN" altLang="en-US"/>
          </a:p>
        </p:txBody>
      </p:sp>
      <p:sp>
        <p:nvSpPr>
          <p:cNvPr id="10246" name="Text Box 6"/>
          <p:cNvSpPr>
            <a:spLocks noChangeArrowheads="1"/>
          </p:cNvSpPr>
          <p:nvPr/>
        </p:nvSpPr>
        <p:spPr bwMode="auto">
          <a:xfrm>
            <a:off x="2000250" y="4857750"/>
            <a:ext cx="6572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sym typeface="Arial" panose="020B0604020202020204" pitchFamily="34" charset="0"/>
              </a:rPr>
              <a:t>ed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" dur="500" tmFilter="0,0; .5, 1; 1, 1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 bldLvl="0"/>
      <p:bldP spid="10246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zh-CN" altLang="en-US" smtClean="0"/>
          </a:p>
        </p:txBody>
      </p:sp>
      <p:pic>
        <p:nvPicPr>
          <p:cNvPr id="32770" name="Picture 4" descr="看电视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43063" y="928688"/>
            <a:ext cx="5715000" cy="341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Text Box 5"/>
          <p:cNvSpPr>
            <a:spLocks noChangeArrowheads="1"/>
          </p:cNvSpPr>
          <p:nvPr/>
        </p:nvSpPr>
        <p:spPr bwMode="auto">
          <a:xfrm>
            <a:off x="2590800" y="4800600"/>
            <a:ext cx="5181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sym typeface="Arial" panose="020B0604020202020204" pitchFamily="34" charset="0"/>
              </a:rPr>
              <a:t>Watch</a:t>
            </a:r>
            <a:r>
              <a:rPr lang="en-US" altLang="zh-CN" sz="3200">
                <a:solidFill>
                  <a:srgbClr val="CC0000"/>
                </a:solidFill>
                <a:sym typeface="Arial" panose="020B0604020202020204" pitchFamily="34" charset="0"/>
              </a:rPr>
              <a:t>   </a:t>
            </a:r>
            <a:r>
              <a:rPr lang="en-US" altLang="zh-CN" sz="3200">
                <a:solidFill>
                  <a:srgbClr val="000000"/>
                </a:solidFill>
                <a:sym typeface="Arial" panose="020B0604020202020204" pitchFamily="34" charset="0"/>
              </a:rPr>
              <a:t>  TV yesterday.  </a:t>
            </a:r>
            <a:endParaRPr lang="zh-CN" altLang="en-US"/>
          </a:p>
        </p:txBody>
      </p:sp>
      <p:sp>
        <p:nvSpPr>
          <p:cNvPr id="32772" name="Text Box 6"/>
          <p:cNvSpPr>
            <a:spLocks noChangeArrowheads="1"/>
          </p:cNvSpPr>
          <p:nvPr/>
        </p:nvSpPr>
        <p:spPr bwMode="auto">
          <a:xfrm>
            <a:off x="2209800" y="4800600"/>
            <a:ext cx="68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sym typeface="Arial" panose="020B0604020202020204" pitchFamily="34" charset="0"/>
              </a:rPr>
              <a:t>I </a:t>
            </a:r>
            <a:endParaRPr lang="zh-CN" altLang="en-US"/>
          </a:p>
        </p:txBody>
      </p:sp>
      <p:sp>
        <p:nvSpPr>
          <p:cNvPr id="11271" name="Text Box 7"/>
          <p:cNvSpPr>
            <a:spLocks noChangeArrowheads="1"/>
          </p:cNvSpPr>
          <p:nvPr/>
        </p:nvSpPr>
        <p:spPr bwMode="auto">
          <a:xfrm>
            <a:off x="3714750" y="4786313"/>
            <a:ext cx="6572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CC0000"/>
                </a:solidFill>
                <a:sym typeface="Arial" panose="020B0604020202020204" pitchFamily="34" charset="0"/>
              </a:rPr>
              <a:t>ed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ldLvl="0"/>
      <p:bldP spid="11271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 Box 2"/>
          <p:cNvSpPr>
            <a:spLocks noChangeArrowheads="1"/>
          </p:cNvSpPr>
          <p:nvPr/>
        </p:nvSpPr>
        <p:spPr bwMode="auto">
          <a:xfrm>
            <a:off x="1166813" y="1346200"/>
            <a:ext cx="56372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pic>
        <p:nvPicPr>
          <p:cNvPr id="33794" name="Picture 3" descr="wandiannao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00125" y="1214438"/>
            <a:ext cx="2562225" cy="234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4"/>
          <p:cNvSpPr>
            <a:spLocks noChangeArrowheads="1"/>
          </p:cNvSpPr>
          <p:nvPr/>
        </p:nvSpPr>
        <p:spPr bwMode="auto">
          <a:xfrm>
            <a:off x="857250" y="3929063"/>
            <a:ext cx="754697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000000"/>
                </a:solidFill>
                <a:sym typeface="Arial" panose="020B0604020202020204" pitchFamily="34" charset="0"/>
              </a:rPr>
              <a:t> I play     on the computer</a:t>
            </a:r>
            <a:endParaRPr lang="zh-CN" altLang="en-US"/>
          </a:p>
        </p:txBody>
      </p:sp>
      <p:sp>
        <p:nvSpPr>
          <p:cNvPr id="12293" name="Text Box 5"/>
          <p:cNvSpPr>
            <a:spLocks noChangeArrowheads="1"/>
          </p:cNvSpPr>
          <p:nvPr/>
        </p:nvSpPr>
        <p:spPr bwMode="auto">
          <a:xfrm>
            <a:off x="2500313" y="3929063"/>
            <a:ext cx="896937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CC0000"/>
                </a:solidFill>
                <a:sym typeface="Arial" panose="020B0604020202020204" pitchFamily="34" charset="0"/>
              </a:rPr>
              <a:t>ed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bldLvl="0"/>
      <p:bldP spid="12293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0"/>
            <a:ext cx="7372350" cy="1082675"/>
          </a:xfrm>
        </p:spPr>
        <p:txBody>
          <a:bodyPr/>
          <a:lstStyle/>
          <a:p>
            <a:r>
              <a:rPr lang="zh-CN" altLang="en-US" sz="2800" dirty="0" smtClean="0">
                <a:ea typeface="黑体" panose="02010609060101010101" pitchFamily="49" charset="-122"/>
              </a:rPr>
              <a:t>繁忙的昨天（</a:t>
            </a:r>
            <a:r>
              <a:rPr lang="en-US" altLang="zh-CN" sz="2800" dirty="0" smtClean="0">
                <a:ea typeface="黑体" panose="02010609060101010101" pitchFamily="49" charset="-122"/>
              </a:rPr>
              <a:t>Yesterday)</a:t>
            </a:r>
            <a:endParaRPr lang="zh-CN" altLang="en-US" sz="2000" dirty="0" smtClean="0"/>
          </a:p>
        </p:txBody>
      </p:sp>
      <p:sp>
        <p:nvSpPr>
          <p:cNvPr id="3481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zh-CN" altLang="en-US" smtClean="0"/>
          </a:p>
        </p:txBody>
      </p:sp>
      <p:pic>
        <p:nvPicPr>
          <p:cNvPr id="34819" name="Picture 4" descr="图片1"/>
          <p:cNvPicPr>
            <a:picLocks noChangeAspect="1" noChangeArrowheads="1"/>
          </p:cNvPicPr>
          <p:nvPr/>
        </p:nvPicPr>
        <p:blipFill>
          <a:blip r:embed="rId1" cstate="email"/>
          <a:srcRect b="4324"/>
          <a:stretch>
            <a:fillRect/>
          </a:stretch>
        </p:blipFill>
        <p:spPr bwMode="auto">
          <a:xfrm>
            <a:off x="468313" y="1125538"/>
            <a:ext cx="8207375" cy="530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0" name="Text Box 5"/>
          <p:cNvSpPr>
            <a:spLocks noChangeArrowheads="1"/>
          </p:cNvSpPr>
          <p:nvPr/>
        </p:nvSpPr>
        <p:spPr bwMode="auto">
          <a:xfrm>
            <a:off x="684213" y="1876425"/>
            <a:ext cx="3455987" cy="437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sym typeface="Arial" panose="020B0604020202020204" pitchFamily="34" charset="0"/>
              </a:rPr>
              <a:t>I </a:t>
            </a:r>
            <a:r>
              <a:rPr lang="en-US" altLang="zh-CN" sz="2800" u="sng" dirty="0">
                <a:solidFill>
                  <a:srgbClr val="000000"/>
                </a:solidFill>
                <a:sym typeface="Arial" panose="020B0604020202020204" pitchFamily="34" charset="0"/>
              </a:rPr>
              <a:t>listen</a:t>
            </a:r>
            <a:r>
              <a:rPr lang="en-US" altLang="zh-CN" sz="2800" u="sng" dirty="0">
                <a:solidFill>
                  <a:srgbClr val="FF0000"/>
                </a:solidFill>
                <a:sym typeface="Arial" panose="020B0604020202020204" pitchFamily="34" charset="0"/>
              </a:rPr>
              <a:t>ed</a:t>
            </a:r>
            <a:r>
              <a:rPr lang="en-US" altLang="zh-CN" sz="2800" dirty="0">
                <a:solidFill>
                  <a:srgbClr val="000000"/>
                </a:solidFill>
                <a:sym typeface="Arial" panose="020B0604020202020204" pitchFamily="34" charset="0"/>
              </a:rPr>
              <a:t> to music</a:t>
            </a:r>
            <a:endParaRPr lang="zh-CN" altLang="en-US" sz="2800" dirty="0">
              <a:solidFill>
                <a:srgbClr val="000000"/>
              </a:solidFill>
              <a:sym typeface="Arial" panose="020B0604020202020204" pitchFamily="34" charset="0"/>
            </a:endParaRPr>
          </a:p>
          <a:p>
            <a:r>
              <a:rPr lang="en-US" altLang="zh-CN" sz="2800" dirty="0">
                <a:solidFill>
                  <a:srgbClr val="000000"/>
                </a:solidFill>
                <a:sym typeface="Arial" panose="020B0604020202020204" pitchFamily="34" charset="0"/>
              </a:rPr>
              <a:t>I </a:t>
            </a:r>
            <a:r>
              <a:rPr lang="en-US" altLang="zh-CN" sz="2800" u="sng" dirty="0">
                <a:solidFill>
                  <a:srgbClr val="000000"/>
                </a:solidFill>
                <a:sym typeface="Arial" panose="020B0604020202020204" pitchFamily="34" charset="0"/>
              </a:rPr>
              <a:t>talk</a:t>
            </a:r>
            <a:r>
              <a:rPr lang="en-US" altLang="zh-CN" sz="2800" u="sng" dirty="0">
                <a:solidFill>
                  <a:srgbClr val="FF0000"/>
                </a:solidFill>
                <a:sym typeface="Arial" panose="020B0604020202020204" pitchFamily="34" charset="0"/>
              </a:rPr>
              <a:t>ed</a:t>
            </a:r>
            <a:r>
              <a:rPr lang="en-US" altLang="zh-CN" sz="2800" dirty="0">
                <a:solidFill>
                  <a:srgbClr val="000000"/>
                </a:solidFill>
                <a:sym typeface="Arial" panose="020B0604020202020204" pitchFamily="34" charset="0"/>
              </a:rPr>
              <a:t> to some friends.</a:t>
            </a:r>
            <a:endParaRPr lang="zh-CN" altLang="en-US" sz="2800" dirty="0">
              <a:solidFill>
                <a:srgbClr val="000000"/>
              </a:solidFill>
              <a:sym typeface="Arial" panose="020B0604020202020204" pitchFamily="34" charset="0"/>
            </a:endParaRPr>
          </a:p>
          <a:p>
            <a:r>
              <a:rPr lang="en-US" altLang="zh-CN" sz="2800" dirty="0">
                <a:solidFill>
                  <a:srgbClr val="000000"/>
                </a:solidFill>
                <a:sym typeface="Arial" panose="020B0604020202020204" pitchFamily="34" charset="0"/>
              </a:rPr>
              <a:t>I </a:t>
            </a:r>
            <a:r>
              <a:rPr lang="en-US" altLang="zh-CN" sz="2800" u="sng" dirty="0">
                <a:solidFill>
                  <a:srgbClr val="000000"/>
                </a:solidFill>
                <a:sym typeface="Arial" panose="020B0604020202020204" pitchFamily="34" charset="0"/>
              </a:rPr>
              <a:t>watch</a:t>
            </a:r>
            <a:r>
              <a:rPr lang="en-US" altLang="zh-CN" sz="2800" u="sng" dirty="0">
                <a:solidFill>
                  <a:srgbClr val="FF0000"/>
                </a:solidFill>
                <a:sym typeface="Arial" panose="020B0604020202020204" pitchFamily="34" charset="0"/>
              </a:rPr>
              <a:t>ed</a:t>
            </a:r>
            <a:r>
              <a:rPr lang="en-US" altLang="zh-CN" sz="2800" dirty="0">
                <a:solidFill>
                  <a:srgbClr val="000000"/>
                </a:solidFill>
                <a:sym typeface="Arial" panose="020B0604020202020204" pitchFamily="34" charset="0"/>
              </a:rPr>
              <a:t> TV.</a:t>
            </a:r>
            <a:endParaRPr lang="zh-CN" altLang="en-US" sz="2800" dirty="0">
              <a:solidFill>
                <a:srgbClr val="000000"/>
              </a:solidFill>
              <a:sym typeface="Arial" panose="020B0604020202020204" pitchFamily="34" charset="0"/>
            </a:endParaRPr>
          </a:p>
          <a:p>
            <a:endParaRPr lang="zh-CN" altLang="en-US" sz="2800" dirty="0">
              <a:solidFill>
                <a:srgbClr val="000000"/>
              </a:solidFill>
              <a:sym typeface="Arial" panose="020B0604020202020204" pitchFamily="34" charset="0"/>
            </a:endParaRPr>
          </a:p>
          <a:p>
            <a:endParaRPr lang="zh-CN" altLang="en-US" sz="2400" dirty="0">
              <a:solidFill>
                <a:srgbClr val="000000"/>
              </a:solidFill>
              <a:sym typeface="Arial" panose="020B0604020202020204" pitchFamily="34" charset="0"/>
            </a:endParaRPr>
          </a:p>
          <a:p>
            <a:endParaRPr lang="zh-CN" altLang="en-US" sz="2400" dirty="0">
              <a:solidFill>
                <a:srgbClr val="000000"/>
              </a:solidFill>
              <a:sym typeface="Arial" panose="020B0604020202020204" pitchFamily="34" charset="0"/>
            </a:endParaRPr>
          </a:p>
          <a:p>
            <a:endParaRPr lang="zh-CN" altLang="en-US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4821" name="Text Box 6"/>
          <p:cNvSpPr>
            <a:spLocks noChangeArrowheads="1"/>
          </p:cNvSpPr>
          <p:nvPr/>
        </p:nvSpPr>
        <p:spPr bwMode="auto">
          <a:xfrm>
            <a:off x="4572000" y="1916113"/>
            <a:ext cx="360045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sym typeface="Arial" panose="020B0604020202020204" pitchFamily="34" charset="0"/>
              </a:rPr>
              <a:t>I </a:t>
            </a:r>
            <a:r>
              <a:rPr lang="en-US" altLang="zh-CN" sz="2800" u="sng" dirty="0">
                <a:solidFill>
                  <a:srgbClr val="000000"/>
                </a:solidFill>
                <a:sym typeface="Arial" panose="020B0604020202020204" pitchFamily="34" charset="0"/>
              </a:rPr>
              <a:t>play</a:t>
            </a:r>
            <a:r>
              <a:rPr lang="en-US" altLang="zh-CN" sz="2800" u="sng" dirty="0">
                <a:solidFill>
                  <a:srgbClr val="FF0000"/>
                </a:solidFill>
                <a:sym typeface="Arial" panose="020B0604020202020204" pitchFamily="34" charset="0"/>
              </a:rPr>
              <a:t>ed</a:t>
            </a:r>
            <a:r>
              <a:rPr lang="en-US" altLang="zh-CN" sz="2800" dirty="0">
                <a:solidFill>
                  <a:srgbClr val="000000"/>
                </a:solidFill>
                <a:sym typeface="Arial" panose="020B0604020202020204" pitchFamily="34" charset="0"/>
              </a:rPr>
              <a:t> on the computer.</a:t>
            </a:r>
            <a:endParaRPr lang="zh-CN" altLang="en-US" sz="2800" dirty="0">
              <a:solidFill>
                <a:srgbClr val="000000"/>
              </a:solidFill>
              <a:sym typeface="Arial" panose="020B0604020202020204" pitchFamily="34" charset="0"/>
            </a:endParaRPr>
          </a:p>
          <a:p>
            <a:r>
              <a:rPr lang="en-US" altLang="zh-CN" sz="2800" dirty="0">
                <a:solidFill>
                  <a:srgbClr val="000000"/>
                </a:solidFill>
                <a:sym typeface="Arial" panose="020B0604020202020204" pitchFamily="34" charset="0"/>
              </a:rPr>
              <a:t>I </a:t>
            </a:r>
            <a:r>
              <a:rPr lang="en-US" altLang="zh-CN" sz="2800" u="sng" dirty="0">
                <a:solidFill>
                  <a:srgbClr val="000000"/>
                </a:solidFill>
                <a:sym typeface="Arial" panose="020B0604020202020204" pitchFamily="34" charset="0"/>
              </a:rPr>
              <a:t>phone</a:t>
            </a:r>
            <a:r>
              <a:rPr lang="en-US" altLang="zh-CN" sz="2800" u="sng" dirty="0">
                <a:solidFill>
                  <a:srgbClr val="CC00FF"/>
                </a:solidFill>
                <a:sym typeface="Arial" panose="020B0604020202020204" pitchFamily="34" charset="0"/>
              </a:rPr>
              <a:t>d</a:t>
            </a:r>
            <a:r>
              <a:rPr lang="en-US" altLang="zh-CN" sz="2800" dirty="0">
                <a:solidFill>
                  <a:srgbClr val="CC00FF"/>
                </a:solidFill>
                <a:sym typeface="Arial" panose="020B0604020202020204" pitchFamily="34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sym typeface="Arial" panose="020B0604020202020204" pitchFamily="34" charset="0"/>
              </a:rPr>
              <a:t>my friend</a:t>
            </a:r>
            <a:endParaRPr lang="zh-CN" altLang="en-US" sz="2800" dirty="0">
              <a:solidFill>
                <a:srgbClr val="000000"/>
              </a:solidFill>
              <a:sym typeface="Arial" panose="020B0604020202020204" pitchFamily="34" charset="0"/>
            </a:endParaRPr>
          </a:p>
          <a:p>
            <a:r>
              <a:rPr lang="en-US" altLang="zh-CN" sz="2800" dirty="0">
                <a:solidFill>
                  <a:srgbClr val="000000"/>
                </a:solidFill>
                <a:sym typeface="Arial" panose="020B0604020202020204" pitchFamily="34" charset="0"/>
              </a:rPr>
              <a:t>I </a:t>
            </a:r>
            <a:r>
              <a:rPr lang="en-US" altLang="zh-CN" sz="2800" u="sng" dirty="0">
                <a:solidFill>
                  <a:srgbClr val="000000"/>
                </a:solidFill>
                <a:sym typeface="Arial" panose="020B0604020202020204" pitchFamily="34" charset="0"/>
              </a:rPr>
              <a:t>cook</a:t>
            </a:r>
            <a:r>
              <a:rPr lang="en-US" altLang="zh-CN" sz="2800" u="sng" dirty="0">
                <a:solidFill>
                  <a:srgbClr val="FF0000"/>
                </a:solidFill>
                <a:sym typeface="Arial" panose="020B0604020202020204" pitchFamily="34" charset="0"/>
              </a:rPr>
              <a:t>ed</a:t>
            </a:r>
            <a:r>
              <a:rPr lang="en-US" altLang="zh-CN" sz="2800" dirty="0">
                <a:solidFill>
                  <a:srgbClr val="000000"/>
                </a:solidFill>
                <a:sym typeface="Arial" panose="020B0604020202020204" pitchFamily="34" charset="0"/>
              </a:rPr>
              <a:t> fish.</a:t>
            </a:r>
            <a:endParaRPr lang="zh-CN" altLang="en-US" sz="2800" dirty="0">
              <a:solidFill>
                <a:srgbClr val="000000"/>
              </a:solidFill>
              <a:sym typeface="Arial" panose="020B0604020202020204" pitchFamily="34" charset="0"/>
            </a:endParaRPr>
          </a:p>
          <a:p>
            <a:r>
              <a:rPr lang="en-US" altLang="zh-CN" sz="2800" dirty="0">
                <a:solidFill>
                  <a:srgbClr val="000000"/>
                </a:solidFill>
                <a:sym typeface="Arial" panose="020B0604020202020204" pitchFamily="34" charset="0"/>
              </a:rPr>
              <a:t>I help</a:t>
            </a:r>
            <a:r>
              <a:rPr lang="en-US" altLang="zh-CN" sz="2800" dirty="0">
                <a:solidFill>
                  <a:srgbClr val="0000CC"/>
                </a:solidFill>
                <a:sym typeface="Arial" panose="020B0604020202020204" pitchFamily="34" charset="0"/>
              </a:rPr>
              <a:t>ed</a:t>
            </a:r>
            <a:r>
              <a:rPr lang="en-US" altLang="zh-CN" sz="2800" dirty="0">
                <a:solidFill>
                  <a:srgbClr val="000000"/>
                </a:solidFill>
                <a:sym typeface="Arial" panose="020B0604020202020204" pitchFamily="34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sym typeface="Arial" panose="020B0604020202020204" pitchFamily="34" charset="0"/>
              </a:rPr>
              <a:t>Mum</a:t>
            </a:r>
            <a:endParaRPr lang="zh-CN" altLang="en-US" sz="2800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6391" name="Text Box 7"/>
          <p:cNvSpPr>
            <a:spLocks noChangeArrowheads="1"/>
          </p:cNvSpPr>
          <p:nvPr/>
        </p:nvSpPr>
        <p:spPr bwMode="auto">
          <a:xfrm>
            <a:off x="4643438" y="4724400"/>
            <a:ext cx="3959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sym typeface="Arial" panose="020B0604020202020204" pitchFamily="34" charset="0"/>
              </a:rPr>
              <a:t>一般过去时态</a:t>
            </a:r>
            <a:r>
              <a:rPr lang="zh-CN" altLang="en-US" dirty="0">
                <a:solidFill>
                  <a:srgbClr val="000000"/>
                </a:solidFill>
                <a:sym typeface="Arial" panose="020B0604020202020204" pitchFamily="34" charset="0"/>
              </a:rPr>
              <a:t>：用来描述自己和他人在过去某一时间所进行的活动。</a:t>
            </a:r>
            <a:endParaRPr lang="zh-CN" alt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5"/>
          <p:cNvSpPr>
            <a:spLocks noChangeArrowheads="1"/>
          </p:cNvSpPr>
          <p:nvPr/>
        </p:nvSpPr>
        <p:spPr bwMode="auto">
          <a:xfrm>
            <a:off x="179388" y="1700213"/>
            <a:ext cx="3192462" cy="4897437"/>
          </a:xfrm>
          <a:prstGeom prst="rect">
            <a:avLst/>
          </a:prstGeom>
          <a:solidFill>
            <a:srgbClr val="ECECEC"/>
          </a:solidFill>
          <a:ln w="12700">
            <a:solidFill>
              <a:srgbClr val="0000FF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35842" name="Rectangle 48"/>
          <p:cNvSpPr>
            <a:spLocks noChangeArrowheads="1"/>
          </p:cNvSpPr>
          <p:nvPr/>
        </p:nvSpPr>
        <p:spPr bwMode="auto">
          <a:xfrm>
            <a:off x="5003800" y="1700213"/>
            <a:ext cx="3240088" cy="4897437"/>
          </a:xfrm>
          <a:prstGeom prst="rect">
            <a:avLst/>
          </a:prstGeom>
          <a:solidFill>
            <a:srgbClr val="ECECEC"/>
          </a:solidFill>
          <a:ln w="12700">
            <a:solidFill>
              <a:srgbClr val="0000FF"/>
            </a:solidFill>
            <a:prstDash val="sysDot"/>
            <a:miter lim="800000"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7412" name="Text Box 5"/>
          <p:cNvSpPr>
            <a:spLocks noChangeArrowheads="1"/>
          </p:cNvSpPr>
          <p:nvPr/>
        </p:nvSpPr>
        <p:spPr bwMode="auto">
          <a:xfrm>
            <a:off x="4932363" y="5805488"/>
            <a:ext cx="12223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300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cook</a:t>
            </a:r>
            <a:endParaRPr lang="zh-CN" altLang="en-US"/>
          </a:p>
        </p:txBody>
      </p:sp>
      <p:pic>
        <p:nvPicPr>
          <p:cNvPr id="35844" name="Picture 30" descr="20049110101624536xyh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0"/>
            <a:ext cx="1914525" cy="189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34" descr="卡通房子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1500" y="0"/>
            <a:ext cx="19431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Text Box 39"/>
          <p:cNvSpPr>
            <a:spLocks noChangeArrowheads="1"/>
          </p:cNvSpPr>
          <p:nvPr/>
        </p:nvSpPr>
        <p:spPr bwMode="auto">
          <a:xfrm>
            <a:off x="179388" y="2205038"/>
            <a:ext cx="12223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300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play</a:t>
            </a:r>
            <a:endParaRPr lang="zh-CN" altLang="en-US"/>
          </a:p>
        </p:txBody>
      </p:sp>
      <p:sp>
        <p:nvSpPr>
          <p:cNvPr id="17416" name="Text Box 41"/>
          <p:cNvSpPr>
            <a:spLocks noChangeArrowheads="1"/>
          </p:cNvSpPr>
          <p:nvPr/>
        </p:nvSpPr>
        <p:spPr bwMode="auto">
          <a:xfrm>
            <a:off x="179388" y="3141663"/>
            <a:ext cx="12223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phone</a:t>
            </a:r>
            <a:endParaRPr lang="zh-CN" altLang="en-US" dirty="0"/>
          </a:p>
        </p:txBody>
      </p:sp>
      <p:grpSp>
        <p:nvGrpSpPr>
          <p:cNvPr id="2" name="Group 9"/>
          <p:cNvGrpSpPr/>
          <p:nvPr/>
        </p:nvGrpSpPr>
        <p:grpSpPr bwMode="auto">
          <a:xfrm>
            <a:off x="6227763" y="5805488"/>
            <a:ext cx="1727200" cy="549275"/>
            <a:chOff x="0" y="0"/>
            <a:chExt cx="1088" cy="346"/>
          </a:xfrm>
        </p:grpSpPr>
        <p:sp>
          <p:nvSpPr>
            <p:cNvPr id="35849" name="Text Box 36"/>
            <p:cNvSpPr>
              <a:spLocks noChangeArrowheads="1"/>
            </p:cNvSpPr>
            <p:nvPr/>
          </p:nvSpPr>
          <p:spPr bwMode="auto">
            <a:xfrm>
              <a:off x="173" y="0"/>
              <a:ext cx="915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000" i="1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cook</a:t>
              </a:r>
              <a:r>
                <a:rPr lang="en-US" altLang="zh-CN" sz="3000" i="1">
                  <a:solidFill>
                    <a:srgbClr val="FF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ed</a:t>
              </a:r>
              <a:endParaRPr lang="zh-CN" altLang="en-US"/>
            </a:p>
          </p:txBody>
        </p:sp>
        <p:sp>
          <p:nvSpPr>
            <p:cNvPr id="35850" name="Line 43"/>
            <p:cNvSpPr>
              <a:spLocks noChangeShapeType="1"/>
            </p:cNvSpPr>
            <p:nvPr/>
          </p:nvSpPr>
          <p:spPr bwMode="auto">
            <a:xfrm>
              <a:off x="0" y="182"/>
              <a:ext cx="181" cy="1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2"/>
          <p:cNvGrpSpPr/>
          <p:nvPr/>
        </p:nvGrpSpPr>
        <p:grpSpPr bwMode="auto">
          <a:xfrm>
            <a:off x="1258888" y="2205038"/>
            <a:ext cx="1800225" cy="549275"/>
            <a:chOff x="0" y="0"/>
            <a:chExt cx="1134" cy="346"/>
          </a:xfrm>
        </p:grpSpPr>
        <p:sp>
          <p:nvSpPr>
            <p:cNvPr id="35852" name="Text Box 40"/>
            <p:cNvSpPr>
              <a:spLocks noChangeArrowheads="1"/>
            </p:cNvSpPr>
            <p:nvPr/>
          </p:nvSpPr>
          <p:spPr bwMode="auto">
            <a:xfrm>
              <a:off x="173" y="0"/>
              <a:ext cx="961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00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play</a:t>
              </a:r>
              <a:r>
                <a:rPr lang="en-US" altLang="zh-CN" sz="3000" i="1">
                  <a:solidFill>
                    <a:srgbClr val="FF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ed</a:t>
              </a:r>
              <a:endParaRPr lang="zh-CN" altLang="en-US"/>
            </a:p>
          </p:txBody>
        </p:sp>
        <p:sp>
          <p:nvSpPr>
            <p:cNvPr id="35853" name="Line 45"/>
            <p:cNvSpPr>
              <a:spLocks noChangeShapeType="1"/>
            </p:cNvSpPr>
            <p:nvPr/>
          </p:nvSpPr>
          <p:spPr bwMode="auto">
            <a:xfrm>
              <a:off x="0" y="190"/>
              <a:ext cx="181" cy="1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15"/>
          <p:cNvGrpSpPr/>
          <p:nvPr/>
        </p:nvGrpSpPr>
        <p:grpSpPr bwMode="auto">
          <a:xfrm>
            <a:off x="1476375" y="3141663"/>
            <a:ext cx="1860550" cy="549275"/>
            <a:chOff x="0" y="0"/>
            <a:chExt cx="1172" cy="346"/>
          </a:xfrm>
        </p:grpSpPr>
        <p:sp>
          <p:nvSpPr>
            <p:cNvPr id="35855" name="Text Box 42"/>
            <p:cNvSpPr>
              <a:spLocks noChangeArrowheads="1"/>
            </p:cNvSpPr>
            <p:nvPr/>
          </p:nvSpPr>
          <p:spPr bwMode="auto">
            <a:xfrm>
              <a:off x="174" y="0"/>
              <a:ext cx="998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00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phone</a:t>
              </a:r>
              <a:r>
                <a:rPr lang="en-US" altLang="zh-CN" sz="3000" i="1">
                  <a:solidFill>
                    <a:srgbClr val="FF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d</a:t>
              </a:r>
              <a:endParaRPr lang="zh-CN" altLang="en-US"/>
            </a:p>
          </p:txBody>
        </p:sp>
        <p:sp>
          <p:nvSpPr>
            <p:cNvPr id="35856" name="Line 46"/>
            <p:cNvSpPr>
              <a:spLocks noChangeShapeType="1"/>
            </p:cNvSpPr>
            <p:nvPr/>
          </p:nvSpPr>
          <p:spPr bwMode="auto">
            <a:xfrm>
              <a:off x="0" y="190"/>
              <a:ext cx="181" cy="1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7426" name="Text Box 65"/>
          <p:cNvSpPr>
            <a:spLocks noChangeArrowheads="1"/>
          </p:cNvSpPr>
          <p:nvPr/>
        </p:nvSpPr>
        <p:spPr bwMode="auto">
          <a:xfrm>
            <a:off x="4932363" y="3068638"/>
            <a:ext cx="12223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300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walk</a:t>
            </a:r>
            <a:endParaRPr lang="zh-CN" altLang="en-US"/>
          </a:p>
        </p:txBody>
      </p:sp>
      <p:sp>
        <p:nvSpPr>
          <p:cNvPr id="17427" name="Text Box 67"/>
          <p:cNvSpPr>
            <a:spLocks noChangeArrowheads="1"/>
          </p:cNvSpPr>
          <p:nvPr/>
        </p:nvSpPr>
        <p:spPr bwMode="auto">
          <a:xfrm>
            <a:off x="4932363" y="4941888"/>
            <a:ext cx="12223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300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watch</a:t>
            </a:r>
            <a:endParaRPr lang="zh-CN" altLang="en-US"/>
          </a:p>
        </p:txBody>
      </p:sp>
      <p:sp>
        <p:nvSpPr>
          <p:cNvPr id="17428" name="Text Box 68"/>
          <p:cNvSpPr>
            <a:spLocks noChangeArrowheads="1"/>
          </p:cNvSpPr>
          <p:nvPr/>
        </p:nvSpPr>
        <p:spPr bwMode="auto">
          <a:xfrm>
            <a:off x="4932363" y="2276475"/>
            <a:ext cx="12223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300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help</a:t>
            </a:r>
            <a:endParaRPr lang="zh-CN" altLang="en-US"/>
          </a:p>
        </p:txBody>
      </p:sp>
      <p:grpSp>
        <p:nvGrpSpPr>
          <p:cNvPr id="5" name="Group 21"/>
          <p:cNvGrpSpPr/>
          <p:nvPr/>
        </p:nvGrpSpPr>
        <p:grpSpPr bwMode="auto">
          <a:xfrm>
            <a:off x="6227763" y="3141663"/>
            <a:ext cx="1727200" cy="549275"/>
            <a:chOff x="0" y="0"/>
            <a:chExt cx="1088" cy="346"/>
          </a:xfrm>
        </p:grpSpPr>
        <p:sp>
          <p:nvSpPr>
            <p:cNvPr id="35861" name="Text Box 70"/>
            <p:cNvSpPr>
              <a:spLocks noChangeArrowheads="1"/>
            </p:cNvSpPr>
            <p:nvPr/>
          </p:nvSpPr>
          <p:spPr bwMode="auto">
            <a:xfrm>
              <a:off x="173" y="0"/>
              <a:ext cx="915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00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walk</a:t>
              </a:r>
              <a:r>
                <a:rPr lang="en-US" altLang="zh-CN" sz="3000" i="1">
                  <a:solidFill>
                    <a:srgbClr val="FF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ed</a:t>
              </a:r>
              <a:endParaRPr lang="zh-CN" altLang="en-US"/>
            </a:p>
          </p:txBody>
        </p:sp>
        <p:sp>
          <p:nvSpPr>
            <p:cNvPr id="35862" name="Line 71"/>
            <p:cNvSpPr>
              <a:spLocks noChangeShapeType="1"/>
            </p:cNvSpPr>
            <p:nvPr/>
          </p:nvSpPr>
          <p:spPr bwMode="auto">
            <a:xfrm>
              <a:off x="0" y="182"/>
              <a:ext cx="181" cy="1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24"/>
          <p:cNvGrpSpPr/>
          <p:nvPr/>
        </p:nvGrpSpPr>
        <p:grpSpPr bwMode="auto">
          <a:xfrm>
            <a:off x="6156325" y="4941888"/>
            <a:ext cx="1800225" cy="549275"/>
            <a:chOff x="0" y="0"/>
            <a:chExt cx="1134" cy="346"/>
          </a:xfrm>
        </p:grpSpPr>
        <p:sp>
          <p:nvSpPr>
            <p:cNvPr id="35864" name="Text Box 76"/>
            <p:cNvSpPr>
              <a:spLocks noChangeArrowheads="1"/>
            </p:cNvSpPr>
            <p:nvPr/>
          </p:nvSpPr>
          <p:spPr bwMode="auto">
            <a:xfrm>
              <a:off x="173" y="0"/>
              <a:ext cx="961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00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watch</a:t>
              </a:r>
              <a:r>
                <a:rPr lang="en-US" altLang="zh-CN" sz="3000" i="1">
                  <a:solidFill>
                    <a:srgbClr val="FF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ed</a:t>
              </a:r>
              <a:endParaRPr lang="zh-CN" altLang="en-US"/>
            </a:p>
          </p:txBody>
        </p:sp>
        <p:sp>
          <p:nvSpPr>
            <p:cNvPr id="35865" name="Line 77"/>
            <p:cNvSpPr>
              <a:spLocks noChangeShapeType="1"/>
            </p:cNvSpPr>
            <p:nvPr/>
          </p:nvSpPr>
          <p:spPr bwMode="auto">
            <a:xfrm>
              <a:off x="0" y="190"/>
              <a:ext cx="181" cy="1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27"/>
          <p:cNvGrpSpPr/>
          <p:nvPr/>
        </p:nvGrpSpPr>
        <p:grpSpPr bwMode="auto">
          <a:xfrm>
            <a:off x="6156325" y="2349500"/>
            <a:ext cx="1860550" cy="549275"/>
            <a:chOff x="0" y="0"/>
            <a:chExt cx="1172" cy="346"/>
          </a:xfrm>
        </p:grpSpPr>
        <p:sp>
          <p:nvSpPr>
            <p:cNvPr id="35867" name="Text Box 79"/>
            <p:cNvSpPr>
              <a:spLocks noChangeArrowheads="1"/>
            </p:cNvSpPr>
            <p:nvPr/>
          </p:nvSpPr>
          <p:spPr bwMode="auto">
            <a:xfrm>
              <a:off x="174" y="0"/>
              <a:ext cx="998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00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help</a:t>
              </a:r>
              <a:r>
                <a:rPr lang="en-US" altLang="zh-CN" sz="3000" i="1">
                  <a:solidFill>
                    <a:srgbClr val="FF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ed</a:t>
              </a:r>
              <a:endParaRPr lang="zh-CN" altLang="en-US"/>
            </a:p>
          </p:txBody>
        </p:sp>
        <p:sp>
          <p:nvSpPr>
            <p:cNvPr id="35868" name="Line 80"/>
            <p:cNvSpPr>
              <a:spLocks noChangeShapeType="1"/>
            </p:cNvSpPr>
            <p:nvPr/>
          </p:nvSpPr>
          <p:spPr bwMode="auto">
            <a:xfrm>
              <a:off x="0" y="190"/>
              <a:ext cx="181" cy="1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17438" name="Oval 92"/>
          <p:cNvSpPr>
            <a:spLocks noChangeArrowheads="1"/>
          </p:cNvSpPr>
          <p:nvPr/>
        </p:nvSpPr>
        <p:spPr bwMode="auto">
          <a:xfrm>
            <a:off x="1187450" y="333375"/>
            <a:ext cx="1296988" cy="8636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r>
              <a:rPr lang="en-US" altLang="zh-CN" sz="4800">
                <a:solidFill>
                  <a:srgbClr val="0000FF"/>
                </a:solidFill>
                <a:sym typeface="Arial" panose="020B0604020202020204" pitchFamily="34" charset="0"/>
              </a:rPr>
              <a:t>/ </a:t>
            </a:r>
            <a:r>
              <a:rPr lang="en-US" altLang="zh-CN" sz="4800">
                <a:solidFill>
                  <a:srgbClr val="000000"/>
                </a:solidFill>
                <a:sym typeface="Arial" panose="020B0604020202020204" pitchFamily="34" charset="0"/>
              </a:rPr>
              <a:t>d </a:t>
            </a:r>
            <a:r>
              <a:rPr lang="en-US" altLang="zh-CN" sz="4800">
                <a:solidFill>
                  <a:srgbClr val="0000FF"/>
                </a:solidFill>
                <a:sym typeface="Arial" panose="020B0604020202020204" pitchFamily="34" charset="0"/>
              </a:rPr>
              <a:t>/</a:t>
            </a:r>
            <a:endParaRPr lang="zh-CN" altLang="en-US"/>
          </a:p>
        </p:txBody>
      </p:sp>
      <p:sp>
        <p:nvSpPr>
          <p:cNvPr id="17439" name="Oval 93"/>
          <p:cNvSpPr>
            <a:spLocks noChangeArrowheads="1"/>
          </p:cNvSpPr>
          <p:nvPr/>
        </p:nvSpPr>
        <p:spPr bwMode="auto">
          <a:xfrm>
            <a:off x="5940425" y="188913"/>
            <a:ext cx="1223963" cy="93503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/>
          <a:p>
            <a:r>
              <a:rPr lang="en-US" altLang="zh-CN" sz="4800">
                <a:solidFill>
                  <a:srgbClr val="0000FF"/>
                </a:solidFill>
                <a:sym typeface="Arial" panose="020B0604020202020204" pitchFamily="34" charset="0"/>
              </a:rPr>
              <a:t>/ </a:t>
            </a:r>
            <a:r>
              <a:rPr lang="en-US" altLang="zh-CN" sz="4800">
                <a:solidFill>
                  <a:srgbClr val="000000"/>
                </a:solidFill>
                <a:sym typeface="Arial" panose="020B0604020202020204" pitchFamily="34" charset="0"/>
              </a:rPr>
              <a:t>t </a:t>
            </a:r>
            <a:r>
              <a:rPr lang="en-US" altLang="zh-CN" sz="4800">
                <a:solidFill>
                  <a:srgbClr val="0000FF"/>
                </a:solidFill>
                <a:sym typeface="Arial" panose="020B0604020202020204" pitchFamily="34" charset="0"/>
              </a:rPr>
              <a:t>/</a:t>
            </a:r>
            <a:endParaRPr lang="zh-CN" altLang="en-US"/>
          </a:p>
        </p:txBody>
      </p:sp>
      <p:sp>
        <p:nvSpPr>
          <p:cNvPr id="17440" name="Text Box 95"/>
          <p:cNvSpPr>
            <a:spLocks noChangeArrowheads="1"/>
          </p:cNvSpPr>
          <p:nvPr/>
        </p:nvSpPr>
        <p:spPr bwMode="auto">
          <a:xfrm>
            <a:off x="4787900" y="4005263"/>
            <a:ext cx="12223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en-US" altLang="zh-CN" sz="3000">
                <a:solidFill>
                  <a:srgbClr val="00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talk</a:t>
            </a:r>
            <a:endParaRPr lang="zh-CN" altLang="en-US"/>
          </a:p>
        </p:txBody>
      </p:sp>
      <p:grpSp>
        <p:nvGrpSpPr>
          <p:cNvPr id="8" name="Group 33"/>
          <p:cNvGrpSpPr/>
          <p:nvPr/>
        </p:nvGrpSpPr>
        <p:grpSpPr bwMode="auto">
          <a:xfrm>
            <a:off x="6156325" y="4005263"/>
            <a:ext cx="1800225" cy="549275"/>
            <a:chOff x="0" y="0"/>
            <a:chExt cx="1134" cy="346"/>
          </a:xfrm>
        </p:grpSpPr>
        <p:sp>
          <p:nvSpPr>
            <p:cNvPr id="35873" name="Text Box 97"/>
            <p:cNvSpPr>
              <a:spLocks noChangeArrowheads="1"/>
            </p:cNvSpPr>
            <p:nvPr/>
          </p:nvSpPr>
          <p:spPr bwMode="auto">
            <a:xfrm>
              <a:off x="173" y="0"/>
              <a:ext cx="961" cy="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000">
                  <a:solidFill>
                    <a:srgbClr val="00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talk</a:t>
              </a:r>
              <a:r>
                <a:rPr lang="en-US" altLang="zh-CN" sz="3000" i="1">
                  <a:solidFill>
                    <a:srgbClr val="FF0000"/>
                  </a:solidFill>
                  <a:latin typeface="Times New Roman" panose="02020603050405020304" pitchFamily="18" charset="0"/>
                  <a:sym typeface="Times New Roman" panose="02020603050405020304" pitchFamily="18" charset="0"/>
                </a:rPr>
                <a:t>ed</a:t>
              </a:r>
              <a:endParaRPr lang="zh-CN" altLang="en-US"/>
            </a:p>
          </p:txBody>
        </p:sp>
        <p:sp>
          <p:nvSpPr>
            <p:cNvPr id="35874" name="Line 98"/>
            <p:cNvSpPr>
              <a:spLocks noChangeShapeType="1"/>
            </p:cNvSpPr>
            <p:nvPr/>
          </p:nvSpPr>
          <p:spPr bwMode="auto">
            <a:xfrm>
              <a:off x="0" y="190"/>
              <a:ext cx="181" cy="1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bevel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35875" name="AutoShape 104"/>
          <p:cNvSpPr>
            <a:spLocks noChangeArrowheads="1"/>
          </p:cNvSpPr>
          <p:nvPr/>
        </p:nvSpPr>
        <p:spPr bwMode="auto">
          <a:xfrm>
            <a:off x="8532813" y="6524625"/>
            <a:ext cx="611187" cy="333375"/>
          </a:xfrm>
          <a:prstGeom prst="rightArrow">
            <a:avLst>
              <a:gd name="adj1" fmla="val 50000"/>
              <a:gd name="adj2" fmla="val 458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7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7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2" dur="500"/>
                                        <p:tgtEl>
                                          <p:spTgt spid="17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2" dur="500"/>
                                        <p:tgtEl>
                                          <p:spTgt spid="17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500"/>
                                        <p:tgtEl>
                                          <p:spTgt spid="17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ldLvl="0"/>
      <p:bldP spid="17415" grpId="0" bldLvl="0"/>
      <p:bldP spid="17416" grpId="0" bldLvl="0"/>
      <p:bldP spid="17426" grpId="0" bldLvl="0"/>
      <p:bldP spid="17427" grpId="0" bldLvl="0"/>
      <p:bldP spid="17428" grpId="0" bldLvl="0"/>
      <p:bldP spid="17438" grpId="0" bldLvl="0" animBg="1"/>
      <p:bldP spid="17439" grpId="0" bldLvl="0" animBg="1"/>
      <p:bldP spid="17440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365125"/>
            <a:ext cx="7372350" cy="1082675"/>
          </a:xfrm>
        </p:spPr>
        <p:txBody>
          <a:bodyPr/>
          <a:lstStyle/>
          <a:p>
            <a:r>
              <a:rPr lang="en-US" altLang="zh-CN" dirty="0" smtClean="0"/>
              <a:t>On Monday Amy phoned Grandma.</a:t>
            </a:r>
            <a:br>
              <a:rPr lang="zh-CN" altLang="en-US" dirty="0" smtClean="0"/>
            </a:br>
            <a:r>
              <a:rPr lang="en-US" altLang="zh-CN" dirty="0" smtClean="0"/>
              <a:t>What were they talking about?</a:t>
            </a:r>
            <a:endParaRPr lang="zh-CN" altLang="en-US" dirty="0" smtClean="0"/>
          </a:p>
        </p:txBody>
      </p:sp>
      <p:sp>
        <p:nvSpPr>
          <p:cNvPr id="368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zh-CN" altLang="en-US" sz="2400" dirty="0" smtClean="0"/>
              <a:t>艾米和奶奶打电话互相询问对方上周末的活动，而且艾米还描述了</a:t>
            </a:r>
            <a:r>
              <a:rPr lang="en-US" altLang="zh-CN" sz="2400" dirty="0" smtClean="0"/>
              <a:t>Dad 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Sam</a:t>
            </a:r>
            <a:r>
              <a:rPr lang="zh-CN" altLang="en-US" sz="2400" dirty="0" smtClean="0"/>
              <a:t>和 </a:t>
            </a:r>
            <a:r>
              <a:rPr lang="en-US" altLang="zh-CN" sz="2400" dirty="0" smtClean="0"/>
              <a:t>Tom </a:t>
            </a:r>
            <a:r>
              <a:rPr lang="zh-CN" altLang="en-US" sz="2400" dirty="0" smtClean="0"/>
              <a:t>的上周末活动</a:t>
            </a:r>
            <a:endParaRPr lang="zh-CN" altLang="en-US" sz="2400" dirty="0" smtClean="0"/>
          </a:p>
        </p:txBody>
      </p:sp>
      <p:pic>
        <p:nvPicPr>
          <p:cNvPr id="36867" name="Picture 4" descr="L9F}S6I96LB]%FYGLALM)0J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59770" y="2471724"/>
            <a:ext cx="6697662" cy="4269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365125"/>
            <a:ext cx="7372350" cy="1082675"/>
          </a:xfrm>
        </p:spPr>
        <p:txBody>
          <a:bodyPr/>
          <a:lstStyle/>
          <a:p>
            <a:r>
              <a:rPr lang="zh-CN" altLang="en-US" dirty="0" smtClean="0"/>
              <a:t>小结：</a:t>
            </a:r>
            <a:endParaRPr lang="zh-CN" altLang="en-US" dirty="0" smtClean="0"/>
          </a:p>
        </p:txBody>
      </p:sp>
      <p:sp>
        <p:nvSpPr>
          <p:cNvPr id="33795" name="Text Box 3"/>
          <p:cNvSpPr>
            <a:spLocks noChangeArrowheads="1"/>
          </p:cNvSpPr>
          <p:nvPr/>
        </p:nvSpPr>
        <p:spPr bwMode="auto">
          <a:xfrm>
            <a:off x="1476375" y="2276475"/>
            <a:ext cx="4700588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4000" dirty="0" err="1">
                <a:solidFill>
                  <a:srgbClr val="9900CC"/>
                </a:solidFill>
                <a:sym typeface="Arial" panose="020B0604020202020204" pitchFamily="34" charset="0"/>
              </a:rPr>
              <a:t>ed</a:t>
            </a:r>
            <a:r>
              <a:rPr lang="zh-CN" altLang="en-US" sz="4000" dirty="0">
                <a:solidFill>
                  <a:srgbClr val="9900CC"/>
                </a:solidFill>
                <a:sym typeface="Arial" panose="020B0604020202020204" pitchFamily="34" charset="0"/>
              </a:rPr>
              <a:t>， </a:t>
            </a:r>
            <a:r>
              <a:rPr lang="en-US" altLang="zh-CN" sz="4000" dirty="0" err="1">
                <a:solidFill>
                  <a:srgbClr val="9900CC"/>
                </a:solidFill>
                <a:sym typeface="Arial" panose="020B0604020202020204" pitchFamily="34" charset="0"/>
              </a:rPr>
              <a:t>ed</a:t>
            </a:r>
            <a:r>
              <a:rPr lang="en-US" altLang="zh-CN" sz="4000" dirty="0">
                <a:solidFill>
                  <a:srgbClr val="9900CC"/>
                </a:solidFill>
                <a:sym typeface="Arial" panose="020B0604020202020204" pitchFamily="34" charset="0"/>
              </a:rPr>
              <a:t> </a:t>
            </a:r>
            <a:r>
              <a:rPr lang="zh-CN" altLang="en-US" sz="4000" dirty="0">
                <a:solidFill>
                  <a:srgbClr val="9900CC"/>
                </a:solidFill>
                <a:sym typeface="Arial" panose="020B0604020202020204" pitchFamily="34" charset="0"/>
              </a:rPr>
              <a:t>小尾巴，</a:t>
            </a:r>
            <a:endParaRPr lang="zh-CN" altLang="en-US" sz="4000" dirty="0">
              <a:solidFill>
                <a:srgbClr val="9900CC"/>
              </a:solidFill>
              <a:sym typeface="Arial" panose="020B0604020202020204" pitchFamily="34" charset="0"/>
            </a:endParaRPr>
          </a:p>
          <a:p>
            <a:r>
              <a:rPr lang="zh-CN" altLang="en-US" sz="4000" dirty="0">
                <a:solidFill>
                  <a:srgbClr val="9900CC"/>
                </a:solidFill>
                <a:sym typeface="Arial" panose="020B0604020202020204" pitchFamily="34" charset="0"/>
              </a:rPr>
              <a:t>动词后面跟着它，</a:t>
            </a:r>
            <a:endParaRPr lang="zh-CN" altLang="en-US" sz="4000" dirty="0">
              <a:solidFill>
                <a:srgbClr val="9900CC"/>
              </a:solidFill>
              <a:sym typeface="Arial" panose="020B0604020202020204" pitchFamily="34" charset="0"/>
            </a:endParaRPr>
          </a:p>
          <a:p>
            <a:r>
              <a:rPr lang="zh-CN" altLang="en-US" sz="4000" dirty="0">
                <a:solidFill>
                  <a:srgbClr val="9900CC"/>
                </a:solidFill>
                <a:sym typeface="Arial" panose="020B0604020202020204" pitchFamily="34" charset="0"/>
              </a:rPr>
              <a:t>如果动作已发生，</a:t>
            </a:r>
            <a:endParaRPr lang="zh-CN" altLang="en-US" sz="4000" dirty="0">
              <a:solidFill>
                <a:srgbClr val="9900CC"/>
              </a:solidFill>
              <a:sym typeface="Arial" panose="020B0604020202020204" pitchFamily="34" charset="0"/>
            </a:endParaRPr>
          </a:p>
          <a:p>
            <a:r>
              <a:rPr lang="zh-CN" altLang="en-US" sz="4000" dirty="0">
                <a:solidFill>
                  <a:srgbClr val="9900CC"/>
                </a:solidFill>
                <a:sym typeface="Arial" panose="020B0604020202020204" pitchFamily="34" charset="0"/>
              </a:rPr>
              <a:t>千万不要忘了它。</a:t>
            </a:r>
            <a:endParaRPr lang="zh-CN" altLang="en-US" dirty="0"/>
          </a:p>
        </p:txBody>
      </p:sp>
      <p:sp>
        <p:nvSpPr>
          <p:cNvPr id="33796" name="Text Box 4"/>
          <p:cNvSpPr>
            <a:spLocks noChangeArrowheads="1"/>
          </p:cNvSpPr>
          <p:nvPr/>
        </p:nvSpPr>
        <p:spPr bwMode="auto">
          <a:xfrm>
            <a:off x="1403350" y="1484313"/>
            <a:ext cx="116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9900CC"/>
                </a:solidFill>
                <a:sym typeface="Arial" panose="020B0604020202020204" pitchFamily="34" charset="0"/>
              </a:rPr>
              <a:t> chant</a:t>
            </a:r>
            <a:endParaRPr lang="zh-CN" altLang="en-US" sz="2800" dirty="0"/>
          </a:p>
        </p:txBody>
      </p:sp>
      <p:sp>
        <p:nvSpPr>
          <p:cNvPr id="33797" name="Text Box 5"/>
          <p:cNvSpPr>
            <a:spLocks noChangeArrowheads="1"/>
          </p:cNvSpPr>
          <p:nvPr/>
        </p:nvSpPr>
        <p:spPr bwMode="auto">
          <a:xfrm>
            <a:off x="7451725" y="260350"/>
            <a:ext cx="9048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3300"/>
                </a:solidFill>
                <a:sym typeface="Arial" panose="020B0604020202020204" pitchFamily="34" charset="0"/>
              </a:rPr>
              <a:t>“ed”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1 0.01042 L -0.00642 0.7453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ldLvl="0"/>
      <p:bldP spid="33796" grpId="0" bldLvl="0"/>
      <p:bldP spid="33797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·had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·(have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的过去式</a:t>
            </a:r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度过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1266" name="图片占位符 5" descr="timgCAM66RQP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500062" y="500062"/>
            <a:ext cx="2571750" cy="661988"/>
          </a:xfrm>
        </p:spPr>
        <p:txBody>
          <a:bodyPr>
            <a:prstTxWarp prst="textTriangle">
              <a:avLst/>
            </a:prstTxWarp>
          </a:bodyPr>
          <a:lstStyle/>
          <a:p>
            <a:r>
              <a:rPr lang="zh-CN" altLang="en-US" noProof="1" smtClean="0">
                <a:solidFill>
                  <a:schemeClr val="bg1">
                    <a:lumMod val="50000"/>
                  </a:schemeClr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认识新单词</a:t>
            </a:r>
            <a:endParaRPr lang="zh-CN" altLang="en-US" noProof="1" smtClean="0">
              <a:solidFill>
                <a:schemeClr val="bg1">
                  <a:lumMod val="50000"/>
                </a:schemeClr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0100" y="1928802"/>
            <a:ext cx="6286544" cy="1928826"/>
          </a:xfrm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Autofit/>
            <a:sp3d extrusionH="57150">
              <a:bevelT w="57150" h="38100" prst="hardEdge"/>
            </a:sp3d>
          </a:bodyPr>
          <a:lstStyle/>
          <a:p>
            <a:pPr algn="ct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1500" b="1" noProof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+mj-lt"/>
              </a:rPr>
              <a:t>Goodbye</a:t>
            </a:r>
            <a:endParaRPr lang="zh-CN" altLang="en-US" sz="11500" b="1" noProof="1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·phone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（给</a:t>
            </a:r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）打电话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3314" name="图片占位符 3" descr="timgCA1HPDXS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·cook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烹调；煮；烧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5362" name="图片占位符 3" descr="timgCAKI6D3O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·really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真的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7410" name="图片占位符 3" descr="timgCARTTYHX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928688" y="2000250"/>
            <a:ext cx="3633787" cy="27400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·wash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洗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9458" name="图片占位符 3" descr="455997_223745953000_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·did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do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的过去式）助动词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1506" name="图片占位符 3" descr="512x512bb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·computer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计算机；电脑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3554" name="图片占位符 3" descr="20140127110951-290591278.pn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54063" y="1874838"/>
            <a:ext cx="3895725" cy="293687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2"/>
          <p:cNvSpPr>
            <a:spLocks noGrp="1"/>
          </p:cNvSpPr>
          <p:nvPr>
            <p:ph type="body" sz="half" idx="2"/>
          </p:nvPr>
        </p:nvSpPr>
        <p:spPr>
          <a:xfrm>
            <a:off x="4856163" y="2071688"/>
            <a:ext cx="4075112" cy="2428875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altLang="zh-CN" sz="3200" noProof="1" smtClean="0">
                <a:solidFill>
                  <a:schemeClr val="bg1"/>
                </a:solidFill>
              </a:rPr>
              <a:t> ·love</a:t>
            </a:r>
            <a:endParaRPr lang="en-US" altLang="zh-CN" sz="3200" noProof="1" smtClean="0"/>
          </a:p>
          <a:p>
            <a:endParaRPr lang="en-US" altLang="zh-CN" sz="3200" noProof="1" smtClean="0"/>
          </a:p>
          <a:p>
            <a:r>
              <a:rPr lang="en-US" altLang="zh-CN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200" noProof="1" smtClean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爱；喜欢</a:t>
            </a:r>
            <a:endParaRPr lang="zh-CN" altLang="en-US" sz="3200" noProof="1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5602" name="图片占位符 3" descr="b7fd5266d016092477bf6036df0735fae6cd340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785813" y="1928813"/>
            <a:ext cx="3894137" cy="2697162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</p:sld>
</file>

<file path=ppt/tags/tag1.xml><?xml version="1.0" encoding="utf-8"?>
<p:tagLst xmlns:p="http://schemas.openxmlformats.org/presentationml/2006/main">
  <p:tag name="KSO_WPP_MARK_KEY" val="5320ad52-a578-4a8c-b053-cd2a37e2df5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tf03896101</Template>
  <TotalTime>0</TotalTime>
  <Words>748</Words>
  <Application>WPS 演示</Application>
  <PresentationFormat>全屏显示(4:3)</PresentationFormat>
  <Paragraphs>138</Paragraphs>
  <Slides>20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Calibri</vt:lpstr>
      <vt:lpstr>Calibri</vt:lpstr>
      <vt:lpstr>Comic Sans MS</vt:lpstr>
      <vt:lpstr>华文楷体</vt:lpstr>
      <vt:lpstr>华文彩云</vt:lpstr>
      <vt:lpstr>黑体</vt:lpstr>
      <vt:lpstr>Arial Unicode MS</vt:lpstr>
      <vt:lpstr>Times New Roman</vt:lpstr>
      <vt:lpstr>Arial</vt:lpstr>
      <vt:lpstr>第一PPT模板网-WWW.1PPT.COM</vt:lpstr>
      <vt:lpstr>Module 7</vt:lpstr>
      <vt:lpstr>认识新单词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yesterday</vt:lpstr>
      <vt:lpstr>yesterday</vt:lpstr>
      <vt:lpstr>yesterday</vt:lpstr>
      <vt:lpstr>PowerPoint 演示文稿</vt:lpstr>
      <vt:lpstr>PowerPoint 演示文稿</vt:lpstr>
      <vt:lpstr>繁忙的昨天（Yesterday)</vt:lpstr>
      <vt:lpstr>PowerPoint 演示文稿</vt:lpstr>
      <vt:lpstr>On Monday Amy phoned Grandma. What were they talking about?</vt:lpstr>
      <vt:lpstr>小结：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33</cp:revision>
  <dcterms:created xsi:type="dcterms:W3CDTF">2017-09-13T08:22:00Z</dcterms:created>
  <dcterms:modified xsi:type="dcterms:W3CDTF">2023-02-16T04:20:13Z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F26A75CA331540D091026FE75B7D975B</vt:lpwstr>
  </property>
</Properties>
</file>