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860" r:id="rId3"/>
    <p:sldId id="861" r:id="rId4"/>
    <p:sldId id="863" r:id="rId5"/>
    <p:sldId id="864" r:id="rId6"/>
    <p:sldId id="865" r:id="rId7"/>
    <p:sldId id="866" r:id="rId8"/>
    <p:sldId id="868" r:id="rId10"/>
    <p:sldId id="869" r:id="rId11"/>
    <p:sldId id="870" r:id="rId12"/>
    <p:sldId id="871" r:id="rId13"/>
    <p:sldId id="873" r:id="rId14"/>
    <p:sldId id="874" r:id="rId15"/>
    <p:sldId id="875" r:id="rId16"/>
    <p:sldId id="876" r:id="rId17"/>
    <p:sldId id="877" r:id="rId18"/>
    <p:sldId id="879" r:id="rId19"/>
    <p:sldId id="880" r:id="rId20"/>
    <p:sldId id="881" r:id="rId21"/>
  </p:sldIdLst>
  <p:sldSz cx="18002250" cy="11161395"/>
  <p:notesSz cx="6858000" cy="9144000"/>
  <p:custDataLst>
    <p:tags r:id="rId25"/>
  </p:custDataLst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sz="5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5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5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5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5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5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5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5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5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564" userDrawn="1">
          <p15:clr>
            <a:srgbClr val="A4A3A4"/>
          </p15:clr>
        </p15:guide>
        <p15:guide id="2" pos="567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FF00"/>
    <a:srgbClr val="FF6600"/>
    <a:srgbClr val="FF3300"/>
    <a:srgbClr val="00FF00"/>
    <a:srgbClr val="0000FF"/>
    <a:srgbClr val="FF0000"/>
    <a:srgbClr val="00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67" d="100"/>
          <a:sy n="67" d="100"/>
        </p:scale>
        <p:origin x="-1014" y="-114"/>
      </p:cViewPr>
      <p:guideLst>
        <p:guide orient="horz" pos="3564"/>
        <p:guide pos="567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198" cy="7619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buFont typeface="Arial" panose="020B0604020202020204" pitchFamily="34" charset="0"/>
              <a:buNone/>
              <a:defRPr sz="1200" noProof="1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buFont typeface="Arial" panose="020B0604020202020204" pitchFamily="34" charset="0"/>
              <a:buNone/>
              <a:defRPr sz="1200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1pPr>
          </a:lstStyle>
          <a:p>
            <a:pPr>
              <a:defRPr/>
            </a:pPr>
            <a:fld id="{8737191A-ABEC-47DA-97C0-E50C9886AF45}" type="datetimeFigureOut">
              <a:rPr lang="zh-CN" altLang="en-US"/>
            </a:fld>
            <a:endParaRPr lang="zh-CN" altLang="en-US"/>
          </a:p>
        </p:txBody>
      </p:sp>
      <p:sp>
        <p:nvSpPr>
          <p:cNvPr id="3076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939800" y="1143000"/>
            <a:ext cx="4978400" cy="3086100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7" name="备注占位符 4"/>
          <p:cNvSpPr>
            <a:spLocks noGrp="1" noChangeArrowheads="1"/>
          </p:cNvSpPr>
          <p:nvPr>
            <p:ph type="body" sz="quarter" idx="9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buFont typeface="Arial" panose="020B0604020202020204" pitchFamily="34" charset="0"/>
              <a:buNone/>
              <a:defRPr sz="1200" noProof="1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/>
            </a:lvl1pPr>
          </a:lstStyle>
          <a:p>
            <a:fld id="{B44F89FB-D544-4F88-8755-D76D396C7786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rrowheads="1" noTextEdit="1"/>
          </p:cNvSpPr>
          <p:nvPr>
            <p:ph type="sldImg" idx="4294967295"/>
          </p:nvPr>
        </p:nvSpPr>
        <p:spPr/>
      </p:sp>
      <p:sp>
        <p:nvSpPr>
          <p:cNvPr id="10243" name="文本占位符 2"/>
          <p:cNvSpPr>
            <a:spLocks noGrp="1" noChangeArrowheads="1"/>
          </p:cNvSpPr>
          <p:nvPr>
            <p:ph type="body" idx="429496729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10244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Tx/>
              <a:buNone/>
            </a:pPr>
            <a:fld id="{D03D1A9A-977B-4A0E-A60A-8741594F637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幻灯片图像占位符 1"/>
          <p:cNvSpPr>
            <a:spLocks noGrp="1" noRot="1" noChangeArrowheads="1" noTextEdit="1"/>
          </p:cNvSpPr>
          <p:nvPr>
            <p:ph type="sldImg" idx="4294967295"/>
          </p:nvPr>
        </p:nvSpPr>
        <p:spPr/>
      </p:sp>
      <p:sp>
        <p:nvSpPr>
          <p:cNvPr id="15363" name="文本占位符 2"/>
          <p:cNvSpPr>
            <a:spLocks noGrp="1" noChangeArrowheads="1"/>
          </p:cNvSpPr>
          <p:nvPr>
            <p:ph type="body" idx="429496729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15364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Tx/>
              <a:buNone/>
            </a:pPr>
            <a:fld id="{F4C3868A-B52B-4FAB-9E8E-A66FEE5CF39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标题 12289"/>
          <p:cNvSpPr>
            <a:spLocks noGrp="1"/>
          </p:cNvSpPr>
          <p:nvPr>
            <p:ph type="ctrTitle"/>
          </p:nvPr>
        </p:nvSpPr>
        <p:spPr>
          <a:xfrm>
            <a:off x="1349375" y="3467100"/>
            <a:ext cx="15303500" cy="2392363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lvl="0">
              <a:defRPr kern="1200"/>
            </a:lvl1pPr>
          </a:lstStyle>
          <a:p>
            <a:pPr lvl="0"/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12291" name="副标题 12290"/>
          <p:cNvSpPr>
            <a:spLocks noGrp="1"/>
          </p:cNvSpPr>
          <p:nvPr>
            <p:ph type="subTitle" idx="1"/>
          </p:nvPr>
        </p:nvSpPr>
        <p:spPr>
          <a:xfrm>
            <a:off x="2700338" y="6327775"/>
            <a:ext cx="12601575" cy="2849563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marL="0" lvl="0" indent="0" algn="ctr">
              <a:buNone/>
              <a:defRPr kern="1200"/>
            </a:lvl1pPr>
            <a:lvl2pPr marL="833755" lvl="1" indent="-833755" algn="ctr">
              <a:buNone/>
              <a:defRPr kern="1200"/>
            </a:lvl2pPr>
            <a:lvl3pPr marL="1666875" lvl="2" indent="-1666875" algn="ctr">
              <a:buNone/>
              <a:defRPr kern="1200"/>
            </a:lvl3pPr>
            <a:lvl4pPr marL="2500630" lvl="3" indent="-2500630" algn="ctr">
              <a:buNone/>
              <a:defRPr kern="1200"/>
            </a:lvl4pPr>
            <a:lvl5pPr marL="3333750" lvl="4" indent="-3333750" algn="ctr">
              <a:buNone/>
              <a:defRPr kern="1200"/>
            </a:lvl5pPr>
          </a:lstStyle>
          <a:p>
            <a:pPr lvl="0"/>
            <a:r>
              <a:rPr lang="zh-CN" altLang="en-US" noProof="1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1229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229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1229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76ABF0E-73BB-4AE2-9A13-4BE3118DB57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日期占位符 1126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126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1126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D8AE8CB-5B87-4C49-B99E-FA59C2BBF77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3051632" y="447675"/>
            <a:ext cx="4050506" cy="9523413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900113" y="447675"/>
            <a:ext cx="11916707" cy="9523413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日期占位符 1126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126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1126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BE4D0EC-B4CE-4A3D-AEE0-1947EAC7431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日期占位符 1126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126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1126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838A633-8A52-4726-B78F-39859B162E4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28279" y="2782757"/>
            <a:ext cx="15526941" cy="4643094"/>
          </a:xfrm>
        </p:spPr>
        <p:txBody>
          <a:bodyPr anchor="b"/>
          <a:lstStyle>
            <a:lvl1pPr>
              <a:defRPr sz="8860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228279" y="7469776"/>
            <a:ext cx="15526941" cy="2441693"/>
          </a:xfrm>
        </p:spPr>
        <p:txBody>
          <a:bodyPr/>
          <a:lstStyle>
            <a:lvl1pPr marL="0" indent="0">
              <a:buNone/>
              <a:defRPr sz="3545">
                <a:solidFill>
                  <a:schemeClr val="tx1">
                    <a:tint val="75000"/>
                  </a:schemeClr>
                </a:solidFill>
              </a:defRPr>
            </a:lvl1pPr>
            <a:lvl2pPr marL="675005" indent="0">
              <a:buNone/>
              <a:defRPr sz="2955">
                <a:solidFill>
                  <a:schemeClr val="tx1">
                    <a:tint val="75000"/>
                  </a:schemeClr>
                </a:solidFill>
              </a:defRPr>
            </a:lvl2pPr>
            <a:lvl3pPr marL="1350010" indent="0">
              <a:buNone/>
              <a:defRPr sz="2660">
                <a:solidFill>
                  <a:schemeClr val="tx1">
                    <a:tint val="75000"/>
                  </a:schemeClr>
                </a:solidFill>
              </a:defRPr>
            </a:lvl3pPr>
            <a:lvl4pPr marL="2025015" indent="0">
              <a:buNone/>
              <a:defRPr sz="2365">
                <a:solidFill>
                  <a:schemeClr val="tx1">
                    <a:tint val="75000"/>
                  </a:schemeClr>
                </a:solidFill>
              </a:defRPr>
            </a:lvl4pPr>
            <a:lvl5pPr marL="2700655" indent="0">
              <a:buNone/>
              <a:defRPr sz="2365">
                <a:solidFill>
                  <a:schemeClr val="tx1">
                    <a:tint val="75000"/>
                  </a:schemeClr>
                </a:solidFill>
              </a:defRPr>
            </a:lvl5pPr>
            <a:lvl6pPr marL="3375660" indent="0">
              <a:buNone/>
              <a:defRPr sz="2365">
                <a:solidFill>
                  <a:schemeClr val="tx1">
                    <a:tint val="75000"/>
                  </a:schemeClr>
                </a:solidFill>
              </a:defRPr>
            </a:lvl6pPr>
            <a:lvl7pPr marL="4050665" indent="0">
              <a:buNone/>
              <a:defRPr sz="2365">
                <a:solidFill>
                  <a:schemeClr val="tx1">
                    <a:tint val="75000"/>
                  </a:schemeClr>
                </a:solidFill>
              </a:defRPr>
            </a:lvl7pPr>
            <a:lvl8pPr marL="4725670" indent="0">
              <a:buNone/>
              <a:defRPr sz="2365">
                <a:solidFill>
                  <a:schemeClr val="tx1">
                    <a:tint val="75000"/>
                  </a:schemeClr>
                </a:solidFill>
              </a:defRPr>
            </a:lvl8pPr>
            <a:lvl9pPr marL="5400675" indent="0">
              <a:buNone/>
              <a:defRPr sz="236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日期占位符 1126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126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1126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4731F26-0EA4-4060-822F-FBF8DFD040A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900113" y="2605088"/>
            <a:ext cx="7938992" cy="7366000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9163146" y="2605088"/>
            <a:ext cx="7938992" cy="7366000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5" name="日期占位符 1126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1126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1126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69E3F1-A857-466C-9810-2D18F0D01AF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39999" y="594275"/>
            <a:ext cx="15526941" cy="2157477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752346" y="2894573"/>
            <a:ext cx="7196137" cy="1340993"/>
          </a:xfrm>
        </p:spPr>
        <p:txBody>
          <a:bodyPr anchor="ctr"/>
          <a:lstStyle>
            <a:lvl1pPr marL="0" indent="0">
              <a:buNone/>
              <a:defRPr sz="4135"/>
            </a:lvl1pPr>
            <a:lvl2pPr marL="675005" indent="0">
              <a:buNone/>
              <a:defRPr sz="3545"/>
            </a:lvl2pPr>
            <a:lvl3pPr marL="1350010" indent="0">
              <a:buNone/>
              <a:defRPr sz="2955"/>
            </a:lvl3pPr>
            <a:lvl4pPr marL="2025015" indent="0">
              <a:buNone/>
              <a:defRPr sz="2660"/>
            </a:lvl4pPr>
            <a:lvl5pPr marL="2700655" indent="0">
              <a:buNone/>
              <a:defRPr sz="2660"/>
            </a:lvl5pPr>
            <a:lvl6pPr marL="3375660" indent="0">
              <a:buNone/>
              <a:defRPr sz="2660"/>
            </a:lvl6pPr>
            <a:lvl7pPr marL="4050665" indent="0">
              <a:buNone/>
              <a:defRPr sz="2660"/>
            </a:lvl7pPr>
            <a:lvl8pPr marL="4725670" indent="0">
              <a:buNone/>
              <a:defRPr sz="2660"/>
            </a:lvl8pPr>
            <a:lvl9pPr marL="5400675" indent="0">
              <a:buNone/>
              <a:defRPr sz="266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752346" y="4338151"/>
            <a:ext cx="7196137" cy="5736099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9238760" y="2894573"/>
            <a:ext cx="7231577" cy="1340993"/>
          </a:xfrm>
        </p:spPr>
        <p:txBody>
          <a:bodyPr anchor="ctr"/>
          <a:lstStyle>
            <a:lvl1pPr marL="0" indent="0">
              <a:buNone/>
              <a:defRPr sz="4135"/>
            </a:lvl1pPr>
            <a:lvl2pPr marL="675005" indent="0">
              <a:buNone/>
              <a:defRPr sz="3545"/>
            </a:lvl2pPr>
            <a:lvl3pPr marL="1350010" indent="0">
              <a:buNone/>
              <a:defRPr sz="2955"/>
            </a:lvl3pPr>
            <a:lvl4pPr marL="2025015" indent="0">
              <a:buNone/>
              <a:defRPr sz="2660"/>
            </a:lvl4pPr>
            <a:lvl5pPr marL="2700655" indent="0">
              <a:buNone/>
              <a:defRPr sz="2660"/>
            </a:lvl5pPr>
            <a:lvl6pPr marL="3375660" indent="0">
              <a:buNone/>
              <a:defRPr sz="2660"/>
            </a:lvl6pPr>
            <a:lvl7pPr marL="4050665" indent="0">
              <a:buNone/>
              <a:defRPr sz="2660"/>
            </a:lvl7pPr>
            <a:lvl8pPr marL="4725670" indent="0">
              <a:buNone/>
              <a:defRPr sz="2660"/>
            </a:lvl8pPr>
            <a:lvl9pPr marL="5400675" indent="0">
              <a:buNone/>
              <a:defRPr sz="266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9238760" y="4338151"/>
            <a:ext cx="7231577" cy="5736099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7" name="日期占位符 1126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页脚占位符 1126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灯片编号占位符 1126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FACD82-6D34-405A-854A-A1AF7BFF179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1126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1126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灯片编号占位符 1126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48BD32-A9A0-4974-AFC1-A7702321C51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126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页脚占位符 1126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灯片编号占位符 1126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A68D563-E583-40D3-A4B4-B8123CA4997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39999" y="744135"/>
            <a:ext cx="5806194" cy="2604474"/>
          </a:xfrm>
        </p:spPr>
        <p:txBody>
          <a:bodyPr anchor="b"/>
          <a:lstStyle>
            <a:lvl1pPr>
              <a:defRPr sz="4725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653301" y="1607126"/>
            <a:ext cx="9113639" cy="7932276"/>
          </a:xfrm>
        </p:spPr>
        <p:txBody>
          <a:bodyPr/>
          <a:lstStyle>
            <a:lvl1pPr>
              <a:defRPr sz="4725"/>
            </a:lvl1pPr>
            <a:lvl2pPr>
              <a:defRPr sz="4135"/>
            </a:lvl2pPr>
            <a:lvl3pPr>
              <a:defRPr sz="3545"/>
            </a:lvl3pPr>
            <a:lvl4pPr>
              <a:defRPr sz="2955"/>
            </a:lvl4pPr>
            <a:lvl5pPr>
              <a:defRPr sz="2955"/>
            </a:lvl5pPr>
            <a:lvl6pPr>
              <a:defRPr sz="2955"/>
            </a:lvl6pPr>
            <a:lvl7pPr>
              <a:defRPr sz="2955"/>
            </a:lvl7pPr>
            <a:lvl8pPr>
              <a:defRPr sz="2955"/>
            </a:lvl8pPr>
            <a:lvl9pPr>
              <a:defRPr sz="2955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239999" y="3348609"/>
            <a:ext cx="5806194" cy="6203712"/>
          </a:xfrm>
        </p:spPr>
        <p:txBody>
          <a:bodyPr/>
          <a:lstStyle>
            <a:lvl1pPr marL="0" indent="0">
              <a:buNone/>
              <a:defRPr sz="2365"/>
            </a:lvl1pPr>
            <a:lvl2pPr marL="675005" indent="0">
              <a:buNone/>
              <a:defRPr sz="2065"/>
            </a:lvl2pPr>
            <a:lvl3pPr marL="1350010" indent="0">
              <a:buNone/>
              <a:defRPr sz="1770"/>
            </a:lvl3pPr>
            <a:lvl4pPr marL="2025015" indent="0">
              <a:buNone/>
              <a:defRPr sz="1475"/>
            </a:lvl4pPr>
            <a:lvl5pPr marL="2700655" indent="0">
              <a:buNone/>
              <a:defRPr sz="1475"/>
            </a:lvl5pPr>
            <a:lvl6pPr marL="3375660" indent="0">
              <a:buNone/>
              <a:defRPr sz="1475"/>
            </a:lvl6pPr>
            <a:lvl7pPr marL="4050665" indent="0">
              <a:buNone/>
              <a:defRPr sz="1475"/>
            </a:lvl7pPr>
            <a:lvl8pPr marL="4725670" indent="0">
              <a:buNone/>
              <a:defRPr sz="1475"/>
            </a:lvl8pPr>
            <a:lvl9pPr marL="5400675" indent="0">
              <a:buNone/>
              <a:defRPr sz="1475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5" name="日期占位符 1126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1126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1126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CE7C011-4A8A-4E54-8B28-563A0A9CCA7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39999" y="744135"/>
            <a:ext cx="6150398" cy="2604474"/>
          </a:xfrm>
        </p:spPr>
        <p:txBody>
          <a:bodyPr anchor="b"/>
          <a:lstStyle>
            <a:lvl1pPr>
              <a:defRPr sz="4725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7653301" y="744137"/>
            <a:ext cx="9113639" cy="8795266"/>
          </a:xfrm>
        </p:spPr>
        <p:txBody>
          <a:bodyPr/>
          <a:lstStyle>
            <a:lvl1pPr marL="0" indent="0">
              <a:buNone/>
              <a:defRPr sz="4725"/>
            </a:lvl1pPr>
            <a:lvl2pPr marL="675005" indent="0">
              <a:buNone/>
              <a:defRPr sz="4135"/>
            </a:lvl2pPr>
            <a:lvl3pPr marL="1350010" indent="0">
              <a:buNone/>
              <a:defRPr sz="3545"/>
            </a:lvl3pPr>
            <a:lvl4pPr marL="2025015" indent="0">
              <a:buNone/>
              <a:defRPr sz="2955"/>
            </a:lvl4pPr>
            <a:lvl5pPr marL="2700655" indent="0">
              <a:buNone/>
              <a:defRPr sz="2955"/>
            </a:lvl5pPr>
            <a:lvl6pPr marL="3375660" indent="0">
              <a:buNone/>
              <a:defRPr sz="2955"/>
            </a:lvl6pPr>
            <a:lvl7pPr marL="4050665" indent="0">
              <a:buNone/>
              <a:defRPr sz="2955"/>
            </a:lvl7pPr>
            <a:lvl8pPr marL="4725670" indent="0">
              <a:buNone/>
              <a:defRPr sz="2955"/>
            </a:lvl8pPr>
            <a:lvl9pPr marL="5400675" indent="0">
              <a:buNone/>
              <a:defRPr sz="2955"/>
            </a:lvl9pPr>
          </a:lstStyle>
          <a:p>
            <a:pPr lvl="0"/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239999" y="3348609"/>
            <a:ext cx="6150398" cy="6203712"/>
          </a:xfrm>
        </p:spPr>
        <p:txBody>
          <a:bodyPr/>
          <a:lstStyle>
            <a:lvl1pPr marL="0" indent="0">
              <a:buNone/>
              <a:defRPr sz="2955"/>
            </a:lvl1pPr>
            <a:lvl2pPr marL="675005" indent="0">
              <a:buNone/>
              <a:defRPr sz="2660"/>
            </a:lvl2pPr>
            <a:lvl3pPr marL="1350010" indent="0">
              <a:buNone/>
              <a:defRPr sz="2365"/>
            </a:lvl3pPr>
            <a:lvl4pPr marL="2025015" indent="0">
              <a:buNone/>
              <a:defRPr sz="2065"/>
            </a:lvl4pPr>
            <a:lvl5pPr marL="2700655" indent="0">
              <a:buNone/>
              <a:defRPr sz="2065"/>
            </a:lvl5pPr>
            <a:lvl6pPr marL="3375660" indent="0">
              <a:buNone/>
              <a:defRPr sz="2065"/>
            </a:lvl6pPr>
            <a:lvl7pPr marL="4050665" indent="0">
              <a:buNone/>
              <a:defRPr sz="2065"/>
            </a:lvl7pPr>
            <a:lvl8pPr marL="4725670" indent="0">
              <a:buNone/>
              <a:defRPr sz="2065"/>
            </a:lvl8pPr>
            <a:lvl9pPr marL="5400675" indent="0">
              <a:buNone/>
              <a:defRPr sz="2065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5" name="日期占位符 1126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1126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1126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A986C94-9FEB-482E-995E-C0DE70DBA65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1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1265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900113" y="447675"/>
            <a:ext cx="16202025" cy="1862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66631" tIns="83315" rIns="166631" bIns="83315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11266"/>
          <p:cNvSpPr>
            <a:spLocks noGrp="1" noChangeArrowheads="1"/>
          </p:cNvSpPr>
          <p:nvPr>
            <p:ph type="body" idx="9"/>
          </p:nvPr>
        </p:nvSpPr>
        <p:spPr bwMode="auto">
          <a:xfrm>
            <a:off x="900113" y="2605088"/>
            <a:ext cx="16202025" cy="736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66631" tIns="83315" rIns="166631" bIns="83315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1268" name="日期占位符 11267"/>
          <p:cNvSpPr>
            <a:spLocks noGrp="1"/>
          </p:cNvSpPr>
          <p:nvPr>
            <p:ph type="dt" sz="half" idx="2"/>
          </p:nvPr>
        </p:nvSpPr>
        <p:spPr>
          <a:xfrm>
            <a:off x="900113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166631" tIns="83315" rIns="166631" bIns="83315" numCol="1" anchor="t" anchorCtr="0" compatLnSpc="1"/>
          <a:lstStyle>
            <a:lvl1pPr eaLnBrk="1" hangingPunct="1">
              <a:buFont typeface="Arial" panose="020B0604020202020204" pitchFamily="34" charset="0"/>
              <a:buNone/>
              <a:defRPr sz="2600" noProof="1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1269" name="页脚占位符 11268"/>
          <p:cNvSpPr>
            <a:spLocks noGrp="1"/>
          </p:cNvSpPr>
          <p:nvPr>
            <p:ph type="ftr" sz="quarter" idx="3"/>
          </p:nvPr>
        </p:nvSpPr>
        <p:spPr>
          <a:xfrm>
            <a:off x="6149975" y="10164763"/>
            <a:ext cx="5702300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166631" tIns="83315" rIns="166631" bIns="83315" numCol="1" anchor="t" anchorCtr="0" compatLnSpc="1"/>
          <a:lstStyle>
            <a:lvl1pPr algn="ctr" eaLnBrk="1" hangingPunct="1">
              <a:buFont typeface="Arial" panose="020B0604020202020204" pitchFamily="34" charset="0"/>
              <a:buNone/>
              <a:defRPr sz="2600" noProof="1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1270" name="灯片编号占位符 11269"/>
          <p:cNvSpPr>
            <a:spLocks noGrp="1"/>
          </p:cNvSpPr>
          <p:nvPr>
            <p:ph type="sldNum" sz="quarter" idx="4"/>
          </p:nvPr>
        </p:nvSpPr>
        <p:spPr>
          <a:xfrm>
            <a:off x="12901613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166631" tIns="83315" rIns="166631" bIns="83315" numCol="1" anchor="t" anchorCtr="0" compatLnSpc="1"/>
          <a:lstStyle>
            <a:lvl1pPr algn="r" eaLnBrk="1" hangingPunct="1">
              <a:buFont typeface="Arial" panose="020B0604020202020204" pitchFamily="34" charset="0"/>
              <a:buNone/>
              <a:defRPr sz="2600"/>
            </a:lvl1pPr>
          </a:lstStyle>
          <a:p>
            <a:fld id="{0D9384B0-4DF1-4A9F-9684-C693C619826D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666875" rtl="0" eaLnBrk="0" fontAlgn="base" hangingPunct="0">
        <a:spcBef>
          <a:spcPct val="0"/>
        </a:spcBef>
        <a:spcAft>
          <a:spcPct val="0"/>
        </a:spcAft>
        <a:defRPr sz="80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defTabSz="1666875" rtl="0" eaLnBrk="0" fontAlgn="base" hangingPunct="0">
        <a:spcBef>
          <a:spcPct val="0"/>
        </a:spcBef>
        <a:spcAft>
          <a:spcPct val="0"/>
        </a:spcAft>
        <a:defRPr sz="80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defTabSz="1666875" rtl="0" eaLnBrk="0" fontAlgn="base" hangingPunct="0">
        <a:spcBef>
          <a:spcPct val="0"/>
        </a:spcBef>
        <a:spcAft>
          <a:spcPct val="0"/>
        </a:spcAft>
        <a:defRPr sz="80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defTabSz="1666875" rtl="0" eaLnBrk="0" fontAlgn="base" hangingPunct="0">
        <a:spcBef>
          <a:spcPct val="0"/>
        </a:spcBef>
        <a:spcAft>
          <a:spcPct val="0"/>
        </a:spcAft>
        <a:defRPr sz="80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defTabSz="1666875" rtl="0" eaLnBrk="0" fontAlgn="base" hangingPunct="0">
        <a:spcBef>
          <a:spcPct val="0"/>
        </a:spcBef>
        <a:spcAft>
          <a:spcPct val="0"/>
        </a:spcAft>
        <a:defRPr sz="80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defTabSz="1666875" rtl="0" fontAlgn="base">
        <a:spcBef>
          <a:spcPct val="0"/>
        </a:spcBef>
        <a:spcAft>
          <a:spcPct val="0"/>
        </a:spcAft>
        <a:defRPr sz="80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defTabSz="1666875" rtl="0" fontAlgn="base">
        <a:spcBef>
          <a:spcPct val="0"/>
        </a:spcBef>
        <a:spcAft>
          <a:spcPct val="0"/>
        </a:spcAft>
        <a:defRPr sz="80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defTabSz="1666875" rtl="0" fontAlgn="base">
        <a:spcBef>
          <a:spcPct val="0"/>
        </a:spcBef>
        <a:spcAft>
          <a:spcPct val="0"/>
        </a:spcAft>
        <a:defRPr sz="80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defTabSz="1666875" rtl="0" fontAlgn="base">
        <a:spcBef>
          <a:spcPct val="0"/>
        </a:spcBef>
        <a:spcAft>
          <a:spcPct val="0"/>
        </a:spcAft>
        <a:defRPr sz="80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624205" indent="-624205" algn="l" defTabSz="1666875" rtl="0" eaLnBrk="0" fontAlgn="base" hangingPunct="0">
        <a:spcBef>
          <a:spcPct val="20000"/>
        </a:spcBef>
        <a:spcAft>
          <a:spcPct val="0"/>
        </a:spcAft>
        <a:buChar char="•"/>
        <a:defRPr sz="5800" kern="1200">
          <a:solidFill>
            <a:schemeClr val="tx1"/>
          </a:solidFill>
          <a:latin typeface="+mn-lt"/>
          <a:ea typeface="+mn-ea"/>
          <a:cs typeface="+mn-cs"/>
        </a:defRPr>
      </a:lvl1pPr>
      <a:lvl2pPr marL="1354455" lvl="1" indent="-520700" algn="l" defTabSz="1666875" rtl="0" eaLnBrk="0" fontAlgn="base" hangingPunct="0">
        <a:spcBef>
          <a:spcPct val="20000"/>
        </a:spcBef>
        <a:spcAft>
          <a:spcPct val="0"/>
        </a:spcAft>
        <a:buChar char="–"/>
        <a:defRPr sz="5100" kern="1200">
          <a:solidFill>
            <a:schemeClr val="tx1"/>
          </a:solidFill>
          <a:latin typeface="+mn-lt"/>
          <a:ea typeface="+mn-ea"/>
          <a:cs typeface="+mn-cs"/>
        </a:defRPr>
      </a:lvl2pPr>
      <a:lvl3pPr marL="2082800" lvl="2" indent="-415925" algn="l" defTabSz="1666875" rtl="0" eaLnBrk="0" fontAlgn="base" hangingPunct="0">
        <a:spcBef>
          <a:spcPct val="20000"/>
        </a:spcBef>
        <a:spcAft>
          <a:spcPct val="0"/>
        </a:spcAft>
        <a:buChar char="•"/>
        <a:defRPr sz="4400" kern="1200">
          <a:solidFill>
            <a:schemeClr val="tx1"/>
          </a:solidFill>
          <a:latin typeface="+mn-lt"/>
          <a:ea typeface="+mn-ea"/>
          <a:cs typeface="+mn-cs"/>
        </a:defRPr>
      </a:lvl3pPr>
      <a:lvl4pPr marL="2916555" lvl="3" indent="-415925" algn="l" defTabSz="1666875" rtl="0" eaLnBrk="0" fontAlgn="base" hangingPunct="0">
        <a:spcBef>
          <a:spcPct val="20000"/>
        </a:spcBef>
        <a:spcAft>
          <a:spcPct val="0"/>
        </a:spcAft>
        <a:buChar char="–"/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749675" lvl="4" indent="-415925" algn="l" defTabSz="1666875" rtl="0" eaLnBrk="0" fontAlgn="base" hangingPunct="0">
        <a:spcBef>
          <a:spcPct val="20000"/>
        </a:spcBef>
        <a:spcAft>
          <a:spcPct val="0"/>
        </a:spcAft>
        <a:buChar char="»"/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1666875" eaLnBrk="1" fontAlgn="base" latinLnBrk="0" hangingPunct="1">
        <a:spcBef>
          <a:spcPct val="20000"/>
        </a:spcBef>
        <a:spcAft>
          <a:spcPct val="0"/>
        </a:spcAft>
        <a:buChar char="»"/>
        <a:defRPr sz="3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1666875" eaLnBrk="1" fontAlgn="base" latinLnBrk="0" hangingPunct="1">
        <a:spcBef>
          <a:spcPct val="20000"/>
        </a:spcBef>
        <a:spcAft>
          <a:spcPct val="0"/>
        </a:spcAft>
        <a:buChar char="»"/>
        <a:defRPr sz="3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1666875" eaLnBrk="1" fontAlgn="base" latinLnBrk="0" hangingPunct="1">
        <a:spcBef>
          <a:spcPct val="20000"/>
        </a:spcBef>
        <a:spcAft>
          <a:spcPct val="0"/>
        </a:spcAft>
        <a:buChar char="»"/>
        <a:defRPr sz="3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1666875" eaLnBrk="1" fontAlgn="base" latinLnBrk="0" hangingPunct="1">
        <a:spcBef>
          <a:spcPct val="20000"/>
        </a:spcBef>
        <a:spcAft>
          <a:spcPct val="0"/>
        </a:spcAft>
        <a:buChar char="»"/>
        <a:defRPr sz="3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5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5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5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5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5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5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5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5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image" Target="../media/image9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jpeg"/><Relationship Id="rId1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矩形 20481"/>
          <p:cNvSpPr>
            <a:spLocks noChangeArrowheads="1"/>
          </p:cNvSpPr>
          <p:nvPr/>
        </p:nvSpPr>
        <p:spPr bwMode="auto">
          <a:xfrm>
            <a:off x="1533525" y="1466164"/>
            <a:ext cx="3732213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1666875" eaLnBrk="1" hangingPunct="1"/>
            <a:r>
              <a:rPr lang="zh-CN" altLang="en-US" sz="4400" b="1" dirty="0">
                <a:latin typeface="宋体" panose="02010600030101010101" pitchFamily="2" charset="-122"/>
                <a:sym typeface="Arial" panose="020B0604020202020204" pitchFamily="34" charset="0"/>
              </a:rPr>
              <a:t>四年级下册</a:t>
            </a:r>
            <a:endParaRPr lang="zh-CN" altLang="en-US" sz="4400" b="1" dirty="0">
              <a:latin typeface="宋体" panose="02010600030101010101" pitchFamily="2" charset="-122"/>
            </a:endParaRPr>
          </a:p>
        </p:txBody>
      </p:sp>
      <p:sp>
        <p:nvSpPr>
          <p:cNvPr id="4099" name="矩形 20482"/>
          <p:cNvSpPr>
            <a:spLocks noChangeArrowheads="1"/>
          </p:cNvSpPr>
          <p:nvPr/>
        </p:nvSpPr>
        <p:spPr bwMode="auto">
          <a:xfrm>
            <a:off x="-4731" y="2761530"/>
            <a:ext cx="18002250" cy="42473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defTabSz="1666875" eaLnBrk="1" hangingPunct="1">
              <a:lnSpc>
                <a:spcPct val="150000"/>
              </a:lnSpc>
            </a:pPr>
            <a:r>
              <a:rPr lang="en-US" altLang="zh-CN" b="1" dirty="0" smtClean="0">
                <a:latin typeface="Times New Roman" panose="02020603050405020304" pitchFamily="18" charset="0"/>
                <a:sym typeface="Arial" panose="020B0604020202020204" pitchFamily="34" charset="0"/>
              </a:rPr>
              <a:t>Module </a:t>
            </a:r>
            <a:r>
              <a:rPr lang="en-US" altLang="zh-CN" b="1" dirty="0">
                <a:latin typeface="Times New Roman" panose="02020603050405020304" pitchFamily="18" charset="0"/>
                <a:sym typeface="Arial" panose="020B0604020202020204" pitchFamily="34" charset="0"/>
              </a:rPr>
              <a:t>7 Unit </a:t>
            </a:r>
            <a:r>
              <a:rPr lang="en-US" altLang="zh-CN" b="1" dirty="0" smtClean="0">
                <a:latin typeface="Times New Roman" panose="02020603050405020304" pitchFamily="18" charset="0"/>
                <a:sym typeface="Arial" panose="020B0604020202020204" pitchFamily="34" charset="0"/>
              </a:rPr>
              <a:t>2</a:t>
            </a:r>
            <a:endParaRPr lang="en-US" altLang="zh-CN" b="1" dirty="0" smtClean="0">
              <a:latin typeface="Times New Roman" panose="02020603050405020304" pitchFamily="18" charset="0"/>
              <a:sym typeface="Arial" panose="020B0604020202020204" pitchFamily="34" charset="0"/>
            </a:endParaRPr>
          </a:p>
          <a:p>
            <a:pPr algn="ctr" defTabSz="1666875" eaLnBrk="1" hangingPunct="1">
              <a:lnSpc>
                <a:spcPct val="150000"/>
              </a:lnSpc>
            </a:pPr>
            <a:r>
              <a:rPr lang="en-US" altLang="zh-CN" sz="7200" b="1" dirty="0" smtClean="0">
                <a:latin typeface="Times New Roman" panose="02020603050405020304" pitchFamily="18" charset="0"/>
                <a:sym typeface="Arial" panose="020B0604020202020204" pitchFamily="34" charset="0"/>
              </a:rPr>
              <a:t>Grandma </a:t>
            </a:r>
            <a:r>
              <a:rPr lang="en-US" altLang="zh-CN" sz="7200" b="1" dirty="0">
                <a:latin typeface="Times New Roman" panose="02020603050405020304" pitchFamily="18" charset="0"/>
                <a:sym typeface="Arial" panose="020B0604020202020204" pitchFamily="34" charset="0"/>
              </a:rPr>
              <a:t>cooked fish</a:t>
            </a:r>
            <a:r>
              <a:rPr lang="en-US" altLang="zh-CN" sz="7200" b="1" dirty="0" smtClean="0">
                <a:latin typeface="Times New Roman" panose="02020603050405020304" pitchFamily="18" charset="0"/>
                <a:sym typeface="Arial" panose="020B0604020202020204" pitchFamily="34" charset="0"/>
              </a:rPr>
              <a:t>.</a:t>
            </a:r>
            <a:endParaRPr lang="en-US" altLang="zh-CN" sz="7200" b="1" dirty="0" smtClean="0">
              <a:latin typeface="Times New Roman" panose="02020603050405020304" pitchFamily="18" charset="0"/>
              <a:sym typeface="Arial" panose="020B0604020202020204" pitchFamily="34" charset="0"/>
            </a:endParaRPr>
          </a:p>
          <a:p>
            <a:pPr algn="ctr" defTabSz="1666875" eaLnBrk="1" hangingPunct="1">
              <a:lnSpc>
                <a:spcPct val="150000"/>
              </a:lnSpc>
            </a:pPr>
            <a:r>
              <a:rPr lang="zh-CN" altLang="en-US" b="1" dirty="0" smtClean="0">
                <a:latin typeface="Times New Roman" panose="02020603050405020304" pitchFamily="18" charset="0"/>
                <a:sym typeface="Arial" panose="020B0604020202020204" pitchFamily="34" charset="0"/>
              </a:rPr>
              <a:t>第</a:t>
            </a:r>
            <a:r>
              <a:rPr lang="en-US" altLang="zh-CN" b="1" dirty="0" smtClean="0">
                <a:latin typeface="Times New Roman" panose="02020603050405020304" pitchFamily="18" charset="0"/>
                <a:sym typeface="Arial" panose="020B0604020202020204" pitchFamily="34" charset="0"/>
              </a:rPr>
              <a:t>1</a:t>
            </a:r>
            <a:r>
              <a:rPr lang="zh-CN" altLang="en-US" b="1" dirty="0" smtClean="0">
                <a:latin typeface="Times New Roman" panose="02020603050405020304" pitchFamily="18" charset="0"/>
                <a:sym typeface="Arial" panose="020B0604020202020204" pitchFamily="34" charset="0"/>
              </a:rPr>
              <a:t>课时</a:t>
            </a:r>
            <a:endParaRPr lang="en-US" altLang="zh-CN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文本框 29697"/>
          <p:cNvSpPr txBox="1">
            <a:spLocks noChangeArrowheads="1"/>
          </p:cNvSpPr>
          <p:nvPr/>
        </p:nvSpPr>
        <p:spPr bwMode="auto">
          <a:xfrm>
            <a:off x="3667125" y="1693863"/>
            <a:ext cx="11734800" cy="221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5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5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rtl="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rtl="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rtl="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rtl="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5400" b="1" dirty="0">
                <a:solidFill>
                  <a:schemeClr val="hlink"/>
                </a:solidFill>
                <a:latin typeface="Comic Sans MS" panose="030F0702030302020204" pitchFamily="66" charset="0"/>
                <a:ea typeface="华文行楷" pitchFamily="2" charset="-122"/>
              </a:rPr>
              <a:t>  </a:t>
            </a:r>
            <a:r>
              <a:rPr lang="zh-CN" altLang="en-US" sz="5400" b="1" dirty="0">
                <a:solidFill>
                  <a:srgbClr val="0000FF"/>
                </a:solidFill>
                <a:latin typeface="Comic Sans MS" panose="030F0702030302020204" pitchFamily="66" charset="0"/>
                <a:ea typeface="华文行楷" pitchFamily="2" charset="-122"/>
              </a:rPr>
              <a:t>Listen and answer questions</a:t>
            </a:r>
            <a:endParaRPr lang="zh-CN" altLang="en-US" sz="5400" b="1" dirty="0">
              <a:solidFill>
                <a:srgbClr val="0000FF"/>
              </a:solidFill>
              <a:latin typeface="Comic Sans MS" panose="030F0702030302020204" pitchFamily="66" charset="0"/>
              <a:ea typeface="华文行楷" pitchFamily="2" charset="-122"/>
            </a:endParaRPr>
          </a:p>
          <a:p>
            <a:pPr eaLnBrk="1" hangingPunct="1">
              <a:spcBef>
                <a:spcPct val="50000"/>
              </a:spcBef>
            </a:pPr>
            <a:endParaRPr lang="en-US" altLang="zh-CN" sz="5400" b="1" dirty="0">
              <a:solidFill>
                <a:srgbClr val="0000FF"/>
              </a:solidFill>
              <a:latin typeface="Comic Sans MS" panose="030F0702030302020204" pitchFamily="66" charset="0"/>
              <a:ea typeface="华文行楷" pitchFamily="2" charset="-122"/>
            </a:endParaRPr>
          </a:p>
        </p:txBody>
      </p:sp>
      <p:grpSp>
        <p:nvGrpSpPr>
          <p:cNvPr id="2" name="组合 29698"/>
          <p:cNvGrpSpPr/>
          <p:nvPr/>
        </p:nvGrpSpPr>
        <p:grpSpPr bwMode="auto">
          <a:xfrm>
            <a:off x="4429125" y="3598863"/>
            <a:ext cx="10367963" cy="4038600"/>
            <a:chOff x="-74" y="0"/>
            <a:chExt cx="5146" cy="2041"/>
          </a:xfrm>
        </p:grpSpPr>
        <p:sp>
          <p:nvSpPr>
            <p:cNvPr id="14340" name="圆角矩形 13"/>
            <p:cNvSpPr>
              <a:spLocks noChangeArrowheads="1"/>
            </p:cNvSpPr>
            <p:nvPr/>
          </p:nvSpPr>
          <p:spPr bwMode="auto">
            <a:xfrm>
              <a:off x="0" y="0"/>
              <a:ext cx="4491" cy="2041"/>
            </a:xfrm>
            <a:prstGeom prst="roundRect">
              <a:avLst>
                <a:gd name="adj" fmla="val 16667"/>
              </a:avLst>
            </a:prstGeom>
            <a:solidFill>
              <a:srgbClr val="FFCC99"/>
            </a:solidFill>
            <a:ln w="25400">
              <a:solidFill>
                <a:schemeClr val="tx1"/>
              </a:solidFill>
              <a:round/>
            </a:ln>
          </p:spPr>
          <p:txBody>
            <a:bodyPr anchor="ctr"/>
            <a:lstStyle/>
            <a:p>
              <a:pPr algn="ctr" eaLnBrk="1" hangingPunct="1"/>
              <a:endParaRPr lang="zh-CN" altLang="en-US" sz="1800">
                <a:latin typeface="Calibri" panose="020F0502020204030204" pitchFamily="34" charset="0"/>
              </a:endParaRPr>
            </a:p>
          </p:txBody>
        </p:sp>
        <p:sp>
          <p:nvSpPr>
            <p:cNvPr id="14341" name="TextBox 11"/>
            <p:cNvSpPr txBox="1">
              <a:spLocks noChangeArrowheads="1"/>
            </p:cNvSpPr>
            <p:nvPr/>
          </p:nvSpPr>
          <p:spPr bwMode="auto">
            <a:xfrm>
              <a:off x="735" y="500"/>
              <a:ext cx="4337" cy="9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5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5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4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rtl="0" eaLnBrk="0" hangingPunct="0">
                <a:defRPr sz="3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rtl="0" eaLnBrk="0" hangingPunct="0">
                <a:defRPr sz="3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rtl="0" eaLnBrk="0" hangingPunct="0">
                <a:defRPr sz="3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rtl="0" eaLnBrk="0" hangingPunct="0">
                <a:defRPr sz="3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30000"/>
                </a:lnSpc>
              </a:pPr>
              <a:r>
                <a:rPr lang="en-US" altLang="zh-CN" sz="4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What did grandma do yesterday?</a:t>
              </a:r>
              <a:endParaRPr lang="en-US" altLang="zh-CN" sz="4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eaLnBrk="1" hangingPunct="1">
                <a:lnSpc>
                  <a:spcPct val="130000"/>
                </a:lnSpc>
              </a:pPr>
              <a:r>
                <a:rPr lang="en-US" altLang="zh-CN" sz="4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What did grandpa do yesterday? </a:t>
              </a:r>
              <a:endParaRPr lang="en-US" altLang="zh-CN" sz="4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14342" name="图片 29701" descr="11949896971812381266light_bulb_karl_bartel_01_svg_med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 rot="-1892961">
              <a:off x="-74" y="143"/>
              <a:ext cx="947" cy="9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1" name="图片 12290" descr="KSX64O)E$0%XLH[~`I_`%7K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809750" y="855663"/>
            <a:ext cx="4216400" cy="322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2" name="图片 12291" descr="[(WBT1A@YX)`O(K7QKD6]}N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609725" y="4186238"/>
            <a:ext cx="4587875" cy="288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3" name="图片 12292" descr="YIHQB5N76DQ08CJ97L058M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609725" y="7164388"/>
            <a:ext cx="4587875" cy="312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4" name="文本框 12293"/>
          <p:cNvSpPr txBox="1">
            <a:spLocks noChangeArrowheads="1"/>
          </p:cNvSpPr>
          <p:nvPr/>
        </p:nvSpPr>
        <p:spPr bwMode="auto">
          <a:xfrm>
            <a:off x="6197600" y="1335088"/>
            <a:ext cx="10547350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5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5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rtl="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rtl="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rtl="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rtl="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400" b="1">
                <a:latin typeface="Times New Roman" panose="02020603050405020304" pitchFamily="18" charset="0"/>
              </a:rPr>
              <a:t>Grandma and Grandpa </a:t>
            </a:r>
            <a:r>
              <a:rPr lang="en-US" altLang="zh-CN" sz="4400" b="1">
                <a:solidFill>
                  <a:srgbClr val="FF0066"/>
                </a:solidFill>
                <a:latin typeface="Times New Roman" panose="02020603050405020304" pitchFamily="18" charset="0"/>
              </a:rPr>
              <a:t>walked</a:t>
            </a:r>
            <a:r>
              <a:rPr lang="en-US" altLang="zh-CN" sz="4400" b="1">
                <a:latin typeface="Times New Roman" panose="02020603050405020304" pitchFamily="18" charset="0"/>
              </a:rPr>
              <a:t> </a:t>
            </a:r>
            <a:r>
              <a:rPr lang="en-US" altLang="zh-CN" sz="4400" b="1">
                <a:solidFill>
                  <a:srgbClr val="3333FF"/>
                </a:solidFill>
                <a:latin typeface="Times New Roman" panose="02020603050405020304" pitchFamily="18" charset="0"/>
              </a:rPr>
              <a:t>in the park.</a:t>
            </a:r>
            <a:endParaRPr lang="en-US" altLang="zh-CN" sz="4400" b="1">
              <a:solidFill>
                <a:srgbClr val="3333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12295" name="文本框 12294"/>
          <p:cNvSpPr txBox="1">
            <a:spLocks noChangeArrowheads="1"/>
          </p:cNvSpPr>
          <p:nvPr/>
        </p:nvSpPr>
        <p:spPr bwMode="auto">
          <a:xfrm rot="10800000" flipV="1">
            <a:off x="6648450" y="5080000"/>
            <a:ext cx="8107363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5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5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rtl="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rtl="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rtl="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rtl="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400" b="1">
                <a:latin typeface="Times New Roman" panose="02020603050405020304" pitchFamily="18" charset="0"/>
              </a:rPr>
              <a:t>They </a:t>
            </a:r>
            <a:r>
              <a:rPr lang="en-US" altLang="zh-CN" sz="4400" b="1">
                <a:solidFill>
                  <a:srgbClr val="FF0066"/>
                </a:solidFill>
                <a:latin typeface="Times New Roman" panose="02020603050405020304" pitchFamily="18" charset="0"/>
              </a:rPr>
              <a:t>listened to music</a:t>
            </a:r>
            <a:r>
              <a:rPr lang="en-US" altLang="zh-CN" sz="4400" b="1">
                <a:solidFill>
                  <a:srgbClr val="3333FF"/>
                </a:solidFill>
                <a:latin typeface="Times New Roman" panose="02020603050405020304" pitchFamily="18" charset="0"/>
              </a:rPr>
              <a:t>.</a:t>
            </a:r>
            <a:endParaRPr lang="en-US" altLang="zh-CN" sz="4400" b="1">
              <a:solidFill>
                <a:srgbClr val="3333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12296" name="文本框 12295"/>
          <p:cNvSpPr txBox="1">
            <a:spLocks noChangeArrowheads="1"/>
          </p:cNvSpPr>
          <p:nvPr/>
        </p:nvSpPr>
        <p:spPr bwMode="auto">
          <a:xfrm>
            <a:off x="6873875" y="7659688"/>
            <a:ext cx="8375650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5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5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rtl="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rtl="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rtl="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rtl="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400" b="1">
                <a:latin typeface="Times New Roman" panose="02020603050405020304" pitchFamily="18" charset="0"/>
              </a:rPr>
              <a:t>They </a:t>
            </a:r>
            <a:r>
              <a:rPr lang="en-US" altLang="zh-CN" sz="4400" b="1">
                <a:solidFill>
                  <a:srgbClr val="FF0066"/>
                </a:solidFill>
                <a:latin typeface="Times New Roman" panose="02020603050405020304" pitchFamily="18" charset="0"/>
              </a:rPr>
              <a:t>talked with </a:t>
            </a:r>
            <a:r>
              <a:rPr lang="en-US" altLang="zh-CN" sz="4400" b="1">
                <a:latin typeface="Times New Roman" panose="02020603050405020304" pitchFamily="18" charset="0"/>
              </a:rPr>
              <a:t>some friends.</a:t>
            </a:r>
            <a:endParaRPr lang="en-US" altLang="zh-CN" sz="4400" b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5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4" grpId="0"/>
      <p:bldP spid="12295" grpId="0"/>
      <p:bldP spid="1229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文本框 13315"/>
          <p:cNvSpPr txBox="1">
            <a:spLocks noChangeArrowheads="1"/>
          </p:cNvSpPr>
          <p:nvPr/>
        </p:nvSpPr>
        <p:spPr bwMode="auto">
          <a:xfrm>
            <a:off x="5440363" y="7637463"/>
            <a:ext cx="9428162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5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5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rtl="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rtl="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rtl="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rtl="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400" b="1">
                <a:latin typeface="Times New Roman" panose="02020603050405020304" pitchFamily="18" charset="0"/>
              </a:rPr>
              <a:t>Grandma </a:t>
            </a:r>
            <a:r>
              <a:rPr lang="en-US" altLang="zh-CN" sz="4400" b="1">
                <a:solidFill>
                  <a:srgbClr val="FF0066"/>
                </a:solidFill>
                <a:latin typeface="Times New Roman" panose="02020603050405020304" pitchFamily="18" charset="0"/>
              </a:rPr>
              <a:t>cooked </a:t>
            </a:r>
            <a:r>
              <a:rPr lang="en-US" altLang="zh-CN" sz="4400" b="1">
                <a:latin typeface="Times New Roman" panose="02020603050405020304" pitchFamily="18" charset="0"/>
              </a:rPr>
              <a:t>fish.</a:t>
            </a:r>
            <a:endParaRPr lang="en-US" altLang="zh-CN" sz="4400" b="1">
              <a:latin typeface="Times New Roman" panose="02020603050405020304" pitchFamily="18" charset="0"/>
            </a:endParaRPr>
          </a:p>
        </p:txBody>
      </p:sp>
      <p:pic>
        <p:nvPicPr>
          <p:cNvPr id="13317" name="图片 13316" descr="J_WG27LB8S7K`N$RD]JGR[P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114925" y="1389063"/>
            <a:ext cx="7446963" cy="5475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8" name="文本框 13317"/>
          <p:cNvSpPr txBox="1">
            <a:spLocks noChangeArrowheads="1"/>
          </p:cNvSpPr>
          <p:nvPr/>
        </p:nvSpPr>
        <p:spPr bwMode="auto">
          <a:xfrm>
            <a:off x="5516563" y="8704263"/>
            <a:ext cx="9428162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5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5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rtl="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rtl="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rtl="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rtl="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400" b="1">
                <a:latin typeface="Times New Roman" panose="02020603050405020304" pitchFamily="18" charset="0"/>
              </a:rPr>
              <a:t>Grandpa </a:t>
            </a:r>
            <a:r>
              <a:rPr lang="en-US" altLang="zh-CN" sz="4400" b="1">
                <a:solidFill>
                  <a:srgbClr val="FF0066"/>
                </a:solidFill>
                <a:latin typeface="Times New Roman" panose="02020603050405020304" pitchFamily="18" charset="0"/>
              </a:rPr>
              <a:t>cooked </a:t>
            </a:r>
            <a:r>
              <a:rPr lang="en-US" altLang="zh-CN" sz="4400" b="1">
                <a:latin typeface="Times New Roman" panose="02020603050405020304" pitchFamily="18" charset="0"/>
              </a:rPr>
              <a:t>noodles.</a:t>
            </a:r>
            <a:endParaRPr lang="en-US" altLang="zh-CN" sz="4400" b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6" grpId="0"/>
      <p:bldP spid="1331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8673"/>
          <p:cNvGrpSpPr/>
          <p:nvPr/>
        </p:nvGrpSpPr>
        <p:grpSpPr bwMode="auto">
          <a:xfrm>
            <a:off x="3743325" y="3141663"/>
            <a:ext cx="10375900" cy="3981450"/>
            <a:chOff x="0" y="0"/>
            <a:chExt cx="4627" cy="2041"/>
          </a:xfrm>
        </p:grpSpPr>
        <p:sp>
          <p:nvSpPr>
            <p:cNvPr id="19459" name="圆角矩形 13"/>
            <p:cNvSpPr>
              <a:spLocks noChangeArrowheads="1"/>
            </p:cNvSpPr>
            <p:nvPr/>
          </p:nvSpPr>
          <p:spPr bwMode="auto">
            <a:xfrm>
              <a:off x="0" y="0"/>
              <a:ext cx="4491" cy="2041"/>
            </a:xfrm>
            <a:prstGeom prst="roundRect">
              <a:avLst>
                <a:gd name="adj" fmla="val 16667"/>
              </a:avLst>
            </a:prstGeom>
            <a:solidFill>
              <a:srgbClr val="FFCC99"/>
            </a:solidFill>
            <a:ln w="25400">
              <a:solidFill>
                <a:schemeClr val="tx1"/>
              </a:solidFill>
              <a:round/>
            </a:ln>
          </p:spPr>
          <p:txBody>
            <a:bodyPr anchor="ctr"/>
            <a:lstStyle/>
            <a:p>
              <a:pPr algn="ctr" eaLnBrk="1" hangingPunct="1"/>
              <a:endParaRPr lang="zh-CN" altLang="en-US" sz="1800">
                <a:latin typeface="Calibri" panose="020F0502020204030204" pitchFamily="34" charset="0"/>
              </a:endParaRPr>
            </a:p>
          </p:txBody>
        </p:sp>
        <p:sp>
          <p:nvSpPr>
            <p:cNvPr id="19460" name="TextBox 11"/>
            <p:cNvSpPr txBox="1">
              <a:spLocks noChangeArrowheads="1"/>
            </p:cNvSpPr>
            <p:nvPr/>
          </p:nvSpPr>
          <p:spPr bwMode="auto">
            <a:xfrm>
              <a:off x="972" y="318"/>
              <a:ext cx="3655" cy="13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5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5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4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rtl="0" eaLnBrk="0" hangingPunct="0">
                <a:defRPr sz="3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rtl="0" eaLnBrk="0" hangingPunct="0">
                <a:defRPr sz="3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rtl="0" eaLnBrk="0" hangingPunct="0">
                <a:defRPr sz="3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rtl="0" eaLnBrk="0" hangingPunct="0">
                <a:defRPr sz="3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30000"/>
                </a:lnSpc>
              </a:pPr>
              <a:r>
                <a:rPr lang="en-US" altLang="zh-CN" sz="4400">
                  <a:latin typeface="宋体" panose="02010600030101010101" pitchFamily="2" charset="-122"/>
                </a:rPr>
                <a:t>1.</a:t>
              </a:r>
              <a:r>
                <a:rPr lang="zh-CN" altLang="en-US" sz="4400">
                  <a:latin typeface="宋体" panose="02010600030101010101" pitchFamily="2" charset="-122"/>
                </a:rPr>
                <a:t>有表情地朗读，并注意</a:t>
              </a:r>
              <a:endParaRPr lang="zh-CN" altLang="en-US" sz="4400">
                <a:latin typeface="宋体" panose="02010600030101010101" pitchFamily="2" charset="-122"/>
              </a:endParaRPr>
            </a:p>
            <a:p>
              <a:pPr eaLnBrk="1" hangingPunct="1">
                <a:lnSpc>
                  <a:spcPct val="130000"/>
                </a:lnSpc>
              </a:pPr>
              <a:r>
                <a:rPr lang="zh-CN" altLang="en-US" sz="4400">
                  <a:solidFill>
                    <a:srgbClr val="FF0000"/>
                  </a:solidFill>
                  <a:latin typeface="宋体" panose="02010600030101010101" pitchFamily="2" charset="-122"/>
                </a:rPr>
                <a:t>   模仿语音语调</a:t>
              </a:r>
              <a:r>
                <a:rPr lang="zh-CN" altLang="en-US" sz="4400">
                  <a:latin typeface="宋体" panose="02010600030101010101" pitchFamily="2" charset="-122"/>
                </a:rPr>
                <a:t>。</a:t>
              </a:r>
              <a:endParaRPr lang="zh-CN" altLang="en-US" sz="4400">
                <a:latin typeface="宋体" panose="02010600030101010101" pitchFamily="2" charset="-122"/>
              </a:endParaRPr>
            </a:p>
            <a:p>
              <a:pPr eaLnBrk="1" hangingPunct="1">
                <a:lnSpc>
                  <a:spcPct val="130000"/>
                </a:lnSpc>
              </a:pPr>
              <a:r>
                <a:rPr lang="en-US" altLang="zh-CN" sz="4400">
                  <a:latin typeface="宋体" panose="02010600030101010101" pitchFamily="2" charset="-122"/>
                </a:rPr>
                <a:t>2.</a:t>
              </a:r>
              <a:r>
                <a:rPr lang="zh-CN" altLang="en-US" sz="4400">
                  <a:latin typeface="宋体" panose="02010600030101010101" pitchFamily="2" charset="-122"/>
                </a:rPr>
                <a:t>注意</a:t>
              </a:r>
              <a:r>
                <a:rPr lang="zh-CN" altLang="en-US" sz="4400">
                  <a:solidFill>
                    <a:srgbClr val="FF0000"/>
                  </a:solidFill>
                  <a:latin typeface="宋体" panose="02010600030101010101" pitchFamily="2" charset="-122"/>
                </a:rPr>
                <a:t>指读</a:t>
              </a:r>
              <a:r>
                <a:rPr lang="zh-CN" altLang="en-US" sz="4400">
                  <a:latin typeface="宋体" panose="02010600030101010101" pitchFamily="2" charset="-122"/>
                </a:rPr>
                <a:t>哦！</a:t>
              </a:r>
              <a:endParaRPr lang="zh-CN" altLang="en-US" sz="4400">
                <a:latin typeface="宋体" panose="02010600030101010101" pitchFamily="2" charset="-122"/>
              </a:endParaRPr>
            </a:p>
          </p:txBody>
        </p:sp>
        <p:pic>
          <p:nvPicPr>
            <p:cNvPr id="19461" name="图片 28676" descr="11949896971812381266light_bulb_karl_bartel_01_svg_med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 rot="-1892961">
              <a:off x="227" y="181"/>
              <a:ext cx="947" cy="9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8673"/>
          <p:cNvGrpSpPr/>
          <p:nvPr/>
        </p:nvGrpSpPr>
        <p:grpSpPr bwMode="auto">
          <a:xfrm>
            <a:off x="4035425" y="3217863"/>
            <a:ext cx="10375900" cy="3981450"/>
            <a:chOff x="0" y="0"/>
            <a:chExt cx="4627" cy="2041"/>
          </a:xfrm>
        </p:grpSpPr>
        <p:sp>
          <p:nvSpPr>
            <p:cNvPr id="20483" name="圆角矩形 13"/>
            <p:cNvSpPr>
              <a:spLocks noChangeArrowheads="1"/>
            </p:cNvSpPr>
            <p:nvPr/>
          </p:nvSpPr>
          <p:spPr bwMode="auto">
            <a:xfrm>
              <a:off x="0" y="0"/>
              <a:ext cx="4491" cy="2041"/>
            </a:xfrm>
            <a:prstGeom prst="roundRect">
              <a:avLst>
                <a:gd name="adj" fmla="val 16667"/>
              </a:avLst>
            </a:prstGeom>
            <a:solidFill>
              <a:srgbClr val="FFCC99"/>
            </a:solidFill>
            <a:ln w="25400">
              <a:solidFill>
                <a:schemeClr val="tx1"/>
              </a:solidFill>
              <a:round/>
            </a:ln>
          </p:spPr>
          <p:txBody>
            <a:bodyPr anchor="ctr"/>
            <a:lstStyle/>
            <a:p>
              <a:pPr algn="ctr" eaLnBrk="1" hangingPunct="1"/>
              <a:endParaRPr lang="zh-CN" altLang="en-US" sz="1800">
                <a:latin typeface="Calibri" panose="020F0502020204030204" pitchFamily="34" charset="0"/>
              </a:endParaRPr>
            </a:p>
          </p:txBody>
        </p:sp>
        <p:sp>
          <p:nvSpPr>
            <p:cNvPr id="20484" name="TextBox 11"/>
            <p:cNvSpPr txBox="1">
              <a:spLocks noChangeArrowheads="1"/>
            </p:cNvSpPr>
            <p:nvPr/>
          </p:nvSpPr>
          <p:spPr bwMode="auto">
            <a:xfrm>
              <a:off x="972" y="318"/>
              <a:ext cx="3655" cy="9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5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5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4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rtl="0" eaLnBrk="0" hangingPunct="0">
                <a:defRPr sz="3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rtl="0" eaLnBrk="0" hangingPunct="0">
                <a:defRPr sz="3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rtl="0" eaLnBrk="0" hangingPunct="0">
                <a:defRPr sz="3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rtl="0" eaLnBrk="0" hangingPunct="0">
                <a:defRPr sz="3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30000"/>
                </a:lnSpc>
              </a:pPr>
              <a:r>
                <a:rPr lang="zh-CN" altLang="en-US" sz="4400">
                  <a:latin typeface="宋体" panose="02010600030101010101" pitchFamily="2" charset="-122"/>
                </a:rPr>
                <a:t>学生分角色表演对话内容，</a:t>
              </a:r>
              <a:endParaRPr lang="zh-CN" altLang="en-US" sz="4400">
                <a:latin typeface="宋体" panose="02010600030101010101" pitchFamily="2" charset="-122"/>
              </a:endParaRPr>
            </a:p>
            <a:p>
              <a:pPr eaLnBrk="1" hangingPunct="1">
                <a:lnSpc>
                  <a:spcPct val="130000"/>
                </a:lnSpc>
              </a:pPr>
              <a:r>
                <a:rPr lang="zh-CN" altLang="en-US" sz="4400">
                  <a:latin typeface="宋体" panose="02010600030101010101" pitchFamily="2" charset="-122"/>
                </a:rPr>
                <a:t>老师评出优秀表演小组。</a:t>
              </a:r>
              <a:endParaRPr lang="zh-CN" altLang="en-US" sz="4400">
                <a:latin typeface="宋体" panose="02010600030101010101" pitchFamily="2" charset="-122"/>
              </a:endParaRPr>
            </a:p>
          </p:txBody>
        </p:sp>
        <p:pic>
          <p:nvPicPr>
            <p:cNvPr id="20485" name="图片 28676" descr="11949896971812381266light_bulb_karl_bartel_01_svg_med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 rot="-1892961">
              <a:off x="227" y="181"/>
              <a:ext cx="947" cy="9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457325" y="2913856"/>
            <a:ext cx="7086600" cy="4400815"/>
          </a:xfrm>
          <a:prstGeom prst="round2DiagRect">
            <a:avLst/>
          </a:prstGeom>
        </p:spPr>
      </p:pic>
      <p:sp>
        <p:nvSpPr>
          <p:cNvPr id="33793" name="文本框 2"/>
          <p:cNvSpPr txBox="1"/>
          <p:nvPr/>
        </p:nvSpPr>
        <p:spPr>
          <a:xfrm>
            <a:off x="9153525" y="3903663"/>
            <a:ext cx="7026275" cy="2003425"/>
          </a:xfrm>
          <a:prstGeom prst="rect">
            <a:avLst/>
          </a:prstGeom>
          <a:noFill/>
          <a:ln w="9525">
            <a:solidFill>
              <a:srgbClr val="0000FF"/>
            </a:solidFill>
            <a:prstDash val="dashDot"/>
            <a:miter/>
          </a:ln>
        </p:spPr>
        <p:txBody>
          <a:bodyPr>
            <a:spAutoFit/>
          </a:bodyPr>
          <a:lstStyle/>
          <a:p>
            <a:pPr algn="ctr" eaLnBrk="1" hangingPunct="1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440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Can you describe </a:t>
            </a:r>
            <a:endParaRPr lang="en-US" altLang="zh-CN" sz="4400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  <a:cs typeface="+mn-ea"/>
            </a:endParaRPr>
          </a:p>
          <a:p>
            <a:pPr algn="ctr" eaLnBrk="1" hangingPunct="1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440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these pictures?</a:t>
            </a:r>
            <a:endParaRPr lang="en-US" altLang="zh-CN" sz="4400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  <a:cs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37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3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2125" y="2837656"/>
            <a:ext cx="8153400" cy="5155648"/>
          </a:xfrm>
          <a:prstGeom prst="round2DiagRect">
            <a:avLst/>
          </a:prstGeom>
        </p:spPr>
      </p:pic>
      <p:sp>
        <p:nvSpPr>
          <p:cNvPr id="33793" name="文本框 2"/>
          <p:cNvSpPr txBox="1"/>
          <p:nvPr/>
        </p:nvSpPr>
        <p:spPr>
          <a:xfrm>
            <a:off x="10144125" y="4665663"/>
            <a:ext cx="5638800" cy="769937"/>
          </a:xfrm>
          <a:prstGeom prst="rect">
            <a:avLst/>
          </a:prstGeom>
          <a:noFill/>
          <a:ln w="9525">
            <a:solidFill>
              <a:srgbClr val="0000FF"/>
            </a:solidFill>
            <a:prstDash val="dashDot"/>
            <a:miter/>
          </a:ln>
        </p:spPr>
        <p:txBody>
          <a:bodyPr>
            <a:spAutoFit/>
          </a:bodyPr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sz="440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Can you read?</a:t>
            </a:r>
            <a:endParaRPr lang="en-US" altLang="zh-CN" sz="4400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  <a:cs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37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3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文本框 2"/>
          <p:cNvSpPr txBox="1"/>
          <p:nvPr/>
        </p:nvSpPr>
        <p:spPr>
          <a:xfrm>
            <a:off x="3590925" y="2760663"/>
            <a:ext cx="10294938" cy="5510212"/>
          </a:xfrm>
          <a:prstGeom prst="rect">
            <a:avLst/>
          </a:prstGeom>
          <a:noFill/>
          <a:ln w="9525">
            <a:solidFill>
              <a:srgbClr val="0000FF"/>
            </a:solidFill>
            <a:prstDash val="dashDot"/>
            <a:miter/>
          </a:ln>
        </p:spPr>
        <p:txBody>
          <a:bodyPr>
            <a:spAutoFit/>
          </a:bodyPr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zh-CN" sz="440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ea typeface="+mn-ea"/>
                <a:cs typeface="+mn-ea"/>
              </a:rPr>
              <a:t>传话游戏</a:t>
            </a:r>
            <a:endParaRPr lang="zh-CN" altLang="zh-CN" sz="4400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ea"/>
              <a:ea typeface="+mn-ea"/>
              <a:cs typeface="+mn-ea"/>
            </a:endParaRPr>
          </a:p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sz="440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ea typeface="+mn-ea"/>
                <a:cs typeface="+mn-ea"/>
              </a:rPr>
              <a:t>全将学生分成五人一组的小组，进行传话游戏，第一名的学生说出自己在周末做了什么，第二名学生复述第一名学生的话，并加上自己周末的活动，以此类推。传话中出错的同学被淘汰，游戏继续，一直到小组只剩下一名同学，该同学则为小组游戏的获胜者。</a:t>
            </a:r>
            <a:endParaRPr lang="en-US" altLang="zh-CN" sz="4400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ea"/>
              <a:ea typeface="+mn-ea"/>
              <a:cs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rcRect l="13155" t="36166"/>
          <a:stretch>
            <a:fillRect/>
          </a:stretch>
        </p:blipFill>
        <p:spPr>
          <a:xfrm>
            <a:off x="695325" y="1466056"/>
            <a:ext cx="2746030" cy="2743041"/>
          </a:xfrm>
          <a:prstGeom prst="ellipse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49325" y="7638256"/>
            <a:ext cx="3505200" cy="2632961"/>
          </a:xfrm>
          <a:prstGeom prst="ellipse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37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3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图片 37890" descr="homework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429125" y="1998663"/>
            <a:ext cx="8650288" cy="167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79" name="文本框 37891"/>
          <p:cNvSpPr txBox="1">
            <a:spLocks noChangeArrowheads="1"/>
          </p:cNvSpPr>
          <p:nvPr/>
        </p:nvSpPr>
        <p:spPr bwMode="auto">
          <a:xfrm>
            <a:off x="4429125" y="4513263"/>
            <a:ext cx="9982200" cy="212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5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5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rtl="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rtl="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rtl="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rtl="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4400" dirty="0">
                <a:latin typeface="宋体" panose="02010600030101010101" pitchFamily="2" charset="-122"/>
              </a:rPr>
              <a:t>1.</a:t>
            </a:r>
            <a:r>
              <a:rPr lang="zh-CN" altLang="en-US" sz="4400" dirty="0">
                <a:latin typeface="宋体" panose="02010600030101010101" pitchFamily="2" charset="-122"/>
              </a:rPr>
              <a:t>听录音跟读课文三遍，请家长签字。</a:t>
            </a:r>
            <a:endParaRPr lang="zh-CN" altLang="en-US" sz="4400" dirty="0">
              <a:latin typeface="宋体" panose="02010600030101010101" pitchFamily="2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4400" dirty="0">
                <a:latin typeface="宋体" panose="02010600030101010101" pitchFamily="2" charset="-122"/>
              </a:rPr>
              <a:t>2.</a:t>
            </a:r>
            <a:r>
              <a:rPr lang="zh-CN" altLang="en-US" sz="4400" dirty="0">
                <a:latin typeface="宋体" panose="02010600030101010101" pitchFamily="2" charset="-122"/>
              </a:rPr>
              <a:t>抄写今天学习的重点句子两遍。</a:t>
            </a:r>
            <a:endParaRPr lang="zh-CN" altLang="en-US" sz="4400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AutoShape 8"/>
          <p:cNvSpPr>
            <a:spLocks noChangeArrowheads="1"/>
          </p:cNvSpPr>
          <p:nvPr/>
        </p:nvSpPr>
        <p:spPr bwMode="auto">
          <a:xfrm>
            <a:off x="1778000" y="1465263"/>
            <a:ext cx="9886950" cy="4038600"/>
          </a:xfrm>
          <a:prstGeom prst="cloudCallout">
            <a:avLst>
              <a:gd name="adj1" fmla="val 46801"/>
              <a:gd name="adj2" fmla="val 55139"/>
            </a:avLst>
          </a:prstGeom>
          <a:solidFill>
            <a:srgbClr val="00C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algn="ctr" eaLnBrk="1" hangingPunct="1"/>
            <a:endParaRPr lang="zh-CN" altLang="en-US" sz="4800" b="1" dirty="0">
              <a:solidFill>
                <a:schemeClr val="bg1"/>
              </a:solidFill>
            </a:endParaRPr>
          </a:p>
          <a:p>
            <a:pPr algn="ctr" eaLnBrk="1" hangingPunct="1"/>
            <a:r>
              <a:rPr lang="en-US" altLang="zh-CN" b="1" dirty="0">
                <a:solidFill>
                  <a:schemeClr val="bg1"/>
                </a:solidFill>
                <a:latin typeface="Times New Roman" panose="02020603050405020304" pitchFamily="18" charset="0"/>
              </a:rPr>
              <a:t>Let's chant </a:t>
            </a:r>
            <a:endParaRPr lang="en-US" altLang="zh-CN" b="1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5123" name="图片 24579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2198350" y="5503863"/>
            <a:ext cx="3568700" cy="475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图片 24579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1664950" y="5199063"/>
            <a:ext cx="3568700" cy="475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剪去单角的矩形 1"/>
          <p:cNvSpPr/>
          <p:nvPr/>
        </p:nvSpPr>
        <p:spPr>
          <a:xfrm>
            <a:off x="3587750" y="1389063"/>
            <a:ext cx="8518525" cy="3667125"/>
          </a:xfrm>
          <a:prstGeom prst="snip1Rect">
            <a:avLst/>
          </a:prstGeom>
          <a:solidFill>
            <a:srgbClr val="00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sz="4800" noProof="1">
                <a:solidFill>
                  <a:schemeClr val="bg1"/>
                </a:solidFill>
                <a:latin typeface="Times New Roman" panose="02020603050405020304" pitchFamily="18" charset="0"/>
              </a:rPr>
              <a:t>What did you do yesterday?</a:t>
            </a:r>
            <a:endParaRPr lang="en-US" altLang="zh-CN" sz="4800" noProof="1">
              <a:solidFill>
                <a:schemeClr val="bg1"/>
              </a:solidFill>
              <a:latin typeface="Times New Roman" panose="02020603050405020304" pitchFamily="18" charset="0"/>
            </a:endParaRPr>
          </a:p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sz="4800" noProof="1">
                <a:solidFill>
                  <a:schemeClr val="bg1"/>
                </a:solidFill>
                <a:latin typeface="Times New Roman" panose="02020603050405020304" pitchFamily="18" charset="0"/>
              </a:rPr>
              <a:t>Did you go to school yesterday?</a:t>
            </a:r>
            <a:endParaRPr lang="en-US" altLang="zh-CN" sz="4800" noProof="1">
              <a:solidFill>
                <a:schemeClr val="bg1"/>
              </a:solidFill>
              <a:latin typeface="Times New Roman" panose="02020603050405020304" pitchFamily="18" charset="0"/>
            </a:endParaRPr>
          </a:p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sz="4800" noProof="1">
                <a:solidFill>
                  <a:schemeClr val="bg1"/>
                </a:solidFill>
                <a:latin typeface="Times New Roman" panose="02020603050405020304" pitchFamily="18" charset="0"/>
              </a:rPr>
              <a:t>Did you study English yesterday?</a:t>
            </a:r>
            <a:endParaRPr lang="en-US" altLang="zh-CN" sz="4800" noProof="1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文本框 24577"/>
          <p:cNvSpPr txBox="1">
            <a:spLocks noChangeArrowheads="1"/>
          </p:cNvSpPr>
          <p:nvPr/>
        </p:nvSpPr>
        <p:spPr bwMode="auto">
          <a:xfrm>
            <a:off x="4810125" y="3600450"/>
            <a:ext cx="11128375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5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5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rtl="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rtl="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rtl="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rtl="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4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171" name="AutoShape 8"/>
          <p:cNvSpPr>
            <a:spLocks noChangeArrowheads="1"/>
          </p:cNvSpPr>
          <p:nvPr/>
        </p:nvSpPr>
        <p:spPr bwMode="auto">
          <a:xfrm>
            <a:off x="1552575" y="1695450"/>
            <a:ext cx="9886950" cy="4038600"/>
          </a:xfrm>
          <a:prstGeom prst="cloudCallout">
            <a:avLst>
              <a:gd name="adj1" fmla="val 46801"/>
              <a:gd name="adj2" fmla="val 55139"/>
            </a:avLst>
          </a:prstGeom>
          <a:solidFill>
            <a:srgbClr val="00C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algn="ctr" eaLnBrk="1" hangingPunct="1"/>
            <a:endParaRPr lang="zh-CN" altLang="en-US" sz="4800" b="1">
              <a:solidFill>
                <a:schemeClr val="bg1"/>
              </a:solidFill>
            </a:endParaRPr>
          </a:p>
          <a:p>
            <a:pPr algn="ctr" eaLnBrk="1" hangingPunct="1"/>
            <a:r>
              <a:rPr lang="en-US" altLang="zh-CN" b="1">
                <a:solidFill>
                  <a:schemeClr val="bg1"/>
                </a:solidFill>
                <a:latin typeface="Times New Roman" panose="02020603050405020304" pitchFamily="18" charset="0"/>
              </a:rPr>
              <a:t>Let's learn </a:t>
            </a:r>
            <a:endParaRPr lang="en-US" altLang="zh-CN" b="1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7172" name="图片 24579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1972925" y="5734050"/>
            <a:ext cx="3568700" cy="475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文本框 2"/>
          <p:cNvSpPr txBox="1"/>
          <p:nvPr/>
        </p:nvSpPr>
        <p:spPr>
          <a:xfrm>
            <a:off x="10677525" y="5046663"/>
            <a:ext cx="6948488" cy="822325"/>
          </a:xfrm>
          <a:prstGeom prst="rect">
            <a:avLst/>
          </a:prstGeom>
          <a:noFill/>
          <a:ln w="9525">
            <a:solidFill>
              <a:srgbClr val="0000FF"/>
            </a:solidFill>
            <a:prstDash val="dashDot"/>
            <a:miter/>
          </a:ln>
        </p:spPr>
        <p:txBody>
          <a:bodyPr>
            <a:spAutoFit/>
          </a:bodyPr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sz="480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What are they doing?</a:t>
            </a:r>
            <a:endParaRPr lang="en-US" altLang="zh-CN" sz="4800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pic>
        <p:nvPicPr>
          <p:cNvPr id="8195" name="图片 5122" descr="BMIMPBJW4%U21NPMM3`$ZC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985838" y="3829050"/>
            <a:ext cx="7539037" cy="594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图片 5123" descr="$TAP66E}0%8{C_VUJWMGVO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66838" y="1924050"/>
            <a:ext cx="3749675" cy="3714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图片 6147" descr="VEQ1@U]@A~O1_{`V518NXO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840000">
            <a:off x="5891213" y="3055938"/>
            <a:ext cx="4940300" cy="3614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37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文本框 29697"/>
          <p:cNvSpPr txBox="1">
            <a:spLocks noChangeArrowheads="1"/>
          </p:cNvSpPr>
          <p:nvPr/>
        </p:nvSpPr>
        <p:spPr bwMode="auto">
          <a:xfrm>
            <a:off x="3667125" y="1693863"/>
            <a:ext cx="11734800" cy="221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5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5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rtl="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rtl="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rtl="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rtl="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5400" b="1" dirty="0">
                <a:solidFill>
                  <a:schemeClr val="hlink"/>
                </a:solidFill>
                <a:latin typeface="Comic Sans MS" panose="030F0702030302020204" pitchFamily="66" charset="0"/>
                <a:ea typeface="华文行楷" pitchFamily="2" charset="-122"/>
              </a:rPr>
              <a:t>  </a:t>
            </a:r>
            <a:r>
              <a:rPr lang="zh-CN" altLang="en-US" sz="5400" b="1" dirty="0">
                <a:solidFill>
                  <a:srgbClr val="0000FF"/>
                </a:solidFill>
                <a:latin typeface="Comic Sans MS" panose="030F0702030302020204" pitchFamily="66" charset="0"/>
                <a:ea typeface="华文行楷" pitchFamily="2" charset="-122"/>
              </a:rPr>
              <a:t>Listen and answer questions</a:t>
            </a:r>
            <a:endParaRPr lang="zh-CN" altLang="en-US" sz="5400" b="1" dirty="0">
              <a:solidFill>
                <a:srgbClr val="0000FF"/>
              </a:solidFill>
              <a:latin typeface="Comic Sans MS" panose="030F0702030302020204" pitchFamily="66" charset="0"/>
              <a:ea typeface="华文行楷" pitchFamily="2" charset="-122"/>
            </a:endParaRPr>
          </a:p>
          <a:p>
            <a:pPr eaLnBrk="1" hangingPunct="1">
              <a:spcBef>
                <a:spcPct val="50000"/>
              </a:spcBef>
            </a:pPr>
            <a:endParaRPr lang="en-US" altLang="zh-CN" sz="5400" b="1" dirty="0">
              <a:solidFill>
                <a:srgbClr val="0000FF"/>
              </a:solidFill>
              <a:latin typeface="Comic Sans MS" panose="030F0702030302020204" pitchFamily="66" charset="0"/>
              <a:ea typeface="华文行楷" pitchFamily="2" charset="-122"/>
            </a:endParaRPr>
          </a:p>
        </p:txBody>
      </p:sp>
      <p:grpSp>
        <p:nvGrpSpPr>
          <p:cNvPr id="2" name="组合 29698"/>
          <p:cNvGrpSpPr/>
          <p:nvPr/>
        </p:nvGrpSpPr>
        <p:grpSpPr bwMode="auto">
          <a:xfrm>
            <a:off x="4548188" y="4057650"/>
            <a:ext cx="9302750" cy="4038600"/>
            <a:chOff x="0" y="0"/>
            <a:chExt cx="4617" cy="2041"/>
          </a:xfrm>
        </p:grpSpPr>
        <p:sp>
          <p:nvSpPr>
            <p:cNvPr id="9220" name="圆角矩形 13"/>
            <p:cNvSpPr>
              <a:spLocks noChangeArrowheads="1"/>
            </p:cNvSpPr>
            <p:nvPr/>
          </p:nvSpPr>
          <p:spPr bwMode="auto">
            <a:xfrm>
              <a:off x="0" y="0"/>
              <a:ext cx="4491" cy="2041"/>
            </a:xfrm>
            <a:prstGeom prst="roundRect">
              <a:avLst>
                <a:gd name="adj" fmla="val 16667"/>
              </a:avLst>
            </a:prstGeom>
            <a:solidFill>
              <a:srgbClr val="FFCC99"/>
            </a:solidFill>
            <a:ln w="25400">
              <a:solidFill>
                <a:schemeClr val="tx1"/>
              </a:solidFill>
              <a:round/>
            </a:ln>
          </p:spPr>
          <p:txBody>
            <a:bodyPr anchor="ctr"/>
            <a:lstStyle/>
            <a:p>
              <a:pPr algn="ctr" eaLnBrk="1" hangingPunct="1"/>
              <a:endParaRPr lang="zh-CN" altLang="en-US" sz="1800">
                <a:latin typeface="Calibri" panose="020F0502020204030204" pitchFamily="34" charset="0"/>
              </a:endParaRPr>
            </a:p>
          </p:txBody>
        </p:sp>
        <p:sp>
          <p:nvSpPr>
            <p:cNvPr id="9221" name="TextBox 11"/>
            <p:cNvSpPr txBox="1">
              <a:spLocks noChangeArrowheads="1"/>
            </p:cNvSpPr>
            <p:nvPr/>
          </p:nvSpPr>
          <p:spPr bwMode="auto">
            <a:xfrm>
              <a:off x="773" y="616"/>
              <a:ext cx="3844" cy="4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5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5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4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rtl="0" eaLnBrk="0" hangingPunct="0">
                <a:defRPr sz="3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rtl="0" eaLnBrk="0" hangingPunct="0">
                <a:defRPr sz="3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rtl="0" eaLnBrk="0" hangingPunct="0">
                <a:defRPr sz="3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rtl="0" eaLnBrk="0" hangingPunct="0">
                <a:defRPr sz="3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30000"/>
                </a:lnSpc>
              </a:pPr>
              <a:r>
                <a:rPr lang="en-US" altLang="zh-CN" sz="4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What did the birds do yesterday? </a:t>
              </a:r>
              <a:endParaRPr lang="en-US" altLang="zh-CN" sz="48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9222" name="图片 29701" descr="11949896971812381266light_bulb_karl_bartel_01_svg_med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 rot="-1892961">
              <a:off x="13" y="249"/>
              <a:ext cx="947" cy="9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文本框 2"/>
          <p:cNvSpPr txBox="1"/>
          <p:nvPr/>
        </p:nvSpPr>
        <p:spPr>
          <a:xfrm>
            <a:off x="5191125" y="4133850"/>
            <a:ext cx="8024813" cy="4025900"/>
          </a:xfrm>
          <a:prstGeom prst="rect">
            <a:avLst/>
          </a:prstGeom>
          <a:noFill/>
          <a:ln w="9525">
            <a:solidFill>
              <a:srgbClr val="0000FF"/>
            </a:solidFill>
            <a:prstDash val="dashDot"/>
            <a:miter/>
          </a:ln>
        </p:spPr>
        <p:txBody>
          <a:bodyPr>
            <a:spAutoFit/>
          </a:bodyPr>
          <a:lstStyle/>
          <a:p>
            <a:pPr algn="ctr" eaLnBrk="1" hangingPunct="1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440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Mrs 太太（已婚的）</a:t>
            </a:r>
            <a:endParaRPr lang="en-US" altLang="zh-CN" sz="4400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 eaLnBrk="1" hangingPunct="1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440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Miss 小姐（未婚的）</a:t>
            </a:r>
            <a:endParaRPr lang="en-US" altLang="zh-CN" sz="4400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 eaLnBrk="1" hangingPunct="1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440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Talk with.... 和....交谈</a:t>
            </a:r>
            <a:endParaRPr lang="en-US" altLang="zh-CN" sz="4400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 eaLnBrk="1" hangingPunct="1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440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Walk with.... 和....步行</a:t>
            </a:r>
            <a:endParaRPr lang="en-US" altLang="zh-CN" sz="4400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148" name="图片 6147" descr="VEQ1@U]@A~O1_{`V518NXOE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 rot="840000">
            <a:off x="1516063" y="1323975"/>
            <a:ext cx="4940300" cy="361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图片 5123" descr="$TAP66E}0%8{C_VUJWMGVO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192125" y="5808663"/>
            <a:ext cx="3749675" cy="3714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37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8673"/>
          <p:cNvGrpSpPr/>
          <p:nvPr/>
        </p:nvGrpSpPr>
        <p:grpSpPr bwMode="auto">
          <a:xfrm>
            <a:off x="3959225" y="3217863"/>
            <a:ext cx="10375900" cy="3981450"/>
            <a:chOff x="0" y="0"/>
            <a:chExt cx="4627" cy="2041"/>
          </a:xfrm>
        </p:grpSpPr>
        <p:sp>
          <p:nvSpPr>
            <p:cNvPr id="12291" name="圆角矩形 13"/>
            <p:cNvSpPr>
              <a:spLocks noChangeArrowheads="1"/>
            </p:cNvSpPr>
            <p:nvPr/>
          </p:nvSpPr>
          <p:spPr bwMode="auto">
            <a:xfrm>
              <a:off x="0" y="0"/>
              <a:ext cx="4491" cy="2041"/>
            </a:xfrm>
            <a:prstGeom prst="roundRect">
              <a:avLst>
                <a:gd name="adj" fmla="val 16667"/>
              </a:avLst>
            </a:prstGeom>
            <a:solidFill>
              <a:srgbClr val="FFCC99"/>
            </a:solidFill>
            <a:ln w="25400">
              <a:solidFill>
                <a:schemeClr val="tx1"/>
              </a:solidFill>
              <a:round/>
            </a:ln>
          </p:spPr>
          <p:txBody>
            <a:bodyPr anchor="ctr"/>
            <a:lstStyle/>
            <a:p>
              <a:pPr algn="ctr" eaLnBrk="1" hangingPunct="1"/>
              <a:endParaRPr lang="zh-CN" altLang="en-US" sz="1800">
                <a:latin typeface="Calibri" panose="020F0502020204030204" pitchFamily="34" charset="0"/>
              </a:endParaRPr>
            </a:p>
          </p:txBody>
        </p:sp>
        <p:sp>
          <p:nvSpPr>
            <p:cNvPr id="12292" name="TextBox 11"/>
            <p:cNvSpPr txBox="1">
              <a:spLocks noChangeArrowheads="1"/>
            </p:cNvSpPr>
            <p:nvPr/>
          </p:nvSpPr>
          <p:spPr bwMode="auto">
            <a:xfrm>
              <a:off x="972" y="318"/>
              <a:ext cx="3655" cy="13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5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5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4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rtl="0" eaLnBrk="0" hangingPunct="0">
                <a:defRPr sz="3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rtl="0" eaLnBrk="0" hangingPunct="0">
                <a:defRPr sz="3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rtl="0" eaLnBrk="0" hangingPunct="0">
                <a:defRPr sz="3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rtl="0" eaLnBrk="0" hangingPunct="0">
                <a:defRPr sz="3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30000"/>
                </a:lnSpc>
              </a:pPr>
              <a:r>
                <a:rPr lang="en-US" altLang="zh-CN" sz="4400" dirty="0">
                  <a:latin typeface="宋体" panose="02010600030101010101" pitchFamily="2" charset="-122"/>
                </a:rPr>
                <a:t>1.</a:t>
              </a:r>
              <a:r>
                <a:rPr lang="zh-CN" altLang="en-US" sz="4400" dirty="0">
                  <a:latin typeface="宋体" panose="02010600030101010101" pitchFamily="2" charset="-122"/>
                </a:rPr>
                <a:t>有表情地朗读，并注意</a:t>
              </a:r>
              <a:endParaRPr lang="zh-CN" altLang="en-US" sz="4400" dirty="0">
                <a:latin typeface="宋体" panose="02010600030101010101" pitchFamily="2" charset="-122"/>
              </a:endParaRPr>
            </a:p>
            <a:p>
              <a:pPr eaLnBrk="1" hangingPunct="1">
                <a:lnSpc>
                  <a:spcPct val="130000"/>
                </a:lnSpc>
              </a:pPr>
              <a:r>
                <a:rPr lang="zh-CN" altLang="en-US" sz="4400" dirty="0">
                  <a:solidFill>
                    <a:srgbClr val="FF0000"/>
                  </a:solidFill>
                  <a:latin typeface="宋体" panose="02010600030101010101" pitchFamily="2" charset="-122"/>
                </a:rPr>
                <a:t>   模仿语音语调</a:t>
              </a:r>
              <a:r>
                <a:rPr lang="zh-CN" altLang="en-US" sz="4400" dirty="0">
                  <a:latin typeface="宋体" panose="02010600030101010101" pitchFamily="2" charset="-122"/>
                </a:rPr>
                <a:t>。</a:t>
              </a:r>
              <a:endParaRPr lang="zh-CN" altLang="en-US" sz="4400" dirty="0">
                <a:latin typeface="宋体" panose="02010600030101010101" pitchFamily="2" charset="-122"/>
              </a:endParaRPr>
            </a:p>
            <a:p>
              <a:pPr eaLnBrk="1" hangingPunct="1">
                <a:lnSpc>
                  <a:spcPct val="130000"/>
                </a:lnSpc>
              </a:pPr>
              <a:r>
                <a:rPr lang="en-US" altLang="zh-CN" sz="4400" dirty="0">
                  <a:latin typeface="宋体" panose="02010600030101010101" pitchFamily="2" charset="-122"/>
                </a:rPr>
                <a:t>2.</a:t>
              </a:r>
              <a:r>
                <a:rPr lang="zh-CN" altLang="en-US" sz="4400" dirty="0">
                  <a:latin typeface="宋体" panose="02010600030101010101" pitchFamily="2" charset="-122"/>
                </a:rPr>
                <a:t>注意</a:t>
              </a:r>
              <a:r>
                <a:rPr lang="zh-CN" altLang="en-US" sz="4400" dirty="0">
                  <a:solidFill>
                    <a:srgbClr val="FF0000"/>
                  </a:solidFill>
                  <a:latin typeface="宋体" panose="02010600030101010101" pitchFamily="2" charset="-122"/>
                </a:rPr>
                <a:t>指读</a:t>
              </a:r>
              <a:r>
                <a:rPr lang="zh-CN" altLang="en-US" sz="4400" dirty="0">
                  <a:latin typeface="宋体" panose="02010600030101010101" pitchFamily="2" charset="-122"/>
                </a:rPr>
                <a:t>哦！</a:t>
              </a:r>
              <a:endParaRPr lang="zh-CN" altLang="en-US" sz="4400" dirty="0">
                <a:latin typeface="宋体" panose="02010600030101010101" pitchFamily="2" charset="-122"/>
              </a:endParaRPr>
            </a:p>
          </p:txBody>
        </p:sp>
        <p:pic>
          <p:nvPicPr>
            <p:cNvPr id="12293" name="图片 28676" descr="11949896971812381266light_bulb_karl_bartel_01_svg_med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 rot="-1892961">
              <a:off x="227" y="181"/>
              <a:ext cx="947" cy="9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文本框 2"/>
          <p:cNvSpPr txBox="1"/>
          <p:nvPr/>
        </p:nvSpPr>
        <p:spPr>
          <a:xfrm>
            <a:off x="8315325" y="3446463"/>
            <a:ext cx="7315200" cy="4024312"/>
          </a:xfrm>
          <a:prstGeom prst="rect">
            <a:avLst/>
          </a:prstGeom>
          <a:noFill/>
          <a:ln w="9525">
            <a:solidFill>
              <a:srgbClr val="0000FF"/>
            </a:solidFill>
            <a:prstDash val="dashDot"/>
            <a:miter/>
          </a:ln>
        </p:spPr>
        <p:txBody>
          <a:bodyPr>
            <a:spAutoFit/>
          </a:bodyPr>
          <a:lstStyle/>
          <a:p>
            <a:pPr algn="ctr" eaLnBrk="1" hangingPunct="1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440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Amy 正在向Sam描述爷爷奶奶昨天做的事情，那么我们来看看爷爷奶奶昨天做什么事情了呢？</a:t>
            </a:r>
            <a:endParaRPr lang="en-US" altLang="zh-CN" sz="4400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pic>
        <p:nvPicPr>
          <p:cNvPr id="13315" name="图片 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838325" y="3446463"/>
            <a:ext cx="5857875" cy="3733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37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3" grpId="0" bldLvl="0" animBg="1"/>
    </p:bldLst>
  </p:timing>
</p:sld>
</file>

<file path=ppt/tags/tag1.xml><?xml version="1.0" encoding="utf-8"?>
<p:tagLst xmlns:p="http://schemas.openxmlformats.org/presentationml/2006/main">
  <p:tag name="KSO_WPP_MARK_KEY" val="6f902308-6509-4289-ba5c-9cd36702a6c9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 lang="zh-CN" altLang="en-US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>
    <a:extraClrScheme>
      <a:clrScheme name="默认设计模板_8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8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8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8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8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8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_8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_8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_8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_8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_8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_8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855</Words>
  <Application>WPS 演示</Application>
  <PresentationFormat>自定义</PresentationFormat>
  <Paragraphs>66</Paragraphs>
  <Slides>18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30" baseType="lpstr">
      <vt:lpstr>Arial</vt:lpstr>
      <vt:lpstr>宋体</vt:lpstr>
      <vt:lpstr>Wingdings</vt:lpstr>
      <vt:lpstr>Calibri</vt:lpstr>
      <vt:lpstr>Times New Roman</vt:lpstr>
      <vt:lpstr>微软雅黑</vt:lpstr>
      <vt:lpstr>Comic Sans MS</vt:lpstr>
      <vt:lpstr>华文行楷</vt:lpstr>
      <vt:lpstr>Calibri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  <Manager>第一PPT模板网-WWW.1PPT.COM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25</cp:revision>
  <dcterms:created xsi:type="dcterms:W3CDTF">2014-08-02T12:21:00Z</dcterms:created>
  <dcterms:modified xsi:type="dcterms:W3CDTF">2023-02-16T04:21:05Z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r8>1</vt:r8>
  </property>
  <property fmtid="{D5CDD505-2E9C-101B-9397-08002B2CF9AE}" pid="3" name="KSOProductBuildVer">
    <vt:lpwstr>2052-11.1.0.13703</vt:lpwstr>
  </property>
  <property fmtid="{D5CDD505-2E9C-101B-9397-08002B2CF9AE}" pid="4" name="ICV">
    <vt:lpwstr>4C7EC23B7A0A4C8087C209C94FFDCDAA</vt:lpwstr>
  </property>
</Properties>
</file>