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860" r:id="rId3"/>
    <p:sldId id="861" r:id="rId4"/>
    <p:sldId id="863" r:id="rId5"/>
    <p:sldId id="864" r:id="rId6"/>
    <p:sldId id="865" r:id="rId7"/>
    <p:sldId id="866" r:id="rId8"/>
    <p:sldId id="867" r:id="rId9"/>
    <p:sldId id="868" r:id="rId10"/>
    <p:sldId id="869" r:id="rId11"/>
    <p:sldId id="870" r:id="rId12"/>
    <p:sldId id="872" r:id="rId13"/>
    <p:sldId id="873" r:id="rId14"/>
    <p:sldId id="874" r:id="rId15"/>
    <p:sldId id="875" r:id="rId16"/>
    <p:sldId id="876" r:id="rId17"/>
    <p:sldId id="877" r:id="rId18"/>
    <p:sldId id="878" r:id="rId19"/>
    <p:sldId id="879" r:id="rId20"/>
    <p:sldId id="880" r:id="rId21"/>
  </p:sldIdLst>
  <p:sldSz cx="18002250" cy="11161395"/>
  <p:notesSz cx="6858000" cy="9144000"/>
  <p:custDataLst>
    <p:tags r:id="rId26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5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5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5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5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5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5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5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5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5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564" userDrawn="1">
          <p15:clr>
            <a:srgbClr val="A4A3A4"/>
          </p15:clr>
        </p15:guide>
        <p15:guide id="2" pos="56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FF00"/>
    <a:srgbClr val="FF6600"/>
    <a:srgbClr val="FF3300"/>
    <a:srgbClr val="00FF00"/>
    <a:srgbClr val="0000FF"/>
    <a:srgbClr val="FF0000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7" d="100"/>
          <a:sy n="67" d="100"/>
        </p:scale>
        <p:origin x="-1014" y="-114"/>
      </p:cViewPr>
      <p:guideLst>
        <p:guide orient="horz" pos="3564"/>
        <p:guide pos="567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CB4B9774-0EE3-48D3-9702-B22EDEB5D28A}" type="datetimeFigureOut">
              <a:rPr lang="zh-CN" altLang="en-US"/>
            </a:fld>
            <a:endParaRPr lang="zh-CN" altLang="en-US"/>
          </a:p>
        </p:txBody>
      </p:sp>
      <p:sp>
        <p:nvSpPr>
          <p:cNvPr id="23556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939800" y="1143000"/>
            <a:ext cx="4978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6755F4B-1095-4434-A7F4-55CFBFE6C3C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2289"/>
          <p:cNvSpPr>
            <a:spLocks noGrp="1"/>
          </p:cNvSpPr>
          <p:nvPr>
            <p:ph type="ctrTitle"/>
          </p:nvPr>
        </p:nvSpPr>
        <p:spPr>
          <a:xfrm>
            <a:off x="1349375" y="3467100"/>
            <a:ext cx="15303500" cy="23923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>
              <a:defRPr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12291" name="副标题 12290"/>
          <p:cNvSpPr>
            <a:spLocks noGrp="1"/>
          </p:cNvSpPr>
          <p:nvPr>
            <p:ph type="subTitle" idx="1"/>
          </p:nvPr>
        </p:nvSpPr>
        <p:spPr>
          <a:xfrm>
            <a:off x="2700338" y="6327775"/>
            <a:ext cx="12601575" cy="28495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ctr">
              <a:buNone/>
              <a:defRPr kern="1200"/>
            </a:lvl1pPr>
            <a:lvl2pPr marL="833755" lvl="1" indent="-833755" algn="ctr">
              <a:buNone/>
              <a:defRPr kern="1200"/>
            </a:lvl2pPr>
            <a:lvl3pPr marL="1666875" lvl="2" indent="-1666875" algn="ctr">
              <a:buNone/>
              <a:defRPr kern="1200"/>
            </a:lvl3pPr>
            <a:lvl4pPr marL="2500630" lvl="3" indent="-2500630" algn="ctr">
              <a:buNone/>
              <a:defRPr kern="1200"/>
            </a:lvl4pPr>
            <a:lvl5pPr marL="3333750" lvl="4" indent="-3333750" algn="ctr">
              <a:buNone/>
              <a:defRPr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229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229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1229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933505B-A153-4896-9ED9-5175E0A8AA7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4ED722-5751-4577-869D-66B23322FAC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3051632" y="447675"/>
            <a:ext cx="4050506" cy="9523413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00113" y="447675"/>
            <a:ext cx="11916707" cy="9523413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C147B-E65F-4E3F-9F4E-6B743A8659C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2384D0-149D-410B-83A7-07737BFA660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28279" y="2782757"/>
            <a:ext cx="15526941" cy="4643094"/>
          </a:xfrm>
        </p:spPr>
        <p:txBody>
          <a:bodyPr anchor="b"/>
          <a:lstStyle>
            <a:lvl1pPr>
              <a:defRPr sz="886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28279" y="7469776"/>
            <a:ext cx="15526941" cy="2441693"/>
          </a:xfrm>
        </p:spPr>
        <p:txBody>
          <a:bodyPr/>
          <a:lstStyle>
            <a:lvl1pPr marL="0" indent="0">
              <a:buNone/>
              <a:defRPr sz="3545">
                <a:solidFill>
                  <a:schemeClr val="tx1">
                    <a:tint val="75000"/>
                  </a:schemeClr>
                </a:solidFill>
              </a:defRPr>
            </a:lvl1pPr>
            <a:lvl2pPr marL="675005" indent="0">
              <a:buNone/>
              <a:defRPr sz="2955">
                <a:solidFill>
                  <a:schemeClr val="tx1">
                    <a:tint val="75000"/>
                  </a:schemeClr>
                </a:solidFill>
              </a:defRPr>
            </a:lvl2pPr>
            <a:lvl3pPr marL="1350010" indent="0">
              <a:buNone/>
              <a:defRPr sz="2660">
                <a:solidFill>
                  <a:schemeClr val="tx1">
                    <a:tint val="75000"/>
                  </a:schemeClr>
                </a:solidFill>
              </a:defRPr>
            </a:lvl3pPr>
            <a:lvl4pPr marL="202501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4pPr>
            <a:lvl5pPr marL="270065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5pPr>
            <a:lvl6pPr marL="3375660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6pPr>
            <a:lvl7pPr marL="405066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7pPr>
            <a:lvl8pPr marL="4725670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8pPr>
            <a:lvl9pPr marL="540067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519F3B-F18D-4035-9011-C60AC3CFF15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00113" y="2605088"/>
            <a:ext cx="7938992" cy="73660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163146" y="2605088"/>
            <a:ext cx="7938992" cy="73660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1126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126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112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9C60CF-808A-4C9B-8FF4-85F0206976A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9999" y="594275"/>
            <a:ext cx="15526941" cy="2157477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752346" y="2894573"/>
            <a:ext cx="7196137" cy="1340993"/>
          </a:xfrm>
        </p:spPr>
        <p:txBody>
          <a:bodyPr anchor="ctr"/>
          <a:lstStyle>
            <a:lvl1pPr marL="0" indent="0">
              <a:buNone/>
              <a:defRPr sz="4135"/>
            </a:lvl1pPr>
            <a:lvl2pPr marL="675005" indent="0">
              <a:buNone/>
              <a:defRPr sz="3545"/>
            </a:lvl2pPr>
            <a:lvl3pPr marL="1350010" indent="0">
              <a:buNone/>
              <a:defRPr sz="2955"/>
            </a:lvl3pPr>
            <a:lvl4pPr marL="2025015" indent="0">
              <a:buNone/>
              <a:defRPr sz="2660"/>
            </a:lvl4pPr>
            <a:lvl5pPr marL="2700655" indent="0">
              <a:buNone/>
              <a:defRPr sz="2660"/>
            </a:lvl5pPr>
            <a:lvl6pPr marL="3375660" indent="0">
              <a:buNone/>
              <a:defRPr sz="2660"/>
            </a:lvl6pPr>
            <a:lvl7pPr marL="4050665" indent="0">
              <a:buNone/>
              <a:defRPr sz="2660"/>
            </a:lvl7pPr>
            <a:lvl8pPr marL="4725670" indent="0">
              <a:buNone/>
              <a:defRPr sz="2660"/>
            </a:lvl8pPr>
            <a:lvl9pPr marL="5400675" indent="0">
              <a:buNone/>
              <a:defRPr sz="266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752346" y="4338151"/>
            <a:ext cx="7196137" cy="5736099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9238760" y="2894573"/>
            <a:ext cx="7231577" cy="1340993"/>
          </a:xfrm>
        </p:spPr>
        <p:txBody>
          <a:bodyPr anchor="ctr"/>
          <a:lstStyle>
            <a:lvl1pPr marL="0" indent="0">
              <a:buNone/>
              <a:defRPr sz="4135"/>
            </a:lvl1pPr>
            <a:lvl2pPr marL="675005" indent="0">
              <a:buNone/>
              <a:defRPr sz="3545"/>
            </a:lvl2pPr>
            <a:lvl3pPr marL="1350010" indent="0">
              <a:buNone/>
              <a:defRPr sz="2955"/>
            </a:lvl3pPr>
            <a:lvl4pPr marL="2025015" indent="0">
              <a:buNone/>
              <a:defRPr sz="2660"/>
            </a:lvl4pPr>
            <a:lvl5pPr marL="2700655" indent="0">
              <a:buNone/>
              <a:defRPr sz="2660"/>
            </a:lvl5pPr>
            <a:lvl6pPr marL="3375660" indent="0">
              <a:buNone/>
              <a:defRPr sz="2660"/>
            </a:lvl6pPr>
            <a:lvl7pPr marL="4050665" indent="0">
              <a:buNone/>
              <a:defRPr sz="2660"/>
            </a:lvl7pPr>
            <a:lvl8pPr marL="4725670" indent="0">
              <a:buNone/>
              <a:defRPr sz="2660"/>
            </a:lvl8pPr>
            <a:lvl9pPr marL="5400675" indent="0">
              <a:buNone/>
              <a:defRPr sz="266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9238760" y="4338151"/>
            <a:ext cx="7231577" cy="5736099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1126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126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112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64AEC7-A72E-4E89-B03A-94A05BB5767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126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126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112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E5567-2416-4882-8582-3D47F020F47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126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126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112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36281-9149-43B4-8922-A7F962D06BF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9999" y="744135"/>
            <a:ext cx="5806194" cy="2604474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53301" y="1607126"/>
            <a:ext cx="9113639" cy="7932276"/>
          </a:xfrm>
        </p:spPr>
        <p:txBody>
          <a:bodyPr/>
          <a:lstStyle>
            <a:lvl1pPr>
              <a:defRPr sz="4725"/>
            </a:lvl1pPr>
            <a:lvl2pPr>
              <a:defRPr sz="4135"/>
            </a:lvl2pPr>
            <a:lvl3pPr>
              <a:defRPr sz="3545"/>
            </a:lvl3pPr>
            <a:lvl4pPr>
              <a:defRPr sz="2955"/>
            </a:lvl4pPr>
            <a:lvl5pPr>
              <a:defRPr sz="2955"/>
            </a:lvl5pPr>
            <a:lvl6pPr>
              <a:defRPr sz="2955"/>
            </a:lvl6pPr>
            <a:lvl7pPr>
              <a:defRPr sz="2955"/>
            </a:lvl7pPr>
            <a:lvl8pPr>
              <a:defRPr sz="2955"/>
            </a:lvl8pPr>
            <a:lvl9pPr>
              <a:defRPr sz="2955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239999" y="3348609"/>
            <a:ext cx="5806194" cy="6203712"/>
          </a:xfrm>
        </p:spPr>
        <p:txBody>
          <a:bodyPr/>
          <a:lstStyle>
            <a:lvl1pPr marL="0" indent="0">
              <a:buNone/>
              <a:defRPr sz="2365"/>
            </a:lvl1pPr>
            <a:lvl2pPr marL="675005" indent="0">
              <a:buNone/>
              <a:defRPr sz="2065"/>
            </a:lvl2pPr>
            <a:lvl3pPr marL="1350010" indent="0">
              <a:buNone/>
              <a:defRPr sz="1770"/>
            </a:lvl3pPr>
            <a:lvl4pPr marL="2025015" indent="0">
              <a:buNone/>
              <a:defRPr sz="1475"/>
            </a:lvl4pPr>
            <a:lvl5pPr marL="2700655" indent="0">
              <a:buNone/>
              <a:defRPr sz="1475"/>
            </a:lvl5pPr>
            <a:lvl6pPr marL="3375660" indent="0">
              <a:buNone/>
              <a:defRPr sz="1475"/>
            </a:lvl6pPr>
            <a:lvl7pPr marL="4050665" indent="0">
              <a:buNone/>
              <a:defRPr sz="1475"/>
            </a:lvl7pPr>
            <a:lvl8pPr marL="4725670" indent="0">
              <a:buNone/>
              <a:defRPr sz="1475"/>
            </a:lvl8pPr>
            <a:lvl9pPr marL="5400675" indent="0">
              <a:buNone/>
              <a:defRPr sz="1475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1126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126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112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6DA9E5-4E17-4E52-8E8F-2CE012C1D02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9999" y="744135"/>
            <a:ext cx="6150398" cy="2604474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653301" y="744137"/>
            <a:ext cx="9113639" cy="8795266"/>
          </a:xfrm>
        </p:spPr>
        <p:txBody>
          <a:bodyPr/>
          <a:lstStyle>
            <a:lvl1pPr marL="0" indent="0">
              <a:buNone/>
              <a:defRPr sz="4725"/>
            </a:lvl1pPr>
            <a:lvl2pPr marL="675005" indent="0">
              <a:buNone/>
              <a:defRPr sz="4135"/>
            </a:lvl2pPr>
            <a:lvl3pPr marL="1350010" indent="0">
              <a:buNone/>
              <a:defRPr sz="3545"/>
            </a:lvl3pPr>
            <a:lvl4pPr marL="2025015" indent="0">
              <a:buNone/>
              <a:defRPr sz="2955"/>
            </a:lvl4pPr>
            <a:lvl5pPr marL="2700655" indent="0">
              <a:buNone/>
              <a:defRPr sz="2955"/>
            </a:lvl5pPr>
            <a:lvl6pPr marL="3375660" indent="0">
              <a:buNone/>
              <a:defRPr sz="2955"/>
            </a:lvl6pPr>
            <a:lvl7pPr marL="4050665" indent="0">
              <a:buNone/>
              <a:defRPr sz="2955"/>
            </a:lvl7pPr>
            <a:lvl8pPr marL="4725670" indent="0">
              <a:buNone/>
              <a:defRPr sz="2955"/>
            </a:lvl8pPr>
            <a:lvl9pPr marL="5400675" indent="0">
              <a:buNone/>
              <a:defRPr sz="2955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239999" y="3348609"/>
            <a:ext cx="6150398" cy="6203712"/>
          </a:xfrm>
        </p:spPr>
        <p:txBody>
          <a:bodyPr/>
          <a:lstStyle>
            <a:lvl1pPr marL="0" indent="0">
              <a:buNone/>
              <a:defRPr sz="2955"/>
            </a:lvl1pPr>
            <a:lvl2pPr marL="675005" indent="0">
              <a:buNone/>
              <a:defRPr sz="2660"/>
            </a:lvl2pPr>
            <a:lvl3pPr marL="1350010" indent="0">
              <a:buNone/>
              <a:defRPr sz="2365"/>
            </a:lvl3pPr>
            <a:lvl4pPr marL="2025015" indent="0">
              <a:buNone/>
              <a:defRPr sz="2065"/>
            </a:lvl4pPr>
            <a:lvl5pPr marL="2700655" indent="0">
              <a:buNone/>
              <a:defRPr sz="2065"/>
            </a:lvl5pPr>
            <a:lvl6pPr marL="3375660" indent="0">
              <a:buNone/>
              <a:defRPr sz="2065"/>
            </a:lvl6pPr>
            <a:lvl7pPr marL="4050665" indent="0">
              <a:buNone/>
              <a:defRPr sz="2065"/>
            </a:lvl7pPr>
            <a:lvl8pPr marL="4725670" indent="0">
              <a:buNone/>
              <a:defRPr sz="2065"/>
            </a:lvl8pPr>
            <a:lvl9pPr marL="5400675" indent="0">
              <a:buNone/>
              <a:defRPr sz="2065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1126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126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112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40EBF-254D-4DED-BFCF-464270448F7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126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900113" y="447675"/>
            <a:ext cx="16202025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66631" tIns="83315" rIns="166631" bIns="83315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1266"/>
          <p:cNvSpPr>
            <a:spLocks noGrp="1" noChangeArrowheads="1"/>
          </p:cNvSpPr>
          <p:nvPr>
            <p:ph type="body" idx="9"/>
          </p:nvPr>
        </p:nvSpPr>
        <p:spPr bwMode="auto">
          <a:xfrm>
            <a:off x="900113" y="2605088"/>
            <a:ext cx="16202025" cy="736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66631" tIns="83315" rIns="166631" bIns="83315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1268" name="日期占位符 11267"/>
          <p:cNvSpPr>
            <a:spLocks noGrp="1"/>
          </p:cNvSpPr>
          <p:nvPr>
            <p:ph type="dt" sz="half" idx="2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166631" tIns="83315" rIns="166631" bIns="83315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26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269" name="页脚占位符 11268"/>
          <p:cNvSpPr>
            <a:spLocks noGrp="1"/>
          </p:cNvSpPr>
          <p:nvPr>
            <p:ph type="ftr" sz="quarter" idx="3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166631" tIns="83315" rIns="166631" bIns="83315" numCol="1" anchor="t" anchorCtr="0" compatLnSpc="1"/>
          <a:lstStyle>
            <a:lvl1pPr algn="ctr" eaLnBrk="1" hangingPunct="1">
              <a:buFont typeface="Arial" panose="020B0604020202020204" pitchFamily="34" charset="0"/>
              <a:buNone/>
              <a:defRPr sz="26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1270" name="灯片编号占位符 11269"/>
          <p:cNvSpPr>
            <a:spLocks noGrp="1"/>
          </p:cNvSpPr>
          <p:nvPr>
            <p:ph type="sldNum" sz="quarter" idx="4"/>
          </p:nvPr>
        </p:nvSpPr>
        <p:spPr>
          <a:xfrm>
            <a:off x="129016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166631" tIns="83315" rIns="166631" bIns="83315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26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A9763B3-C96F-4C02-AEB4-003DF6C78F4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666875" rtl="0" eaLnBrk="0" fontAlgn="base" hangingPunct="0">
        <a:spcBef>
          <a:spcPct val="0"/>
        </a:spcBef>
        <a:spcAft>
          <a:spcPct val="0"/>
        </a:spcAft>
        <a:defRPr sz="80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666875" rtl="0" eaLnBrk="0" fontAlgn="base" hangingPunct="0">
        <a:spcBef>
          <a:spcPct val="0"/>
        </a:spcBef>
        <a:spcAft>
          <a:spcPct val="0"/>
        </a:spcAft>
        <a:defRPr sz="8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defTabSz="1666875" rtl="0" eaLnBrk="0" fontAlgn="base" hangingPunct="0">
        <a:spcBef>
          <a:spcPct val="0"/>
        </a:spcBef>
        <a:spcAft>
          <a:spcPct val="0"/>
        </a:spcAft>
        <a:defRPr sz="8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defTabSz="1666875" rtl="0" eaLnBrk="0" fontAlgn="base" hangingPunct="0">
        <a:spcBef>
          <a:spcPct val="0"/>
        </a:spcBef>
        <a:spcAft>
          <a:spcPct val="0"/>
        </a:spcAft>
        <a:defRPr sz="8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defTabSz="1666875" rtl="0" eaLnBrk="0" fontAlgn="base" hangingPunct="0">
        <a:spcBef>
          <a:spcPct val="0"/>
        </a:spcBef>
        <a:spcAft>
          <a:spcPct val="0"/>
        </a:spcAft>
        <a:defRPr sz="8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defTabSz="1666875" rtl="0" fontAlgn="base">
        <a:spcBef>
          <a:spcPct val="0"/>
        </a:spcBef>
        <a:spcAft>
          <a:spcPct val="0"/>
        </a:spcAft>
        <a:defRPr sz="8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defTabSz="1666875" rtl="0" fontAlgn="base">
        <a:spcBef>
          <a:spcPct val="0"/>
        </a:spcBef>
        <a:spcAft>
          <a:spcPct val="0"/>
        </a:spcAft>
        <a:defRPr sz="8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defTabSz="1666875" rtl="0" fontAlgn="base">
        <a:spcBef>
          <a:spcPct val="0"/>
        </a:spcBef>
        <a:spcAft>
          <a:spcPct val="0"/>
        </a:spcAft>
        <a:defRPr sz="8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defTabSz="1666875" rtl="0" fontAlgn="base">
        <a:spcBef>
          <a:spcPct val="0"/>
        </a:spcBef>
        <a:spcAft>
          <a:spcPct val="0"/>
        </a:spcAft>
        <a:defRPr sz="8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624205" indent="-624205" algn="l" defTabSz="1666875" rtl="0" eaLnBrk="0" fontAlgn="base" hangingPunct="0">
        <a:spcBef>
          <a:spcPct val="20000"/>
        </a:spcBef>
        <a:spcAft>
          <a:spcPct val="0"/>
        </a:spcAft>
        <a:buChar char="•"/>
        <a:defRPr sz="5800" kern="1200">
          <a:solidFill>
            <a:schemeClr val="tx1"/>
          </a:solidFill>
          <a:latin typeface="+mn-lt"/>
          <a:ea typeface="+mn-ea"/>
          <a:cs typeface="+mn-cs"/>
        </a:defRPr>
      </a:lvl1pPr>
      <a:lvl2pPr marL="1354455" lvl="1" indent="-520700" algn="l" defTabSz="1666875" rtl="0" eaLnBrk="0" fontAlgn="base" hangingPunct="0">
        <a:spcBef>
          <a:spcPct val="20000"/>
        </a:spcBef>
        <a:spcAft>
          <a:spcPct val="0"/>
        </a:spcAft>
        <a:buChar char="–"/>
        <a:defRPr sz="5100" kern="1200">
          <a:solidFill>
            <a:schemeClr val="tx1"/>
          </a:solidFill>
          <a:latin typeface="+mn-lt"/>
          <a:ea typeface="+mn-ea"/>
          <a:cs typeface="+mn-cs"/>
        </a:defRPr>
      </a:lvl2pPr>
      <a:lvl3pPr marL="2082800" lvl="2" indent="-415925" algn="l" defTabSz="1666875" rtl="0" eaLnBrk="0" fontAlgn="base" hangingPunct="0">
        <a:spcBef>
          <a:spcPct val="20000"/>
        </a:spcBef>
        <a:spcAft>
          <a:spcPct val="0"/>
        </a:spcAft>
        <a:buChar char="•"/>
        <a:defRPr sz="4400" kern="1200">
          <a:solidFill>
            <a:schemeClr val="tx1"/>
          </a:solidFill>
          <a:latin typeface="+mn-lt"/>
          <a:ea typeface="+mn-ea"/>
          <a:cs typeface="+mn-cs"/>
        </a:defRPr>
      </a:lvl3pPr>
      <a:lvl4pPr marL="2916555" lvl="3" indent="-415925" algn="l" defTabSz="1666875" rtl="0" eaLnBrk="0" fontAlgn="base" hangingPunct="0">
        <a:spcBef>
          <a:spcPct val="20000"/>
        </a:spcBef>
        <a:spcAft>
          <a:spcPct val="0"/>
        </a:spcAft>
        <a:buChar char="–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749675" lvl="4" indent="-415925" algn="l" defTabSz="1666875" rtl="0" eaLnBrk="0" fontAlgn="base" hangingPunct="0">
        <a:spcBef>
          <a:spcPct val="20000"/>
        </a:spcBef>
        <a:spcAft>
          <a:spcPct val="0"/>
        </a:spcAft>
        <a:buChar char="»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20481"/>
          <p:cNvSpPr>
            <a:spLocks noChangeArrowheads="1"/>
          </p:cNvSpPr>
          <p:nvPr/>
        </p:nvSpPr>
        <p:spPr bwMode="auto">
          <a:xfrm>
            <a:off x="1533525" y="1466850"/>
            <a:ext cx="373221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666875" eaLnBrk="1" hangingPunct="1"/>
            <a:r>
              <a:rPr lang="zh-CN" altLang="en-US" sz="4400" b="1">
                <a:latin typeface="宋体" panose="02010600030101010101" pitchFamily="2" charset="-122"/>
                <a:sym typeface="Arial" panose="020B0604020202020204" pitchFamily="34" charset="0"/>
              </a:rPr>
              <a:t>四年级下册</a:t>
            </a:r>
            <a:endParaRPr lang="zh-CN" altLang="en-US" sz="4400" b="1">
              <a:latin typeface="宋体" panose="02010600030101010101" pitchFamily="2" charset="-122"/>
            </a:endParaRPr>
          </a:p>
        </p:txBody>
      </p:sp>
      <p:sp>
        <p:nvSpPr>
          <p:cNvPr id="3075" name="矩形 20482"/>
          <p:cNvSpPr>
            <a:spLocks noChangeArrowheads="1"/>
          </p:cNvSpPr>
          <p:nvPr/>
        </p:nvSpPr>
        <p:spPr bwMode="auto">
          <a:xfrm>
            <a:off x="-4763" y="2762250"/>
            <a:ext cx="18002251" cy="424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1666875" eaLnBrk="1" hangingPunct="1">
              <a:lnSpc>
                <a:spcPct val="150000"/>
              </a:lnSpc>
            </a:pPr>
            <a:r>
              <a:rPr lang="en-US" altLang="zh-CN" b="1">
                <a:latin typeface="Times New Roman" panose="02020603050405020304" pitchFamily="18" charset="0"/>
                <a:sym typeface="Arial" panose="020B0604020202020204" pitchFamily="34" charset="0"/>
              </a:rPr>
              <a:t>Module 7 Unit 2</a:t>
            </a:r>
            <a:endParaRPr lang="en-US" altLang="zh-CN" b="1">
              <a:latin typeface="Times New Roman" panose="02020603050405020304" pitchFamily="18" charset="0"/>
              <a:sym typeface="Arial" panose="020B0604020202020204" pitchFamily="34" charset="0"/>
            </a:endParaRPr>
          </a:p>
          <a:p>
            <a:pPr algn="ctr" defTabSz="1666875" eaLnBrk="1" hangingPunct="1">
              <a:lnSpc>
                <a:spcPct val="150000"/>
              </a:lnSpc>
            </a:pPr>
            <a:r>
              <a:rPr lang="en-US" altLang="zh-CN" sz="7200" b="1">
                <a:latin typeface="Times New Roman" panose="02020603050405020304" pitchFamily="18" charset="0"/>
                <a:sym typeface="Arial" panose="020B0604020202020204" pitchFamily="34" charset="0"/>
              </a:rPr>
              <a:t>Grandma cooked fish.</a:t>
            </a:r>
            <a:endParaRPr lang="en-US" altLang="zh-CN" sz="7200" b="1">
              <a:latin typeface="Times New Roman" panose="02020603050405020304" pitchFamily="18" charset="0"/>
              <a:sym typeface="Arial" panose="020B0604020202020204" pitchFamily="34" charset="0"/>
            </a:endParaRPr>
          </a:p>
          <a:p>
            <a:pPr algn="ctr" defTabSz="1666875" eaLnBrk="1" hangingPunct="1">
              <a:lnSpc>
                <a:spcPct val="150000"/>
              </a:lnSpc>
            </a:pPr>
            <a:r>
              <a:rPr lang="zh-CN" altLang="en-US" b="1">
                <a:latin typeface="Times New Roman" panose="02020603050405020304" pitchFamily="18" charset="0"/>
                <a:sym typeface="Arial" panose="020B0604020202020204" pitchFamily="34" charset="0"/>
              </a:rPr>
              <a:t>第</a:t>
            </a:r>
            <a:r>
              <a:rPr lang="en-US" altLang="zh-CN" b="1">
                <a:latin typeface="Times New Roman" panose="02020603050405020304" pitchFamily="18" charset="0"/>
                <a:sym typeface="Arial" panose="020B0604020202020204" pitchFamily="34" charset="0"/>
              </a:rPr>
              <a:t>2</a:t>
            </a:r>
            <a:r>
              <a:rPr lang="zh-CN" altLang="en-US" b="1">
                <a:latin typeface="Times New Roman" panose="02020603050405020304" pitchFamily="18" charset="0"/>
                <a:sym typeface="Arial" panose="020B0604020202020204" pitchFamily="34" charset="0"/>
              </a:rPr>
              <a:t>课时</a:t>
            </a:r>
            <a:endParaRPr lang="en-US" altLang="zh-CN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AutoShape 8"/>
          <p:cNvSpPr>
            <a:spLocks noChangeArrowheads="1"/>
          </p:cNvSpPr>
          <p:nvPr/>
        </p:nvSpPr>
        <p:spPr bwMode="auto">
          <a:xfrm>
            <a:off x="5114925" y="3448050"/>
            <a:ext cx="7888288" cy="3759200"/>
          </a:xfrm>
          <a:prstGeom prst="cloudCallout">
            <a:avLst>
              <a:gd name="adj1" fmla="val 39676"/>
              <a:gd name="adj2" fmla="val -1407"/>
            </a:avLst>
          </a:prstGeom>
          <a:solidFill>
            <a:srgbClr val="00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algn="ctr" eaLnBrk="1" hangingPunct="1"/>
            <a:endParaRPr lang="zh-CN" altLang="zh-CN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algn="ctr" eaLnBrk="1" hangingPunct="1"/>
            <a:r>
              <a:rPr lang="en-US" altLang="zh-CN" b="1" dirty="0">
                <a:solidFill>
                  <a:schemeClr val="bg1"/>
                </a:solidFill>
                <a:latin typeface="Times New Roman" panose="02020603050405020304" pitchFamily="18" charset="0"/>
              </a:rPr>
              <a:t> Let's chant</a:t>
            </a:r>
            <a:endParaRPr lang="en-US" altLang="zh-CN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828925" y="1236663"/>
            <a:ext cx="11963400" cy="827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文本框 2"/>
          <p:cNvSpPr txBox="1"/>
          <p:nvPr/>
        </p:nvSpPr>
        <p:spPr>
          <a:xfrm>
            <a:off x="3590925" y="2381250"/>
            <a:ext cx="10417175" cy="6186488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Dot"/>
            <a:miter/>
          </a:ln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44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walk-----walked</a:t>
            </a:r>
            <a:endParaRPr lang="en-US" altLang="zh-CN" sz="44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44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talk------talked</a:t>
            </a:r>
            <a:endParaRPr lang="en-US" altLang="zh-CN" sz="44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44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look------looked</a:t>
            </a:r>
            <a:endParaRPr lang="en-US" altLang="zh-CN" sz="44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44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laugh-----laughed</a:t>
            </a:r>
            <a:endParaRPr lang="en-US" altLang="zh-CN" sz="44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44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play------played</a:t>
            </a:r>
            <a:endParaRPr lang="en-US" altLang="zh-CN" sz="44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44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dance-----danced</a:t>
            </a:r>
            <a:endParaRPr lang="en-US" altLang="zh-CN" sz="44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44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jump-----jumped</a:t>
            </a:r>
            <a:endParaRPr lang="en-US" altLang="zh-CN" sz="44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44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hop-----hopped</a:t>
            </a:r>
            <a:endParaRPr lang="en-US" altLang="zh-CN" sz="44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44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stop-----stopped</a:t>
            </a:r>
            <a:endParaRPr lang="en-US" altLang="zh-CN" sz="44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39" name="图片 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658725" y="7027863"/>
            <a:ext cx="4776788" cy="350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图片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4325" y="931863"/>
            <a:ext cx="4038600" cy="296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8673"/>
          <p:cNvGrpSpPr/>
          <p:nvPr/>
        </p:nvGrpSpPr>
        <p:grpSpPr bwMode="auto">
          <a:xfrm>
            <a:off x="3743325" y="3371850"/>
            <a:ext cx="10375900" cy="3981450"/>
            <a:chOff x="0" y="0"/>
            <a:chExt cx="4627" cy="2041"/>
          </a:xfrm>
        </p:grpSpPr>
        <p:sp>
          <p:nvSpPr>
            <p:cNvPr id="15363" name="圆角矩形 13"/>
            <p:cNvSpPr>
              <a:spLocks noChangeArrowheads="1"/>
            </p:cNvSpPr>
            <p:nvPr/>
          </p:nvSpPr>
          <p:spPr bwMode="auto">
            <a:xfrm>
              <a:off x="0" y="0"/>
              <a:ext cx="4491" cy="2041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25400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pPr algn="ctr" eaLnBrk="1" hangingPunct="1"/>
              <a:endParaRPr lang="zh-CN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5364" name="TextBox 11"/>
            <p:cNvSpPr txBox="1">
              <a:spLocks noChangeArrowheads="1"/>
            </p:cNvSpPr>
            <p:nvPr/>
          </p:nvSpPr>
          <p:spPr bwMode="auto">
            <a:xfrm>
              <a:off x="972" y="318"/>
              <a:ext cx="3655" cy="1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5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5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5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5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5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</a:pPr>
              <a:r>
                <a:rPr lang="en-US" altLang="zh-CN" sz="4400">
                  <a:latin typeface="宋体" panose="02010600030101010101" pitchFamily="2" charset="-122"/>
                </a:rPr>
                <a:t>1.</a:t>
              </a:r>
              <a:r>
                <a:rPr lang="zh-CN" altLang="en-US" sz="4400">
                  <a:latin typeface="宋体" panose="02010600030101010101" pitchFamily="2" charset="-122"/>
                </a:rPr>
                <a:t>有表情地朗读，并注意</a:t>
              </a:r>
              <a:endParaRPr lang="zh-CN" altLang="en-US" sz="4400"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30000"/>
                </a:lnSpc>
              </a:pPr>
              <a:r>
                <a:rPr lang="zh-CN" altLang="en-US" sz="4400">
                  <a:solidFill>
                    <a:srgbClr val="FF0000"/>
                  </a:solidFill>
                  <a:latin typeface="宋体" panose="02010600030101010101" pitchFamily="2" charset="-122"/>
                </a:rPr>
                <a:t>   模仿语音语调</a:t>
              </a:r>
              <a:r>
                <a:rPr lang="zh-CN" altLang="en-US" sz="4400">
                  <a:latin typeface="宋体" panose="02010600030101010101" pitchFamily="2" charset="-122"/>
                </a:rPr>
                <a:t>。</a:t>
              </a:r>
              <a:endParaRPr lang="zh-CN" altLang="en-US" sz="4400"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30000"/>
                </a:lnSpc>
              </a:pPr>
              <a:r>
                <a:rPr lang="en-US" altLang="zh-CN" sz="4400">
                  <a:latin typeface="宋体" panose="02010600030101010101" pitchFamily="2" charset="-122"/>
                </a:rPr>
                <a:t>2.</a:t>
              </a:r>
              <a:r>
                <a:rPr lang="zh-CN" altLang="en-US" sz="4400">
                  <a:latin typeface="宋体" panose="02010600030101010101" pitchFamily="2" charset="-122"/>
                </a:rPr>
                <a:t>注意</a:t>
              </a:r>
              <a:r>
                <a:rPr lang="zh-CN" altLang="en-US" sz="4400">
                  <a:solidFill>
                    <a:srgbClr val="FF0000"/>
                  </a:solidFill>
                  <a:latin typeface="宋体" panose="02010600030101010101" pitchFamily="2" charset="-122"/>
                </a:rPr>
                <a:t>指读</a:t>
              </a:r>
              <a:r>
                <a:rPr lang="zh-CN" altLang="en-US" sz="4400">
                  <a:latin typeface="宋体" panose="02010600030101010101" pitchFamily="2" charset="-122"/>
                </a:rPr>
                <a:t>哦！</a:t>
              </a:r>
              <a:endParaRPr lang="zh-CN" altLang="en-US" sz="4400">
                <a:latin typeface="宋体" panose="02010600030101010101" pitchFamily="2" charset="-122"/>
              </a:endParaRPr>
            </a:p>
          </p:txBody>
        </p:sp>
        <p:pic>
          <p:nvPicPr>
            <p:cNvPr id="15365" name="图片 28676" descr="11949896971812381266light_bulb_karl_bartel_01_svg_med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rot="-1892961">
              <a:off x="227" y="181"/>
              <a:ext cx="947" cy="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8"/>
          <p:cNvSpPr>
            <a:spLocks noChangeArrowheads="1"/>
          </p:cNvSpPr>
          <p:nvPr/>
        </p:nvSpPr>
        <p:spPr bwMode="auto">
          <a:xfrm>
            <a:off x="5114925" y="3448050"/>
            <a:ext cx="7888288" cy="3759200"/>
          </a:xfrm>
          <a:prstGeom prst="cloudCallout">
            <a:avLst>
              <a:gd name="adj1" fmla="val 39676"/>
              <a:gd name="adj2" fmla="val -1407"/>
            </a:avLst>
          </a:prstGeom>
          <a:solidFill>
            <a:srgbClr val="00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algn="ctr" eaLnBrk="1" hangingPunct="1"/>
            <a:endParaRPr lang="zh-CN" altLang="zh-CN" b="1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algn="ctr" eaLnBrk="1" hangingPunct="1"/>
            <a:r>
              <a:rPr lang="zh-CN" altLang="en-US" b="1">
                <a:solidFill>
                  <a:schemeClr val="bg1"/>
                </a:solidFill>
                <a:latin typeface="Times New Roman" panose="02020603050405020304" pitchFamily="18" charset="0"/>
              </a:rPr>
              <a:t>你能够补写韵律的内容吗？</a:t>
            </a:r>
            <a:endParaRPr lang="zh-CN" altLang="en-US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14525" y="704850"/>
            <a:ext cx="13987463" cy="967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流程图: 过程 2"/>
          <p:cNvSpPr/>
          <p:nvPr/>
        </p:nvSpPr>
        <p:spPr>
          <a:xfrm>
            <a:off x="7248525" y="1085850"/>
            <a:ext cx="3733800" cy="990600"/>
          </a:xfrm>
          <a:prstGeom prst="flowChart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4" name="流程图: 过程 3"/>
          <p:cNvSpPr/>
          <p:nvPr/>
        </p:nvSpPr>
        <p:spPr>
          <a:xfrm>
            <a:off x="7019925" y="3348038"/>
            <a:ext cx="4246563" cy="862012"/>
          </a:xfrm>
          <a:prstGeom prst="flowChart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5" name="流程图: 过程 4"/>
          <p:cNvSpPr/>
          <p:nvPr/>
        </p:nvSpPr>
        <p:spPr>
          <a:xfrm>
            <a:off x="7019925" y="5162550"/>
            <a:ext cx="4157663" cy="800100"/>
          </a:xfrm>
          <a:prstGeom prst="flowChart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6" name="流程图: 过程 5"/>
          <p:cNvSpPr/>
          <p:nvPr/>
        </p:nvSpPr>
        <p:spPr>
          <a:xfrm>
            <a:off x="7096125" y="6635750"/>
            <a:ext cx="4081463" cy="774700"/>
          </a:xfrm>
          <a:prstGeom prst="flowChart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7" name="流程图: 过程 6"/>
          <p:cNvSpPr/>
          <p:nvPr/>
        </p:nvSpPr>
        <p:spPr>
          <a:xfrm>
            <a:off x="6562725" y="8324850"/>
            <a:ext cx="4146550" cy="990600"/>
          </a:xfrm>
          <a:prstGeom prst="flowChart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8673"/>
          <p:cNvGrpSpPr/>
          <p:nvPr/>
        </p:nvGrpSpPr>
        <p:grpSpPr bwMode="auto">
          <a:xfrm>
            <a:off x="3743325" y="3371850"/>
            <a:ext cx="10375900" cy="3981450"/>
            <a:chOff x="0" y="0"/>
            <a:chExt cx="4627" cy="2041"/>
          </a:xfrm>
        </p:grpSpPr>
        <p:sp>
          <p:nvSpPr>
            <p:cNvPr id="18435" name="圆角矩形 13"/>
            <p:cNvSpPr>
              <a:spLocks noChangeArrowheads="1"/>
            </p:cNvSpPr>
            <p:nvPr/>
          </p:nvSpPr>
          <p:spPr bwMode="auto">
            <a:xfrm>
              <a:off x="0" y="0"/>
              <a:ext cx="4491" cy="2041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25400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pPr algn="ctr" eaLnBrk="1" hangingPunct="1"/>
              <a:endParaRPr lang="zh-CN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8436" name="TextBox 11"/>
            <p:cNvSpPr txBox="1">
              <a:spLocks noChangeArrowheads="1"/>
            </p:cNvSpPr>
            <p:nvPr/>
          </p:nvSpPr>
          <p:spPr bwMode="auto">
            <a:xfrm>
              <a:off x="972" y="318"/>
              <a:ext cx="3655" cy="9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5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5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5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5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5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</a:pPr>
              <a:r>
                <a:rPr lang="zh-CN" altLang="en-US" sz="4400">
                  <a:latin typeface="宋体" panose="02010600030101010101" pitchFamily="2" charset="-122"/>
                </a:rPr>
                <a:t>全班分成两组吟唱韵律，</a:t>
              </a:r>
              <a:endParaRPr lang="zh-CN" altLang="en-US" sz="4400"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30000"/>
                </a:lnSpc>
              </a:pPr>
              <a:r>
                <a:rPr lang="zh-CN" altLang="en-US" sz="4400">
                  <a:latin typeface="宋体" panose="02010600030101010101" pitchFamily="2" charset="-122"/>
                </a:rPr>
                <a:t>老师评出优秀表演小组。</a:t>
              </a:r>
              <a:endParaRPr lang="zh-CN" altLang="en-US" sz="4400">
                <a:latin typeface="宋体" panose="02010600030101010101" pitchFamily="2" charset="-122"/>
              </a:endParaRPr>
            </a:p>
          </p:txBody>
        </p:sp>
        <p:pic>
          <p:nvPicPr>
            <p:cNvPr id="18437" name="图片 28676" descr="11949896971812381266light_bulb_karl_bartel_01_svg_med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rot="-1892961">
              <a:off x="78" y="175"/>
              <a:ext cx="947" cy="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62071" y="1032650"/>
            <a:ext cx="14935200" cy="926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文本框 2"/>
          <p:cNvSpPr txBox="1">
            <a:spLocks noChangeArrowheads="1"/>
          </p:cNvSpPr>
          <p:nvPr/>
        </p:nvSpPr>
        <p:spPr bwMode="auto">
          <a:xfrm>
            <a:off x="8310563" y="627063"/>
            <a:ext cx="7700962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>
                <a:solidFill>
                  <a:srgbClr val="FF0000"/>
                </a:solidFill>
                <a:latin typeface="Times New Roman" panose="02020603050405020304" pitchFamily="18" charset="0"/>
              </a:rPr>
              <a:t>last Sunday</a:t>
            </a:r>
            <a:r>
              <a:rPr lang="zh-CN" altLang="en-US" sz="4800">
                <a:solidFill>
                  <a:srgbClr val="FF0000"/>
                </a:solidFill>
                <a:latin typeface="Times New Roman" panose="02020603050405020304" pitchFamily="18" charset="0"/>
              </a:rPr>
              <a:t>上个周日</a:t>
            </a:r>
            <a:endParaRPr lang="zh-CN" altLang="en-US" sz="48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文本框 2"/>
          <p:cNvSpPr txBox="1"/>
          <p:nvPr/>
        </p:nvSpPr>
        <p:spPr>
          <a:xfrm>
            <a:off x="3590925" y="3752850"/>
            <a:ext cx="10417175" cy="3749675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Dot"/>
            <a:miter/>
          </a:ln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4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+mn-ea"/>
              </a:rPr>
              <a:t>根据课本的调查表格，</a:t>
            </a:r>
            <a:endParaRPr lang="en-US" altLang="zh-CN" sz="48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+mn-ea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4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+mn-ea"/>
              </a:rPr>
              <a:t>采访班里的其他同学昨天做的事情。然后记录你的采访。</a:t>
            </a:r>
            <a:endParaRPr lang="en-US" altLang="zh-CN" sz="48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+mn-ea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4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+mn-ea"/>
              </a:rPr>
              <a:t>采访完后， </a:t>
            </a:r>
            <a:endParaRPr lang="en-US" altLang="zh-CN" sz="48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+mn-ea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4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+mn-ea"/>
              </a:rPr>
              <a:t>用英语句子向大家汇报你的采访结果。</a:t>
            </a:r>
            <a:endParaRPr lang="en-US" altLang="zh-CN" sz="48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+mn-ea"/>
            </a:endParaRPr>
          </a:p>
        </p:txBody>
      </p:sp>
      <p:pic>
        <p:nvPicPr>
          <p:cNvPr id="20483" name="图片 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219075" y="781050"/>
            <a:ext cx="5118100" cy="375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图片 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039725" y="7410450"/>
            <a:ext cx="5118100" cy="375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37890" descr="homework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429125" y="1922463"/>
            <a:ext cx="8650288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文本框 37891"/>
          <p:cNvSpPr txBox="1">
            <a:spLocks noChangeArrowheads="1"/>
          </p:cNvSpPr>
          <p:nvPr/>
        </p:nvSpPr>
        <p:spPr bwMode="auto">
          <a:xfrm>
            <a:off x="3514725" y="4284663"/>
            <a:ext cx="11734800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4400" dirty="0">
                <a:latin typeface="宋体" panose="02010600030101010101" pitchFamily="2" charset="-122"/>
              </a:rPr>
              <a:t>1.</a:t>
            </a:r>
            <a:r>
              <a:rPr lang="zh-CN" altLang="en-US" sz="4400" dirty="0">
                <a:latin typeface="宋体" panose="02010600030101010101" pitchFamily="2" charset="-122"/>
              </a:rPr>
              <a:t>听录音跟读课文三遍，请家长签字。</a:t>
            </a:r>
            <a:endParaRPr lang="zh-CN" altLang="en-US" sz="4400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4400" dirty="0">
                <a:latin typeface="宋体" panose="02010600030101010101" pitchFamily="2" charset="-122"/>
              </a:rPr>
              <a:t>2.</a:t>
            </a:r>
            <a:r>
              <a:rPr lang="zh-CN" altLang="en-US" sz="4400" dirty="0">
                <a:latin typeface="宋体" panose="02010600030101010101" pitchFamily="2" charset="-122"/>
              </a:rPr>
              <a:t>给爸爸妈妈唱唱今天学习的韵律，</a:t>
            </a:r>
            <a:endParaRPr lang="zh-CN" altLang="en-US" sz="4400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4400" dirty="0">
                <a:latin typeface="宋体" panose="02010600030101010101" pitchFamily="2" charset="-122"/>
              </a:rPr>
              <a:t>并且让他们评价。</a:t>
            </a:r>
            <a:endParaRPr lang="zh-CN" altLang="en-US" sz="44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8"/>
          <p:cNvSpPr>
            <a:spLocks noChangeArrowheads="1"/>
          </p:cNvSpPr>
          <p:nvPr/>
        </p:nvSpPr>
        <p:spPr bwMode="auto">
          <a:xfrm>
            <a:off x="1701800" y="1389063"/>
            <a:ext cx="9886950" cy="4038600"/>
          </a:xfrm>
          <a:prstGeom prst="cloudCallout">
            <a:avLst>
              <a:gd name="adj1" fmla="val 46801"/>
              <a:gd name="adj2" fmla="val 55139"/>
            </a:avLst>
          </a:prstGeom>
          <a:solidFill>
            <a:srgbClr val="00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algn="ctr" eaLnBrk="1" hangingPunct="1"/>
            <a:endParaRPr lang="zh-CN" altLang="en-US" sz="4800" b="1" dirty="0">
              <a:solidFill>
                <a:schemeClr val="bg1"/>
              </a:solidFill>
            </a:endParaRPr>
          </a:p>
          <a:p>
            <a:pPr algn="ctr" eaLnBrk="1" hangingPunct="1"/>
            <a:r>
              <a:rPr lang="en-US" altLang="zh-CN" b="1" dirty="0">
                <a:solidFill>
                  <a:schemeClr val="bg1"/>
                </a:solidFill>
                <a:latin typeface="Times New Roman" panose="02020603050405020304" pitchFamily="18" charset="0"/>
              </a:rPr>
              <a:t>Let's review </a:t>
            </a:r>
            <a:endParaRPr lang="en-US" altLang="zh-CN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099" name="图片 2457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122150" y="5427663"/>
            <a:ext cx="3568700" cy="475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8"/>
          <p:cNvSpPr>
            <a:spLocks noChangeArrowheads="1"/>
          </p:cNvSpPr>
          <p:nvPr/>
        </p:nvSpPr>
        <p:spPr bwMode="auto">
          <a:xfrm>
            <a:off x="1552575" y="1236663"/>
            <a:ext cx="9886950" cy="4038600"/>
          </a:xfrm>
          <a:prstGeom prst="cloudCallout">
            <a:avLst>
              <a:gd name="adj1" fmla="val 46801"/>
              <a:gd name="adj2" fmla="val 55139"/>
            </a:avLst>
          </a:prstGeom>
          <a:solidFill>
            <a:srgbClr val="00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algn="ctr" eaLnBrk="1" hangingPunct="1"/>
            <a:endParaRPr lang="zh-CN" altLang="en-US" sz="4800" b="1" dirty="0">
              <a:solidFill>
                <a:schemeClr val="bg1"/>
              </a:solidFill>
            </a:endParaRPr>
          </a:p>
          <a:p>
            <a:pPr algn="ctr" eaLnBrk="1" hangingPunct="1"/>
            <a:r>
              <a:rPr lang="zh-CN" altLang="zh-CN" b="1" dirty="0">
                <a:solidFill>
                  <a:schemeClr val="bg1"/>
                </a:solidFill>
                <a:latin typeface="Times New Roman" panose="02020603050405020304" pitchFamily="18" charset="0"/>
              </a:rPr>
              <a:t>尝试复述对话吧！</a:t>
            </a:r>
            <a:endParaRPr lang="zh-CN" altLang="zh-CN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123" name="图片 2457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972925" y="5275263"/>
            <a:ext cx="3568700" cy="475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9218" descr="[_{AM~33GMO[E}5O$IIGXNV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66925" y="1693863"/>
            <a:ext cx="3100388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图片 92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6396" y="2380714"/>
            <a:ext cx="7611884" cy="4821377"/>
          </a:xfrm>
          <a:prstGeom prst="ellipse">
            <a:avLst/>
          </a:prstGeom>
          <a:noFill/>
          <a:ln w="9525">
            <a:noFill/>
            <a:miter/>
          </a:ln>
        </p:spPr>
      </p:pic>
      <p:sp>
        <p:nvSpPr>
          <p:cNvPr id="9221" name="文本框 9220"/>
          <p:cNvSpPr txBox="1">
            <a:spLocks noChangeArrowheads="1"/>
          </p:cNvSpPr>
          <p:nvPr/>
        </p:nvSpPr>
        <p:spPr bwMode="auto">
          <a:xfrm>
            <a:off x="3295650" y="8185150"/>
            <a:ext cx="1210627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b="1" dirty="0">
                <a:latin typeface="Times New Roman" panose="02020603050405020304" pitchFamily="18" charset="0"/>
              </a:rPr>
              <a:t>Grandma and Grandpa </a:t>
            </a:r>
            <a:r>
              <a:rPr lang="en-US" altLang="zh-CN" sz="44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_______</a:t>
            </a:r>
            <a:r>
              <a:rPr lang="en-US" altLang="zh-CN" sz="4400" b="1" dirty="0">
                <a:latin typeface="Times New Roman" panose="02020603050405020304" pitchFamily="18" charset="0"/>
              </a:rPr>
              <a:t> </a:t>
            </a:r>
            <a:r>
              <a:rPr lang="en-US" altLang="zh-CN" sz="44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in the park.</a:t>
            </a:r>
            <a:endParaRPr lang="en-US" altLang="zh-CN" sz="4400" b="1" dirty="0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0242" descr="[_{AM~33GMO[E}5O$IIGXNV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33525" y="1465263"/>
            <a:ext cx="3100388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文本框 10243"/>
          <p:cNvSpPr txBox="1">
            <a:spLocks noChangeArrowheads="1"/>
          </p:cNvSpPr>
          <p:nvPr/>
        </p:nvSpPr>
        <p:spPr bwMode="auto">
          <a:xfrm>
            <a:off x="6278563" y="8551863"/>
            <a:ext cx="6837362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800" b="1" dirty="0">
                <a:latin typeface="Times New Roman" panose="02020603050405020304" pitchFamily="18" charset="0"/>
              </a:rPr>
              <a:t>They </a:t>
            </a:r>
            <a:r>
              <a:rPr lang="en-US" altLang="zh-CN" sz="4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________ music</a:t>
            </a:r>
            <a:r>
              <a:rPr lang="en-US" altLang="zh-CN" sz="48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.</a:t>
            </a:r>
            <a:endParaRPr lang="en-US" altLang="zh-CN" sz="4800" b="1" dirty="0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0245" name="图片 102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1527" y="2232406"/>
            <a:ext cx="8805602" cy="5531924"/>
          </a:xfrm>
          <a:prstGeom prst="ellipse">
            <a:avLst/>
          </a:prstGeom>
          <a:noFill/>
          <a:ln w="9525">
            <a:noFill/>
            <a:miter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1266" descr="[_{AM~33GMO[E}5O$IIGXNV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47925" y="1846263"/>
            <a:ext cx="3100388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文本框 11267"/>
          <p:cNvSpPr txBox="1">
            <a:spLocks noChangeArrowheads="1"/>
          </p:cNvSpPr>
          <p:nvPr/>
        </p:nvSpPr>
        <p:spPr bwMode="auto">
          <a:xfrm>
            <a:off x="5191125" y="8491538"/>
            <a:ext cx="83820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b="1" dirty="0">
                <a:latin typeface="Times New Roman" panose="02020603050405020304" pitchFamily="18" charset="0"/>
              </a:rPr>
              <a:t>They ________</a:t>
            </a:r>
            <a:r>
              <a:rPr lang="en-US" altLang="zh-CN" sz="44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4400" b="1" dirty="0">
                <a:latin typeface="Times New Roman" panose="02020603050405020304" pitchFamily="18" charset="0"/>
              </a:rPr>
              <a:t>some friends.</a:t>
            </a:r>
            <a:endParaRPr lang="en-US" altLang="zh-CN" sz="4400" b="1" dirty="0">
              <a:latin typeface="Times New Roman" panose="02020603050405020304" pitchFamily="18" charset="0"/>
            </a:endParaRPr>
          </a:p>
        </p:txBody>
      </p:sp>
      <p:pic>
        <p:nvPicPr>
          <p:cNvPr id="11269" name="图片 112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6325" y="1862296"/>
            <a:ext cx="8214360" cy="6087745"/>
          </a:xfrm>
          <a:prstGeom prst="ellipse">
            <a:avLst/>
          </a:prstGeom>
          <a:noFill/>
          <a:ln w="9525">
            <a:noFill/>
            <a:miter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3314" descr="[_{AM~33GMO[E}5O$IIGXNV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85925" y="1465263"/>
            <a:ext cx="3100388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文本框 13315"/>
          <p:cNvSpPr txBox="1">
            <a:spLocks noChangeArrowheads="1"/>
          </p:cNvSpPr>
          <p:nvPr/>
        </p:nvSpPr>
        <p:spPr bwMode="auto">
          <a:xfrm>
            <a:off x="4962525" y="7715250"/>
            <a:ext cx="76962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800" b="1" dirty="0">
                <a:latin typeface="Times New Roman" panose="02020603050405020304" pitchFamily="18" charset="0"/>
              </a:rPr>
              <a:t>Grandma </a:t>
            </a:r>
            <a:r>
              <a:rPr lang="en-US" altLang="zh-CN" sz="4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______ </a:t>
            </a:r>
            <a:r>
              <a:rPr lang="en-US" altLang="zh-CN" sz="4800" b="1" dirty="0">
                <a:latin typeface="Times New Roman" panose="02020603050405020304" pitchFamily="18" charset="0"/>
              </a:rPr>
              <a:t>fish.</a:t>
            </a:r>
            <a:endParaRPr lang="en-US" altLang="zh-CN" sz="4800" b="1" dirty="0">
              <a:latin typeface="Times New Roman" panose="02020603050405020304" pitchFamily="18" charset="0"/>
            </a:endParaRPr>
          </a:p>
        </p:txBody>
      </p:sp>
      <p:pic>
        <p:nvPicPr>
          <p:cNvPr id="13317" name="图片 133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7725" y="2152015"/>
            <a:ext cx="8773795" cy="5332095"/>
          </a:xfrm>
          <a:prstGeom prst="ellipse">
            <a:avLst/>
          </a:prstGeom>
          <a:noFill/>
          <a:ln w="9525">
            <a:noFill/>
            <a:miter/>
          </a:ln>
        </p:spPr>
      </p:pic>
      <p:sp>
        <p:nvSpPr>
          <p:cNvPr id="13318" name="文本框 13317"/>
          <p:cNvSpPr txBox="1">
            <a:spLocks noChangeArrowheads="1"/>
          </p:cNvSpPr>
          <p:nvPr/>
        </p:nvSpPr>
        <p:spPr bwMode="auto">
          <a:xfrm>
            <a:off x="4714875" y="8805863"/>
            <a:ext cx="96964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800" b="1" dirty="0">
                <a:latin typeface="Times New Roman" panose="02020603050405020304" pitchFamily="18" charset="0"/>
              </a:rPr>
              <a:t>Grandpa </a:t>
            </a:r>
            <a:r>
              <a:rPr lang="en-US" altLang="zh-CN" sz="4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cooked </a:t>
            </a:r>
            <a:r>
              <a:rPr lang="en-US" altLang="zh-CN" sz="4800" b="1" dirty="0">
                <a:latin typeface="Times New Roman" panose="02020603050405020304" pitchFamily="18" charset="0"/>
              </a:rPr>
              <a:t>________.</a:t>
            </a:r>
            <a:endParaRPr lang="en-US" altLang="zh-CN" sz="48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133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8673"/>
          <p:cNvGrpSpPr/>
          <p:nvPr/>
        </p:nvGrpSpPr>
        <p:grpSpPr bwMode="auto">
          <a:xfrm>
            <a:off x="4035425" y="2836863"/>
            <a:ext cx="10375900" cy="3981450"/>
            <a:chOff x="0" y="0"/>
            <a:chExt cx="4627" cy="2041"/>
          </a:xfrm>
        </p:grpSpPr>
        <p:sp>
          <p:nvSpPr>
            <p:cNvPr id="10243" name="圆角矩形 13"/>
            <p:cNvSpPr>
              <a:spLocks noChangeArrowheads="1"/>
            </p:cNvSpPr>
            <p:nvPr/>
          </p:nvSpPr>
          <p:spPr bwMode="auto">
            <a:xfrm>
              <a:off x="0" y="0"/>
              <a:ext cx="4491" cy="2041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25400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pPr algn="ctr" eaLnBrk="1" hangingPunct="1"/>
              <a:endParaRPr lang="zh-CN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0244" name="TextBox 11"/>
            <p:cNvSpPr txBox="1">
              <a:spLocks noChangeArrowheads="1"/>
            </p:cNvSpPr>
            <p:nvPr/>
          </p:nvSpPr>
          <p:spPr bwMode="auto">
            <a:xfrm>
              <a:off x="972" y="318"/>
              <a:ext cx="3655" cy="1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5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5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5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5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5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5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</a:pPr>
              <a:r>
                <a:rPr lang="en-US" altLang="zh-CN" sz="4400">
                  <a:latin typeface="宋体" panose="02010600030101010101" pitchFamily="2" charset="-122"/>
                </a:rPr>
                <a:t>1.</a:t>
              </a:r>
              <a:r>
                <a:rPr lang="zh-CN" altLang="en-US" sz="4400">
                  <a:latin typeface="宋体" panose="02010600030101010101" pitchFamily="2" charset="-122"/>
                </a:rPr>
                <a:t>有表情地朗读，并注意</a:t>
              </a:r>
              <a:endParaRPr lang="zh-CN" altLang="en-US" sz="4400"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30000"/>
                </a:lnSpc>
              </a:pPr>
              <a:r>
                <a:rPr lang="zh-CN" altLang="en-US" sz="4400">
                  <a:solidFill>
                    <a:srgbClr val="FF0000"/>
                  </a:solidFill>
                  <a:latin typeface="宋体" panose="02010600030101010101" pitchFamily="2" charset="-122"/>
                </a:rPr>
                <a:t>   模仿语音语调</a:t>
              </a:r>
              <a:r>
                <a:rPr lang="zh-CN" altLang="en-US" sz="4400">
                  <a:latin typeface="宋体" panose="02010600030101010101" pitchFamily="2" charset="-122"/>
                </a:rPr>
                <a:t>。</a:t>
              </a:r>
              <a:endParaRPr lang="zh-CN" altLang="en-US" sz="4400"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30000"/>
                </a:lnSpc>
              </a:pPr>
              <a:r>
                <a:rPr lang="en-US" altLang="zh-CN" sz="4400">
                  <a:latin typeface="宋体" panose="02010600030101010101" pitchFamily="2" charset="-122"/>
                </a:rPr>
                <a:t>2.</a:t>
              </a:r>
              <a:r>
                <a:rPr lang="zh-CN" altLang="en-US" sz="4400">
                  <a:latin typeface="宋体" panose="02010600030101010101" pitchFamily="2" charset="-122"/>
                </a:rPr>
                <a:t>注意</a:t>
              </a:r>
              <a:r>
                <a:rPr lang="zh-CN" altLang="en-US" sz="4400">
                  <a:solidFill>
                    <a:srgbClr val="FF0000"/>
                  </a:solidFill>
                  <a:latin typeface="宋体" panose="02010600030101010101" pitchFamily="2" charset="-122"/>
                </a:rPr>
                <a:t>指读</a:t>
              </a:r>
              <a:r>
                <a:rPr lang="zh-CN" altLang="en-US" sz="4400">
                  <a:latin typeface="宋体" panose="02010600030101010101" pitchFamily="2" charset="-122"/>
                </a:rPr>
                <a:t>哦！</a:t>
              </a:r>
              <a:endParaRPr lang="zh-CN" altLang="en-US" sz="4400">
                <a:latin typeface="宋体" panose="02010600030101010101" pitchFamily="2" charset="-122"/>
              </a:endParaRPr>
            </a:p>
          </p:txBody>
        </p:sp>
        <p:pic>
          <p:nvPicPr>
            <p:cNvPr id="10245" name="图片 28676" descr="11949896971812381266light_bulb_karl_bartel_01_svg_med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 rot="-1892961">
              <a:off x="227" y="181"/>
              <a:ext cx="947" cy="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文本框 2"/>
          <p:cNvSpPr txBox="1"/>
          <p:nvPr/>
        </p:nvSpPr>
        <p:spPr>
          <a:xfrm>
            <a:off x="5267325" y="4972050"/>
            <a:ext cx="7724775" cy="822325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Dot"/>
            <a:miter/>
          </a:ln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48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+mn-ea"/>
              </a:rPr>
              <a:t>What are they doing?</a:t>
            </a:r>
            <a:endParaRPr lang="en-US" altLang="zh-CN" sz="48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+mn-ea"/>
            </a:endParaRPr>
          </a:p>
        </p:txBody>
      </p:sp>
      <p:pic>
        <p:nvPicPr>
          <p:cNvPr id="11267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905125" y="1204913"/>
            <a:ext cx="4724400" cy="353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图片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81325" y="6570663"/>
            <a:ext cx="4419600" cy="328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图片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591925" y="1008063"/>
            <a:ext cx="4779963" cy="366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图片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820525" y="6342063"/>
            <a:ext cx="4343400" cy="354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 bldLvl="0" animBg="1"/>
    </p:bldLst>
  </p:timing>
</p:sld>
</file>

<file path=ppt/tags/tag1.xml><?xml version="1.0" encoding="utf-8"?>
<p:tagLst xmlns:p="http://schemas.openxmlformats.org/presentationml/2006/main">
  <p:tag name="KSO_WPP_MARK_KEY" val="52413ee0-2b30-4b39-8eef-a3e841f1e41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默认设计模板_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583</Words>
  <Application>WPS 演示</Application>
  <PresentationFormat>自定义</PresentationFormat>
  <Paragraphs>58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Wingdings</vt:lpstr>
      <vt:lpstr>Calibri</vt:lpstr>
      <vt:lpstr>Times New Roman</vt:lpstr>
      <vt:lpstr>微软雅黑</vt:lpstr>
      <vt:lpstr>Calibri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26</cp:revision>
  <dcterms:created xsi:type="dcterms:W3CDTF">2014-08-02T12:21:00Z</dcterms:created>
  <dcterms:modified xsi:type="dcterms:W3CDTF">2023-02-16T04:21:53Z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2052-11.1.0.13703</vt:lpwstr>
  </property>
  <property fmtid="{D5CDD505-2E9C-101B-9397-08002B2CF9AE}" pid="4" name="ICV">
    <vt:lpwstr>667DE7D87819417082E20A53882EC58F</vt:lpwstr>
  </property>
</Properties>
</file>