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5" r:id="rId4"/>
    <p:sldId id="271" r:id="rId6"/>
    <p:sldId id="274" r:id="rId7"/>
    <p:sldId id="273" r:id="rId8"/>
    <p:sldId id="272" r:id="rId9"/>
    <p:sldId id="266" r:id="rId10"/>
    <p:sldId id="270" r:id="rId11"/>
    <p:sldId id="269" r:id="rId12"/>
    <p:sldId id="268" r:id="rId13"/>
    <p:sldId id="275" r:id="rId14"/>
    <p:sldId id="267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58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417A7"/>
    <a:srgbClr val="1AA4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019" autoAdjust="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74380FE-C7B2-4F45-8D2C-93F3D925215A}" type="datetimeFigureOut">
              <a:rPr lang="zh-CN" altLang="en-US"/>
            </a:fld>
            <a:endParaRPr lang="zh-CN" altLang="en-US"/>
          </a:p>
        </p:txBody>
      </p:sp>
      <p:sp>
        <p:nvSpPr>
          <p:cNvPr id="819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110EFDE-FD75-4282-8B36-A3820752E4D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EC15E9-207B-4F90-B389-26DDAFB7267F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9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90316C1-92CF-4106-ABC0-11CBC2EEBDA9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8316149-8011-4772-8296-2883EED6467C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E851975-6803-4790-ABE5-CFDC1F00A16A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3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1AB93D1-4BC0-492A-BA98-903CBFF45457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CEC21FE-EFE5-4D0F-8EA6-8035D1E82487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9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3B3DEB-4349-451A-9078-2E8D758BEB1F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D38EDCD-EF22-4170-B14E-AE54FEC45DD3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9F3143B-757B-4CE2-9D24-7FA894633562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EA3F2C0-C908-4825-A22E-CE790A3A41C8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4C80A44-8629-484F-8959-83CF8681BB00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533400"/>
            <a:ext cx="6343650" cy="1828800"/>
          </a:xfrm>
        </p:spPr>
        <p:txBody>
          <a:bodyPr rtlCol="0">
            <a:normAutofit/>
          </a:bodyPr>
          <a:lstStyle>
            <a:lvl1pPr algn="l"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2438400"/>
            <a:ext cx="531495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smtClean="0"/>
              <a:t>单击此处编辑母版副标题样式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408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1500" y="933450"/>
            <a:ext cx="30861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3975100" y="933450"/>
            <a:ext cx="30861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436" y="5791200"/>
            <a:ext cx="6086564" cy="7016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4327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14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147926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6"/>
          </p:nvPr>
        </p:nvSpPr>
        <p:spPr>
          <a:xfrm>
            <a:off x="41750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408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1500" y="933450"/>
            <a:ext cx="40005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4743450" y="966788"/>
            <a:ext cx="2243138" cy="1935162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0" name="任意多边形 5"/>
          <p:cNvSpPr/>
          <p:nvPr/>
        </p:nvSpPr>
        <p:spPr bwMode="gray">
          <a:xfrm>
            <a:off x="4743450" y="3060700"/>
            <a:ext cx="2243138" cy="193516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436" y="5305425"/>
            <a:ext cx="6078062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3916" y="1113023"/>
            <a:ext cx="3655668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879519" y="1109743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4879519" y="3203381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1436" y="5919255"/>
            <a:ext cx="607806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五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5"/>
          <p:cNvSpPr/>
          <p:nvPr/>
        </p:nvSpPr>
        <p:spPr bwMode="gray">
          <a:xfrm>
            <a:off x="3136900" y="265113"/>
            <a:ext cx="3924300" cy="301942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2" name="任意多边形 5"/>
          <p:cNvSpPr/>
          <p:nvPr/>
        </p:nvSpPr>
        <p:spPr bwMode="gray">
          <a:xfrm>
            <a:off x="612775" y="384175"/>
            <a:ext cx="2359025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4" name="任意多边形 5"/>
          <p:cNvSpPr/>
          <p:nvPr/>
        </p:nvSpPr>
        <p:spPr bwMode="gray">
          <a:xfrm>
            <a:off x="612775" y="2478088"/>
            <a:ext cx="2359025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6" name="任意多边形 5"/>
          <p:cNvSpPr/>
          <p:nvPr/>
        </p:nvSpPr>
        <p:spPr bwMode="gray">
          <a:xfrm>
            <a:off x="612775" y="4572000"/>
            <a:ext cx="2359025" cy="189388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7" name="任意多边形 5"/>
          <p:cNvSpPr/>
          <p:nvPr/>
        </p:nvSpPr>
        <p:spPr bwMode="gray">
          <a:xfrm>
            <a:off x="3136900" y="3448050"/>
            <a:ext cx="3924300" cy="302101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8050" y="365126"/>
            <a:ext cx="1600200" cy="15398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9" name="图片占位符 8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3318326" y="436316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1" name="图片占位符 10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759767" y="538232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759767" y="2631870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7"/>
          </p:nvPr>
        </p:nvSpPr>
        <p:spPr>
          <a:xfrm>
            <a:off x="759767" y="4725508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1" name="图片占位符 20" descr="为添加图像预留的空占位符。单击占位符，选择要添加的图像。"/>
          <p:cNvSpPr>
            <a:spLocks noGrp="1"/>
          </p:cNvSpPr>
          <p:nvPr>
            <p:ph type="pic" sz="quarter" idx="18"/>
          </p:nvPr>
        </p:nvSpPr>
        <p:spPr>
          <a:xfrm>
            <a:off x="3318326" y="3619783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973CD0-000E-4B95-A2FD-61A371E541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6629401" y="365125"/>
            <a:ext cx="1371599" cy="4940300"/>
          </a:xfrm>
        </p:spPr>
        <p:txBody>
          <a:bodyPr vert="vert"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365125"/>
            <a:ext cx="5143500" cy="4940300"/>
          </a:xfrm>
        </p:spPr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21C14C-82F4-46A4-82A7-B6384E5EFB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2F48C-9BB9-4FAB-A07B-FBA1AA116F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4600" y="533400"/>
            <a:ext cx="5486400" cy="1828800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14600" y="2438400"/>
            <a:ext cx="41148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825625"/>
            <a:ext cx="3291840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09160" y="1825625"/>
            <a:ext cx="3291840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8BFC5-ADBE-4648-9D2B-0E81EF6039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3000" y="2624666"/>
            <a:ext cx="3291840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0916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09160" y="2624666"/>
            <a:ext cx="3291840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4EBA2B-AFFD-4ACB-86DA-76DF068FA5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7D7F9C-905F-4026-8D0C-B76038BE71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6D1E96-E48E-4031-96BF-2965684E58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题注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0" y="1828801"/>
            <a:ext cx="44577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2999" y="1828801"/>
            <a:ext cx="219456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B83A6-636E-4485-B035-9A9E4D6CC1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5"/>
          <p:cNvSpPr/>
          <p:nvPr/>
        </p:nvSpPr>
        <p:spPr bwMode="gray">
          <a:xfrm>
            <a:off x="603250" y="1695450"/>
            <a:ext cx="4197350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2" name="图片占位符 11" descr="为添加图像预留的空占位符。单击占位符，选择要添加的图像。"/>
          <p:cNvSpPr>
            <a:spLocks noGrp="1"/>
          </p:cNvSpPr>
          <p:nvPr>
            <p:ph type="pic" idx="1"/>
          </p:nvPr>
        </p:nvSpPr>
        <p:spPr>
          <a:xfrm>
            <a:off x="754517" y="1874520"/>
            <a:ext cx="3894817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57800" y="2245995"/>
            <a:ext cx="27432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81866-CB9F-405B-8887-1D6C8348C843}" type="datetimeFigureOut">
              <a:rPr lang="zh-CN" altLang="en-US"/>
            </a:fld>
            <a:endParaRPr lang="zh-CN" altLang="en-US"/>
          </a:p>
        </p:txBody>
      </p:sp>
      <p:sp>
        <p:nvSpPr>
          <p:cNvPr id="8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F93DC8-8978-4D7B-B7E7-F99886F056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3723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1143000" y="1828800"/>
            <a:ext cx="6858000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657350" y="6416675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257800" y="6416675"/>
            <a:ext cx="1028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16675"/>
            <a:ext cx="6286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B8DF075-B366-4E7F-8939-2D5516C66A3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ea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-182880" algn="l" rtl="0" fontAlgn="base">
        <a:lnSpc>
          <a:spcPct val="90000"/>
        </a:lnSpc>
        <a:spcBef>
          <a:spcPts val="12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6858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9144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1430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49" y="1285875"/>
            <a:ext cx="2871788" cy="857250"/>
          </a:xfrm>
        </p:spPr>
        <p:txBody>
          <a:bodyPr spcFirstLastPara="1">
            <a:prstTxWarp prst="textArchUp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5400" noProof="1" smtClean="0">
                <a:solidFill>
                  <a:srgbClr val="00B0F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Module 8</a:t>
            </a:r>
            <a:endParaRPr lang="zh-CN" altLang="en-US" sz="5400" noProof="1">
              <a:solidFill>
                <a:srgbClr val="00B0F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720" y="2492935"/>
            <a:ext cx="5943600" cy="776289"/>
          </a:xfrm>
        </p:spPr>
        <p:txBody>
          <a:bodyPr>
            <a:prstTxWarp prst="textInflateBottom">
              <a:avLst>
                <a:gd name="adj" fmla="val 60000"/>
              </a:avLst>
            </a:prstTxWarp>
            <a:normAutofit fontScale="850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000" noProof="1" smtClean="0">
                <a:solidFill>
                  <a:schemeClr val="accent3"/>
                </a:solidFill>
                <a:latin typeface="Comic Sans MS" panose="030F0702030302020204" pitchFamily="66" charset="0"/>
              </a:rPr>
              <a:t>Unit 2  I took some pictures.</a:t>
            </a:r>
            <a:endParaRPr lang="zh-CN" altLang="en-US" sz="4000" noProof="1">
              <a:solidFill>
                <a:schemeClr val="accent3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·delicious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美味的，可口的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6626" name="图片占位符 3" descr="u=3693560881,4211247795&amp;fm=27&amp;gp=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·made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·(make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做，制作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8674" name="图片占位符 3" descr="timgCA2944ET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·poster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海报，招贴画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0722" name="图片占位符 3" descr="timgCAYY1VUG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QQ图片2014050622235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00188" y="0"/>
            <a:ext cx="7215187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00063"/>
            <a:ext cx="4648200" cy="1143000"/>
          </a:xfrm>
        </p:spPr>
        <p:txBody>
          <a:bodyPr anchor="ctr"/>
          <a:lstStyle/>
          <a:p>
            <a:pPr algn="ctr"/>
            <a:r>
              <a:rPr lang="en-US" altLang="zh-CN" sz="4400" smtClean="0">
                <a:solidFill>
                  <a:schemeClr val="tx2"/>
                </a:solidFill>
                <a:latin typeface="Arial" panose="020B0604020202020204" pitchFamily="34" charset="0"/>
              </a:rPr>
              <a:t>eat-------ate</a:t>
            </a:r>
            <a:endParaRPr lang="en-US" altLang="zh-CN" sz="4400" smtClean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33794" name="Picture 4" descr="QQ图片2014050622240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0313" y="1714500"/>
            <a:ext cx="6643687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357688" y="428625"/>
            <a:ext cx="4648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solidFill>
                  <a:schemeClr val="tx2"/>
                </a:solidFill>
              </a:rPr>
              <a:t>drink-------drank</a:t>
            </a:r>
            <a:endParaRPr lang="en-US" altLang="zh-CN" sz="4400">
              <a:solidFill>
                <a:schemeClr val="tx2"/>
              </a:solidFill>
            </a:endParaRPr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1500188" y="0"/>
            <a:ext cx="1752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>
                <a:solidFill>
                  <a:schemeClr val="tx2"/>
                </a:solidFill>
              </a:rPr>
              <a:t>过去式</a:t>
            </a:r>
            <a:endParaRPr lang="zh-CN" altLang="en-US" sz="3200">
              <a:solidFill>
                <a:schemeClr val="tx2"/>
              </a:solidFill>
            </a:endParaRPr>
          </a:p>
        </p:txBody>
      </p:sp>
      <p:sp>
        <p:nvSpPr>
          <p:cNvPr id="33797" name="Rectangle 7"/>
          <p:cNvSpPr>
            <a:spLocks noChangeArrowheads="1"/>
          </p:cNvSpPr>
          <p:nvPr/>
        </p:nvSpPr>
        <p:spPr bwMode="auto">
          <a:xfrm>
            <a:off x="5791200" y="0"/>
            <a:ext cx="1752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>
                <a:solidFill>
                  <a:schemeClr val="tx2"/>
                </a:solidFill>
              </a:rPr>
              <a:t>过去式</a:t>
            </a:r>
            <a:endParaRPr lang="zh-CN" altLang="en-US" sz="3200">
              <a:solidFill>
                <a:schemeClr val="tx2"/>
              </a:solidFill>
            </a:endParaRPr>
          </a:p>
        </p:txBody>
      </p:sp>
      <p:pic>
        <p:nvPicPr>
          <p:cNvPr id="33798" name="Picture 2" descr="C:\Users\Administrator\Desktop\图片\timgCAUQQW2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2928938"/>
            <a:ext cx="3992563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143500" y="642938"/>
            <a:ext cx="3352800" cy="785812"/>
          </a:xfrm>
        </p:spPr>
        <p:txBody>
          <a:bodyPr/>
          <a:lstStyle/>
          <a:p>
            <a:r>
              <a:rPr lang="en-US" altLang="zh-CN" sz="2800" smtClean="0">
                <a:solidFill>
                  <a:schemeClr val="accent2"/>
                </a:solidFill>
              </a:rPr>
              <a:t>poster</a:t>
            </a:r>
            <a:r>
              <a:rPr lang="zh-CN" altLang="en-US" sz="2800" smtClean="0"/>
              <a:t>海报</a:t>
            </a:r>
            <a:endParaRPr lang="zh-CN" altLang="en-US" sz="28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5181600" y="1600200"/>
            <a:ext cx="3505200" cy="685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smtClean="0">
                <a:latin typeface="Arial" panose="020B0604020202020204" pitchFamily="34" charset="0"/>
              </a:rPr>
              <a:t>make a poster                                         </a:t>
            </a:r>
            <a:endParaRPr lang="en-US" altLang="zh-CN" sz="2800" smtClean="0">
              <a:latin typeface="Arial" panose="020B0604020202020204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4800600" y="2667000"/>
            <a:ext cx="42005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/>
              <a:t>make</a:t>
            </a:r>
            <a:r>
              <a:rPr lang="en-US" altLang="zh-CN" sz="3200"/>
              <a:t> </a:t>
            </a:r>
            <a:r>
              <a:rPr lang="zh-CN" altLang="en-US" sz="3200" u="sng">
                <a:solidFill>
                  <a:srgbClr val="FF0066"/>
                </a:solidFill>
              </a:rPr>
              <a:t>过去式</a:t>
            </a:r>
            <a:r>
              <a:rPr lang="zh-CN" altLang="en-US" sz="3200"/>
              <a:t> </a:t>
            </a:r>
            <a:r>
              <a:rPr lang="en-US" altLang="zh-CN" sz="3600"/>
              <a:t>made</a:t>
            </a:r>
            <a:endParaRPr lang="en-US" altLang="zh-CN" sz="360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zh-CN" sz="3200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857375" y="4786313"/>
            <a:ext cx="4572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/>
              <a:t>I </a:t>
            </a:r>
            <a:r>
              <a:rPr lang="en-US" altLang="zh-CN" sz="3200">
                <a:solidFill>
                  <a:srgbClr val="FF0066"/>
                </a:solidFill>
              </a:rPr>
              <a:t>made</a:t>
            </a:r>
            <a:r>
              <a:rPr lang="en-US" altLang="zh-CN" sz="3200"/>
              <a:t> a poster about picnic yesterday.</a:t>
            </a:r>
            <a:endParaRPr lang="en-US" altLang="zh-CN" sz="320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zh-CN" sz="3200"/>
          </a:p>
        </p:txBody>
      </p:sp>
      <p:pic>
        <p:nvPicPr>
          <p:cNvPr id="34821" name="Picture 2" descr="C:\Users\Administrator\Desktop\图片\timgCANG34OA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875" y="1500188"/>
            <a:ext cx="4659313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  <p:bldP spid="6149" grpId="0"/>
      <p:bldP spid="61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</a:rPr>
              <a:t>Do you have a picnic</a:t>
            </a:r>
            <a:r>
              <a:rPr lang="zh-CN" altLang="en-US" dirty="0" smtClean="0">
                <a:latin typeface="Arial" panose="020B0604020202020204" pitchFamily="34" charset="0"/>
              </a:rPr>
              <a:t>？</a:t>
            </a:r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143000"/>
            <a:ext cx="8229600" cy="1066800"/>
          </a:xfrm>
        </p:spPr>
        <p:txBody>
          <a:bodyPr/>
          <a:lstStyle/>
          <a:p>
            <a:r>
              <a:rPr lang="en-US" altLang="zh-CN" sz="3200" b="1" dirty="0" smtClean="0">
                <a:solidFill>
                  <a:srgbClr val="FF0066"/>
                </a:solidFill>
              </a:rPr>
              <a:t>Tell</a:t>
            </a:r>
            <a:r>
              <a:rPr lang="en-US" altLang="zh-CN" sz="3200" b="1" dirty="0" smtClean="0"/>
              <a:t> me about your picnic.</a:t>
            </a:r>
            <a:endParaRPr lang="en-US" altLang="zh-CN" sz="3200" b="1" dirty="0" smtClean="0"/>
          </a:p>
        </p:txBody>
      </p:sp>
      <p:pic>
        <p:nvPicPr>
          <p:cNvPr id="35843" name="Picture 5" descr="QQ图片201405062231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2000" y="2714625"/>
            <a:ext cx="428625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2" descr="C:\Users\Administrator\Desktop\图片\timgCAO66OU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" y="2428875"/>
            <a:ext cx="3538538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 descr="68XJZ__@RO3H%Q9N(ETP6P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1500" y="571500"/>
            <a:ext cx="63579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 descr="C:\Users\Administrator\Desktop\图片\timgCAZJ46B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50" y="2357438"/>
            <a:ext cx="4416425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4" descr="7{L@$4(%~$U78C2){60){_D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1500" y="428625"/>
            <a:ext cx="828675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0" name="Picture 2" descr="C:\Users\Administrator\Desktop\图片\timgCAE7QWH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63" y="1643063"/>
            <a:ext cx="4357687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K%Y@]OXGMY}DN)4R2YQ(NOJ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500063"/>
            <a:ext cx="8839200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4" name="Picture 2" descr="C:\Users\Administrator\Desktop\图片\timgCANOG7P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313" y="2357438"/>
            <a:ext cx="31638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·ate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·(eat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吃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42" name="图片占位符 5" descr="timgCADGZSU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62" y="500062"/>
            <a:ext cx="2571750" cy="661988"/>
          </a:xfrm>
        </p:spPr>
        <p:txBody>
          <a:bodyPr>
            <a:prstTxWarp prst="textTriangle">
              <a:avLst/>
            </a:prstTxWarp>
          </a:bodyPr>
          <a:lstStyle/>
          <a:p>
            <a:r>
              <a:rPr lang="zh-CN" altLang="en-US" noProof="1" smtClean="0">
                <a:solidFill>
                  <a:schemeClr val="bg1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认识新单词</a:t>
            </a:r>
            <a:endParaRPr lang="zh-CN" altLang="en-US" noProof="1" smtClean="0">
              <a:solidFill>
                <a:schemeClr val="bg1">
                  <a:lumMod val="50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en-US" altLang="zh-CN" dirty="0" smtClean="0"/>
          </a:p>
        </p:txBody>
      </p:sp>
      <p:sp>
        <p:nvSpPr>
          <p:cNvPr id="39938" name="Rectangle 3"/>
          <p:cNvSpPr>
            <a:spLocks noGrp="1" noChangeArrowheads="1"/>
          </p:cNvSpPr>
          <p:nvPr>
            <p:ph idx="1"/>
          </p:nvPr>
        </p:nvSpPr>
        <p:spPr>
          <a:xfrm>
            <a:off x="467714" y="1628875"/>
            <a:ext cx="8676285" cy="4525963"/>
          </a:xfrm>
        </p:spPr>
        <p:txBody>
          <a:bodyPr/>
          <a:lstStyle/>
          <a:p>
            <a:r>
              <a:rPr lang="zh-CN" altLang="en-US" sz="1800" dirty="0" smtClean="0"/>
              <a:t>一般过去时，表示过去发生的动作，基本句型： 某人</a:t>
            </a:r>
            <a:r>
              <a:rPr lang="en-US" altLang="zh-CN" sz="1800" dirty="0" smtClean="0"/>
              <a:t>+</a:t>
            </a:r>
            <a:r>
              <a:rPr lang="zh-CN" altLang="en-US" sz="1800" dirty="0" smtClean="0"/>
              <a:t>动词的过去式</a:t>
            </a:r>
            <a:r>
              <a:rPr lang="en-US" altLang="zh-CN" sz="1800" dirty="0" smtClean="0"/>
              <a:t>+</a:t>
            </a:r>
            <a:r>
              <a:rPr lang="zh-CN" altLang="en-US" sz="1800" dirty="0" smtClean="0"/>
              <a:t>某事。</a:t>
            </a:r>
            <a:endParaRPr lang="zh-CN" altLang="en-US" sz="1800" dirty="0" smtClean="0"/>
          </a:p>
          <a:p>
            <a:r>
              <a:rPr lang="en-US" altLang="zh-CN" sz="1800" dirty="0" err="1" smtClean="0"/>
              <a:t>Eg</a:t>
            </a:r>
            <a:r>
              <a:rPr lang="zh-CN" altLang="en-US" sz="1800" dirty="0" smtClean="0"/>
              <a:t>：</a:t>
            </a:r>
            <a:r>
              <a:rPr lang="en-US" altLang="zh-CN" sz="1800" dirty="0" smtClean="0"/>
              <a:t>Yesterday I made a poster. </a:t>
            </a:r>
            <a:r>
              <a:rPr lang="zh-CN" altLang="en-US" sz="1800" dirty="0" smtClean="0"/>
              <a:t>（时间放句首）</a:t>
            </a:r>
            <a:endParaRPr lang="zh-CN" altLang="en-US" sz="1800" dirty="0" smtClean="0"/>
          </a:p>
          <a:p>
            <a:r>
              <a:rPr lang="en-US" altLang="zh-CN" sz="1800" dirty="0" smtClean="0"/>
              <a:t>I </a:t>
            </a:r>
            <a:r>
              <a:rPr lang="en-US" altLang="zh-CN" sz="1800" dirty="0" smtClean="0"/>
              <a:t>took some pictures yesterday.</a:t>
            </a:r>
            <a:r>
              <a:rPr lang="zh-CN" altLang="en-US" sz="1800" dirty="0" smtClean="0"/>
              <a:t>（时间放句末）</a:t>
            </a:r>
            <a:endParaRPr lang="zh-CN" altLang="en-US" sz="1800" dirty="0" smtClean="0"/>
          </a:p>
          <a:p>
            <a:pPr>
              <a:buFontTx/>
              <a:buNone/>
            </a:pPr>
            <a:r>
              <a:rPr lang="zh-CN" altLang="en-US" sz="1800" b="1" dirty="0" smtClean="0">
                <a:solidFill>
                  <a:srgbClr val="FF0066"/>
                </a:solidFill>
              </a:rPr>
              <a:t>注意：不能按中文思维把时间放中间。</a:t>
            </a:r>
            <a:endParaRPr lang="zh-CN" altLang="en-US" sz="1800" b="1" dirty="0" smtClean="0">
              <a:solidFill>
                <a:srgbClr val="FF0066"/>
              </a:solidFill>
            </a:endParaRPr>
          </a:p>
          <a:p>
            <a:pPr>
              <a:buFontTx/>
              <a:buNone/>
            </a:pPr>
            <a:r>
              <a:rPr lang="en-US" altLang="zh-CN" sz="1800" dirty="0" err="1" smtClean="0"/>
              <a:t>Eg</a:t>
            </a:r>
            <a:r>
              <a:rPr lang="zh-CN" altLang="en-US" sz="1800" dirty="0" smtClean="0"/>
              <a:t>： </a:t>
            </a:r>
            <a:r>
              <a:rPr lang="en-US" altLang="zh-CN" sz="1800" dirty="0" smtClean="0"/>
              <a:t>I </a:t>
            </a:r>
            <a:r>
              <a:rPr lang="en-US" altLang="zh-CN" sz="1800" dirty="0" smtClean="0">
                <a:solidFill>
                  <a:srgbClr val="FF0066"/>
                </a:solidFill>
              </a:rPr>
              <a:t>yesterday</a:t>
            </a:r>
            <a:r>
              <a:rPr lang="en-US" altLang="zh-CN" sz="1800" dirty="0" smtClean="0"/>
              <a:t> took some pictures. </a:t>
            </a:r>
            <a:r>
              <a:rPr lang="en-US" altLang="zh-CN" sz="1800" dirty="0" smtClean="0">
                <a:solidFill>
                  <a:srgbClr val="FF0066"/>
                </a:solidFill>
              </a:rPr>
              <a:t>X</a:t>
            </a:r>
            <a:endParaRPr lang="en-US" altLang="zh-CN" sz="1800" dirty="0" smtClean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770" y="1628875"/>
            <a:ext cx="6286544" cy="1928826"/>
          </a:xfr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Autofit/>
            <a:sp3d extrusionH="57150">
              <a:bevelT w="57150" h="38100" prst="hardEdge"/>
            </a:sp3d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1500" b="1" noProof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j-lt"/>
              </a:rPr>
              <a:t>Goodbye</a:t>
            </a:r>
            <a:endParaRPr lang="zh-CN" altLang="en-US" sz="11500" b="1" noProof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·drank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·(drink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喝，饮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290" name="图片占位符 3" descr="timgCA1H0PRL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85813" y="1928813"/>
            <a:ext cx="3894137" cy="2768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·drink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饮料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338" name="图片占位符 3" descr="timgCAPHPCPY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14375" y="1928813"/>
            <a:ext cx="3894138" cy="2768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·time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一段时间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6386" name="图片占位符 3" descr="timgCAGIIYGN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·busy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忙的，忙碌的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434" name="图片占位符 3" descr="timgCA3OFP7N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·took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·(take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拍摄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0482" name="图片占位符 3" descr="timgCABEAN5C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·tell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告诉，告知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530" name="Picture 2" descr="C:\Users\Administrator\Desktop\图片\u=622870730,1557361687&amp;fm=27&amp;gp=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71625" y="1928813"/>
            <a:ext cx="22002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·great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非常好的，令人愉快的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4578" name="图片占位符 3" descr="u=2179041014,1649978611&amp;fm=27&amp;gp=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54cd8339-c96f-45b3-8366-7dc74de31d7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tf03896101</Template>
  <TotalTime>0</TotalTime>
  <Words>593</Words>
  <Application>WPS 演示</Application>
  <PresentationFormat>全屏显示(4:3)</PresentationFormat>
  <Paragraphs>82</Paragraphs>
  <Slides>21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Calibri</vt:lpstr>
      <vt:lpstr>Comic Sans MS</vt:lpstr>
      <vt:lpstr>华文楷体</vt:lpstr>
      <vt:lpstr>华文彩云</vt:lpstr>
      <vt:lpstr>黑体</vt:lpstr>
      <vt:lpstr>Arial Unicode MS</vt:lpstr>
      <vt:lpstr>Arial</vt:lpstr>
      <vt:lpstr>Times New Roman</vt:lpstr>
      <vt:lpstr>第一PPT模板网-WWW.1PPT.COM</vt:lpstr>
      <vt:lpstr>Module 8</vt:lpstr>
      <vt:lpstr>认识新单词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eat-------ate</vt:lpstr>
      <vt:lpstr>poster海报</vt:lpstr>
      <vt:lpstr>Do you have a picnic？</vt:lpstr>
      <vt:lpstr>PowerPoint 演示文稿</vt:lpstr>
      <vt:lpstr>PowerPoint 演示文稿</vt:lpstr>
      <vt:lpstr>PowerPoint 演示文稿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29</cp:revision>
  <dcterms:created xsi:type="dcterms:W3CDTF">2017-09-13T08:22:00Z</dcterms:created>
  <dcterms:modified xsi:type="dcterms:W3CDTF">2023-02-16T04:24:01Z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5C456CE37D2C406D82D1A82F4C8CB5E0</vt:lpwstr>
  </property>
</Properties>
</file>