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5" r:id="rId4"/>
    <p:sldId id="266" r:id="rId6"/>
    <p:sldId id="270" r:id="rId7"/>
    <p:sldId id="269" r:id="rId8"/>
    <p:sldId id="268" r:id="rId9"/>
    <p:sldId id="267" r:id="rId10"/>
    <p:sldId id="274" r:id="rId11"/>
    <p:sldId id="271" r:id="rId12"/>
    <p:sldId id="272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58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417A7"/>
    <a:srgbClr val="1AA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19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74380FE-C7B2-4F45-8D2C-93F3D925215A}" type="datetimeFigureOut">
              <a:rPr lang="zh-CN" altLang="en-US"/>
            </a:fld>
            <a:endParaRPr lang="zh-CN" altLang="en-US"/>
          </a:p>
        </p:txBody>
      </p:sp>
      <p:sp>
        <p:nvSpPr>
          <p:cNvPr id="819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C208B9E-18EC-42E2-B887-89CB9A8795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6A35E62-CD21-47AA-9908-C10C1B1EEE8B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BC30BF9-B5A7-4FDA-8BA7-541B1D16DE93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29BE64A-2001-427D-867D-0182CFCE0E30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5306572-4322-451A-A59F-7A7802DB072B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C2092BD-2A4C-4C2F-B2A5-E23E353BE7F6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DC22577-3811-4DB6-966C-E43603179CEF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B7C7805-3BEA-4F8B-88D6-990AAC2153E0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A9267D1-8C86-4515-AE5D-D2CAA1931152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F46F065-4339-4D9D-9724-CF6B01E5577D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533400"/>
            <a:ext cx="6343650" cy="1828800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438400"/>
            <a:ext cx="531495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39751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791200"/>
            <a:ext cx="6086564" cy="7016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4327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147926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41750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40005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4743450" y="966788"/>
            <a:ext cx="2243138" cy="1935162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0" name="任意多边形 5"/>
          <p:cNvSpPr/>
          <p:nvPr/>
        </p:nvSpPr>
        <p:spPr bwMode="gray">
          <a:xfrm>
            <a:off x="4743450" y="3060700"/>
            <a:ext cx="2243138" cy="193516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305425"/>
            <a:ext cx="607806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3916" y="1113023"/>
            <a:ext cx="3655668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879519" y="1109743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4879519" y="3203381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919255"/>
            <a:ext cx="607806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5"/>
          <p:cNvSpPr/>
          <p:nvPr/>
        </p:nvSpPr>
        <p:spPr bwMode="gray">
          <a:xfrm>
            <a:off x="3136900" y="265113"/>
            <a:ext cx="3924300" cy="301942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2" name="任意多边形 5"/>
          <p:cNvSpPr/>
          <p:nvPr/>
        </p:nvSpPr>
        <p:spPr bwMode="gray">
          <a:xfrm>
            <a:off x="612775" y="384175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4" name="任意多边形 5"/>
          <p:cNvSpPr/>
          <p:nvPr/>
        </p:nvSpPr>
        <p:spPr bwMode="gray">
          <a:xfrm>
            <a:off x="612775" y="2478088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6" name="任意多边形 5"/>
          <p:cNvSpPr/>
          <p:nvPr/>
        </p:nvSpPr>
        <p:spPr bwMode="gray">
          <a:xfrm>
            <a:off x="612775" y="4572000"/>
            <a:ext cx="2359025" cy="189388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7" name="任意多边形 5"/>
          <p:cNvSpPr/>
          <p:nvPr/>
        </p:nvSpPr>
        <p:spPr bwMode="gray">
          <a:xfrm>
            <a:off x="3136900" y="3448050"/>
            <a:ext cx="3924300" cy="302101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8050" y="365126"/>
            <a:ext cx="1600200" cy="15398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3318326" y="436316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759767" y="538232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759767" y="2631870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759767" y="4725508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3318326" y="3619783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F965BD-5800-4FE7-96A0-A53B209D3F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6629401" y="365125"/>
            <a:ext cx="1371599" cy="4940300"/>
          </a:xfrm>
        </p:spPr>
        <p:txBody>
          <a:bodyPr vert="vert"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365125"/>
            <a:ext cx="5143500" cy="4940300"/>
          </a:xfrm>
        </p:spPr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A7BB9-069F-4F0C-B224-C9E1B4D4E9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A56C3-8281-4E21-83A5-F0D706E42C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5486400" cy="1828800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4600" y="2438400"/>
            <a:ext cx="41148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916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CD9E2-2822-4C88-97FB-8DFB09FB7A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0916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0916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EE39C-F9A9-460B-83B9-CE00B4E33A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BEB70-0B59-4B44-8395-8C49B7DB2C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2E076-4998-45A4-B08C-701074455C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0" y="1828801"/>
            <a:ext cx="44577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2999" y="1828801"/>
            <a:ext cx="219456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86D33-C18E-4B87-850B-9C5D547B70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5"/>
          <p:cNvSpPr/>
          <p:nvPr/>
        </p:nvSpPr>
        <p:spPr bwMode="gray">
          <a:xfrm>
            <a:off x="603250" y="1695450"/>
            <a:ext cx="4197350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754517" y="1874520"/>
            <a:ext cx="3894817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57800" y="2245995"/>
            <a:ext cx="27432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1866-CB9F-405B-8887-1D6C8348C843}" type="datetimeFigureOut">
              <a:rPr lang="zh-CN" altLang="en-US"/>
            </a:fld>
            <a:endParaRPr lang="zh-CN" altLang="en-US"/>
          </a:p>
        </p:txBody>
      </p:sp>
      <p:sp>
        <p:nvSpPr>
          <p:cNvPr id="8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61704-721C-4C67-A9C3-FA9E13E24C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3723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43000" y="1828800"/>
            <a:ext cx="685800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57350" y="6416675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257800" y="6416675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16675"/>
            <a:ext cx="6286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AA3CB1A-810C-4ED6-8B9C-3F0FB3AD89C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rtl="0" fontAlgn="base">
        <a:lnSpc>
          <a:spcPct val="90000"/>
        </a:lnSpc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1285875"/>
            <a:ext cx="2871788" cy="857250"/>
          </a:xfrm>
        </p:spPr>
        <p:txBody>
          <a:bodyPr spcFirstLastPara="1">
            <a:prstTxWarp prst="textArchU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400" noProof="1" smtClean="0">
                <a:solidFill>
                  <a:srgbClr val="00B0F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Module 9</a:t>
            </a:r>
            <a:endParaRPr lang="zh-CN" altLang="en-US" sz="5400" noProof="1">
              <a:solidFill>
                <a:srgbClr val="00B0F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3400" y="2564940"/>
            <a:ext cx="6794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600" noProof="1">
                <a:solidFill>
                  <a:schemeClr val="accent3"/>
                </a:solidFill>
                <a:latin typeface="Comic Sans MS" panose="030F0702030302020204" pitchFamily="66" charset="0"/>
              </a:rPr>
              <a:t>Unit 1 Did he live in New York?</a:t>
            </a:r>
            <a:endParaRPr lang="zh-CN" altLang="en-US" sz="3600" noProof="1">
              <a:solidFill>
                <a:schemeClr val="accent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·concert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音乐会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6626" name="图片占位符 3" descr="134786781863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1928813"/>
            <a:ext cx="3894137" cy="26257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332785"/>
            <a:ext cx="8229600" cy="1143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4000" dirty="0" smtClean="0">
                <a:latin typeface="Arial" panose="020B0604020202020204" pitchFamily="34" charset="0"/>
              </a:rPr>
              <a:t>Did you come </a:t>
            </a:r>
            <a:r>
              <a:rPr lang="en-US" altLang="zh-CN" sz="4000" dirty="0" smtClean="0">
                <a:solidFill>
                  <a:srgbClr val="FF0000"/>
                </a:solidFill>
                <a:latin typeface="Arial" panose="020B0604020202020204" pitchFamily="34" charset="0"/>
              </a:rPr>
              <a:t>by</a:t>
            </a:r>
            <a:r>
              <a:rPr lang="en-US" altLang="zh-CN" sz="4000" dirty="0" smtClean="0">
                <a:latin typeface="Arial" panose="020B0604020202020204" pitchFamily="34" charset="0"/>
              </a:rPr>
              <a:t> </a:t>
            </a:r>
            <a:r>
              <a:rPr lang="en-US" altLang="zh-CN" sz="4000" u="sng" dirty="0" smtClean="0">
                <a:latin typeface="Arial" panose="020B0604020202020204" pitchFamily="34" charset="0"/>
              </a:rPr>
              <a:t>train</a:t>
            </a:r>
            <a:r>
              <a:rPr lang="zh-CN" altLang="en-US" sz="4000" dirty="0" smtClean="0">
                <a:latin typeface="Arial" panose="020B0604020202020204" pitchFamily="34" charset="0"/>
              </a:rPr>
              <a:t>？	</a:t>
            </a:r>
            <a:br>
              <a:rPr lang="zh-CN" altLang="en-US" sz="4000" dirty="0" smtClean="0">
                <a:latin typeface="Arial" panose="020B0604020202020204" pitchFamily="34" charset="0"/>
              </a:rPr>
            </a:br>
            <a:r>
              <a:rPr lang="en-US" altLang="zh-CN" sz="4000" dirty="0" smtClean="0">
                <a:latin typeface="Arial" panose="020B0604020202020204" pitchFamily="34" charset="0"/>
              </a:rPr>
              <a:t>No, I didn’t. I </a:t>
            </a:r>
            <a:r>
              <a:rPr lang="en-US" altLang="zh-CN" sz="4000" dirty="0" smtClean="0">
                <a:solidFill>
                  <a:srgbClr val="FF0000"/>
                </a:solidFill>
                <a:latin typeface="Arial" panose="020B0604020202020204" pitchFamily="34" charset="0"/>
              </a:rPr>
              <a:t>came</a:t>
            </a:r>
            <a:r>
              <a:rPr lang="en-US" altLang="zh-CN" sz="4000" dirty="0" smtClean="0">
                <a:latin typeface="Arial" panose="020B0604020202020204" pitchFamily="34" charset="0"/>
              </a:rPr>
              <a:t> by plane.</a:t>
            </a:r>
            <a:endParaRPr lang="en-US" altLang="zh-CN" sz="4000" dirty="0" smtClean="0">
              <a:latin typeface="Arial" panose="020B0604020202020204" pitchFamily="34" charset="0"/>
            </a:endParaRPr>
          </a:p>
        </p:txBody>
      </p:sp>
      <p:pic>
        <p:nvPicPr>
          <p:cNvPr id="28674" name="Picture 9" descr="T01660~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72125" y="4643438"/>
            <a:ext cx="35718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7" descr="T01D5C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4714875"/>
            <a:ext cx="3414713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15" descr="T0172C~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50" y="1714500"/>
            <a:ext cx="2357438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T01411~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14625" y="1643063"/>
            <a:ext cx="3786188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1" descr="T01465~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3" y="4643438"/>
            <a:ext cx="257175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1219200" y="3733800"/>
            <a:ext cx="53832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come----</a:t>
            </a:r>
            <a:r>
              <a:rPr lang="zh-CN" altLang="en-US" sz="4000">
                <a:solidFill>
                  <a:srgbClr val="FF0000"/>
                </a:solidFill>
              </a:rPr>
              <a:t>过去式</a:t>
            </a:r>
            <a:r>
              <a:rPr lang="en-US" altLang="zh-CN" sz="4000">
                <a:solidFill>
                  <a:srgbClr val="FF0000"/>
                </a:solidFill>
              </a:rPr>
              <a:t>---came</a:t>
            </a:r>
            <a:endParaRPr lang="en-US" altLang="zh-CN" sz="4000">
              <a:solidFill>
                <a:srgbClr val="FF0000"/>
              </a:solidFill>
            </a:endParaRPr>
          </a:p>
        </p:txBody>
      </p:sp>
      <p:pic>
        <p:nvPicPr>
          <p:cNvPr id="28680" name="Picture 2" descr="C:\Users\Administrator\Desktop\图片\u=308425926,4000446444&amp;fm=27&amp;gp=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75" y="1714500"/>
            <a:ext cx="2489200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7372350" cy="1082675"/>
          </a:xfrm>
        </p:spPr>
        <p:txBody>
          <a:bodyPr/>
          <a:lstStyle/>
          <a:p>
            <a:r>
              <a:rPr lang="en-US" altLang="zh-CN" smtClean="0">
                <a:latin typeface="Arial" panose="020B0604020202020204" pitchFamily="34" charset="0"/>
              </a:rPr>
              <a:t>Do you like to </a:t>
            </a:r>
            <a:r>
              <a:rPr lang="en-US" altLang="zh-CN" smtClean="0">
                <a:solidFill>
                  <a:srgbClr val="FF0000"/>
                </a:solidFill>
                <a:latin typeface="Arial" panose="020B0604020202020204" pitchFamily="34" charset="0"/>
              </a:rPr>
              <a:t>travel? </a:t>
            </a:r>
            <a:r>
              <a:rPr lang="zh-CN" altLang="en-US" smtClean="0">
                <a:solidFill>
                  <a:srgbClr val="FF0000"/>
                </a:solidFill>
                <a:latin typeface="Arial" panose="020B0604020202020204" pitchFamily="34" charset="0"/>
              </a:rPr>
              <a:t>旅游</a:t>
            </a:r>
            <a:endParaRPr lang="zh-CN" altLang="en-US" smtClean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114800" cy="838200"/>
          </a:xfrm>
        </p:spPr>
        <p:txBody>
          <a:bodyPr/>
          <a:lstStyle/>
          <a:p>
            <a:r>
              <a:rPr lang="en-US" altLang="zh-CN" sz="2800" smtClean="0">
                <a:latin typeface="Arial" panose="020B0604020202020204" pitchFamily="34" charset="0"/>
              </a:rPr>
              <a:t>How about </a:t>
            </a:r>
            <a:r>
              <a:rPr lang="en-US" altLang="zh-CN" sz="2800" smtClean="0">
                <a:solidFill>
                  <a:srgbClr val="FF0000"/>
                </a:solidFill>
                <a:latin typeface="Arial" panose="020B0604020202020204" pitchFamily="34" charset="0"/>
              </a:rPr>
              <a:t>the US</a:t>
            </a:r>
            <a:r>
              <a:rPr lang="en-US" altLang="zh-CN" sz="2800" smtClean="0">
                <a:latin typeface="Arial" panose="020B0604020202020204" pitchFamily="34" charset="0"/>
              </a:rPr>
              <a:t>?</a:t>
            </a:r>
            <a:endParaRPr lang="en-US" altLang="zh-CN" sz="2800" smtClean="0">
              <a:latin typeface="Arial" panose="020B0604020202020204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876800" y="1600200"/>
            <a:ext cx="4117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accent2"/>
                </a:solidFill>
              </a:rPr>
              <a:t>the US=the USA </a:t>
            </a:r>
            <a:r>
              <a:rPr lang="zh-CN" altLang="en-US" sz="3200">
                <a:solidFill>
                  <a:srgbClr val="FF0000"/>
                </a:solidFill>
              </a:rPr>
              <a:t>美国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29700" name="Picture 8" descr="T013E1~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14500" y="2500313"/>
            <a:ext cx="52578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Administrator\Desktop\图片\75604178744665225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70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800600" y="1219200"/>
            <a:ext cx="4953000" cy="1143000"/>
          </a:xfrm>
        </p:spPr>
        <p:txBody>
          <a:bodyPr/>
          <a:lstStyle/>
          <a:p>
            <a:r>
              <a:rPr lang="zh-CN" altLang="en-US" smtClean="0"/>
              <a:t>自由女神像</a:t>
            </a:r>
            <a:endParaRPr lang="zh-CN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457200"/>
            <a:ext cx="4191000" cy="1905000"/>
          </a:xfrm>
        </p:spPr>
        <p:txBody>
          <a:bodyPr/>
          <a:lstStyle/>
          <a:p>
            <a:r>
              <a:rPr lang="en-US" altLang="zh-CN" sz="5400" dirty="0" smtClean="0">
                <a:latin typeface="Arial" panose="020B0604020202020204" pitchFamily="34" charset="0"/>
              </a:rPr>
              <a:t>New York </a:t>
            </a:r>
            <a:r>
              <a:rPr lang="zh-CN" altLang="en-US" sz="5400" dirty="0" smtClean="0">
                <a:latin typeface="Arial" panose="020B0604020202020204" pitchFamily="34" charset="0"/>
              </a:rPr>
              <a:t>纽约</a:t>
            </a:r>
            <a:endParaRPr lang="zh-CN" altLang="en-US" sz="5400" dirty="0" smtClean="0">
              <a:latin typeface="Arial" panose="020B0604020202020204" pitchFamily="34" charset="0"/>
            </a:endParaRPr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>
            <a:off x="4929188" y="2428875"/>
            <a:ext cx="39274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/>
              <a:t>the Statue of Liberty </a:t>
            </a:r>
            <a:endParaRPr lang="en-US" altLang="zh-CN" sz="3200"/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Administrator\Desktop\图片\Cii9EVbWs9aIaiKTAARfjwFlpzcAACcxAD-jp0ABF-n768_w500_h280_c1_t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768600"/>
            <a:ext cx="7286625" cy="408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4030" y="1268850"/>
            <a:ext cx="4038600" cy="1143000"/>
          </a:xfrm>
        </p:spPr>
        <p:txBody>
          <a:bodyPr/>
          <a:lstStyle/>
          <a:p>
            <a:r>
              <a:rPr lang="zh-CN" altLang="en-US" sz="4000" dirty="0" smtClean="0">
                <a:latin typeface="Arial" panose="020B0604020202020204" pitchFamily="34" charset="0"/>
              </a:rPr>
              <a:t>白宫</a:t>
            </a:r>
            <a:br>
              <a:rPr lang="zh-CN" altLang="en-US" sz="4000" dirty="0" smtClean="0">
                <a:latin typeface="Arial" panose="020B0604020202020204" pitchFamily="34" charset="0"/>
              </a:rPr>
            </a:br>
            <a:r>
              <a:rPr lang="en-US" altLang="zh-CN" sz="4000" dirty="0" smtClean="0">
                <a:latin typeface="Arial" panose="020B0604020202020204" pitchFamily="34" charset="0"/>
              </a:rPr>
              <a:t>the White House </a:t>
            </a:r>
            <a:endParaRPr lang="en-US" altLang="zh-CN" sz="4000" dirty="0" smtClean="0">
              <a:latin typeface="Arial" panose="020B0604020202020204" pitchFamily="34" charset="0"/>
            </a:endParaRPr>
          </a:p>
        </p:txBody>
      </p:sp>
      <p:sp>
        <p:nvSpPr>
          <p:cNvPr id="31747" name="Rectangle 8"/>
          <p:cNvSpPr>
            <a:spLocks noChangeArrowheads="1"/>
          </p:cNvSpPr>
          <p:nvPr/>
        </p:nvSpPr>
        <p:spPr bwMode="auto">
          <a:xfrm>
            <a:off x="343530" y="620805"/>
            <a:ext cx="426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000" dirty="0">
                <a:solidFill>
                  <a:schemeClr val="tx2"/>
                </a:solidFill>
              </a:rPr>
              <a:t>Washington DC</a:t>
            </a:r>
            <a:r>
              <a:rPr lang="zh-CN" altLang="en-US" sz="4000" dirty="0">
                <a:solidFill>
                  <a:schemeClr val="tx2"/>
                </a:solidFill>
              </a:rPr>
              <a:t>华盛顿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7372350" cy="1082675"/>
          </a:xfrm>
        </p:spPr>
        <p:txBody>
          <a:bodyPr/>
          <a:lstStyle/>
          <a:p>
            <a:r>
              <a:rPr lang="en-US" altLang="zh-CN" smtClean="0">
                <a:latin typeface="Arial" panose="020B0604020202020204" pitchFamily="34" charset="0"/>
              </a:rPr>
              <a:t>San Francisco </a:t>
            </a:r>
            <a:r>
              <a:rPr lang="zh-CN" altLang="en-US" smtClean="0">
                <a:latin typeface="Arial" panose="020B0604020202020204" pitchFamily="34" charset="0"/>
              </a:rPr>
              <a:t>旧金山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642938" y="1428750"/>
            <a:ext cx="6858000" cy="642938"/>
          </a:xfrm>
        </p:spPr>
        <p:txBody>
          <a:bodyPr/>
          <a:lstStyle/>
          <a:p>
            <a:r>
              <a:rPr lang="zh-CN" altLang="en-US" sz="2800" smtClean="0">
                <a:latin typeface="Arial" panose="020B0604020202020204" pitchFamily="34" charset="0"/>
              </a:rPr>
              <a:t>金门大桥   </a:t>
            </a:r>
            <a:r>
              <a:rPr lang="en-US" altLang="zh-CN" sz="2800" smtClean="0">
                <a:latin typeface="Arial" panose="020B0604020202020204" pitchFamily="34" charset="0"/>
              </a:rPr>
              <a:t>Golden Gate Bridge </a:t>
            </a:r>
            <a:endParaRPr lang="en-US" altLang="zh-CN" sz="2800" smtClean="0">
              <a:latin typeface="Arial" panose="020B0604020202020204" pitchFamily="34" charset="0"/>
            </a:endParaRPr>
          </a:p>
        </p:txBody>
      </p:sp>
      <p:pic>
        <p:nvPicPr>
          <p:cNvPr id="32771" name="Picture 2" descr="C:\Users\Administrator\Desktop\图片\30adcbef76094b3657a45f2eaacc7cd98d109d3b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25" y="2060905"/>
            <a:ext cx="8237538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/>
          <a:lstStyle/>
          <a:p>
            <a:r>
              <a:rPr lang="en-US" altLang="zh-CN" smtClean="0">
                <a:latin typeface="Arial" panose="020B0604020202020204" pitchFamily="34" charset="0"/>
              </a:rPr>
              <a:t>postcard</a:t>
            </a:r>
            <a:r>
              <a:rPr lang="zh-CN" altLang="en-US" smtClean="0">
                <a:latin typeface="Arial" panose="020B0604020202020204" pitchFamily="34" charset="0"/>
              </a:rPr>
              <a:t>明信片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pic>
        <p:nvPicPr>
          <p:cNvPr id="33794" name="Picture 5" descr="T016ED~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75" y="1714500"/>
            <a:ext cx="75438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6" descr="T01ECA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352800"/>
            <a:ext cx="2438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7" descr="_R@E~1@FP(H5CJXU}_TRAR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048000"/>
            <a:ext cx="32004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52400" y="990600"/>
            <a:ext cx="3282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/>
              <a:t>It’s a postcard</a:t>
            </a:r>
            <a:endParaRPr lang="en-US" altLang="zh-CN" sz="3600" b="1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429000" y="990600"/>
            <a:ext cx="5391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</a:rPr>
              <a:t>from </a:t>
            </a:r>
            <a:r>
              <a:rPr lang="en-US" altLang="zh-CN" sz="3600" b="1"/>
              <a:t>my</a:t>
            </a:r>
            <a:r>
              <a:rPr lang="en-US" altLang="zh-CN" sz="3600" b="1">
                <a:solidFill>
                  <a:srgbClr val="FF3300"/>
                </a:solidFill>
              </a:rPr>
              <a:t> cousin </a:t>
            </a:r>
            <a:r>
              <a:rPr lang="en-US" altLang="zh-CN" sz="3600" b="1"/>
              <a:t>Dalong.</a:t>
            </a:r>
            <a:endParaRPr lang="en-US" altLang="zh-CN" sz="36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60" grpId="0"/>
      <p:bldP spid="235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8" descr="T017A4~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4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323705" y="891841"/>
            <a:ext cx="543418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600" dirty="0" err="1"/>
              <a:t>Daming’s</a:t>
            </a:r>
            <a:r>
              <a:rPr lang="en-US" altLang="zh-CN" sz="3600" dirty="0"/>
              <a:t> cousin sent him</a:t>
            </a:r>
            <a:endParaRPr lang="en-US" altLang="zh-CN" sz="3600" dirty="0"/>
          </a:p>
          <a:p>
            <a:r>
              <a:rPr lang="en-US" altLang="zh-CN" sz="3600" dirty="0"/>
              <a:t> a postcard from US.</a:t>
            </a:r>
            <a:endParaRPr lang="en-US" altLang="zh-CN" sz="3600" dirty="0"/>
          </a:p>
          <a:p>
            <a:r>
              <a:rPr lang="en-US" altLang="zh-CN" sz="3600" dirty="0"/>
              <a:t>What’s it about? </a:t>
            </a:r>
            <a:endParaRPr lang="en-US" altLang="zh-CN" sz="3600" dirty="0"/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14313"/>
            <a:ext cx="7372350" cy="1082675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</a:rPr>
              <a:t>summary</a:t>
            </a:r>
            <a:endParaRPr lang="en-US" altLang="zh-CN" dirty="0" smtClean="0">
              <a:latin typeface="Arial" panose="020B0604020202020204" pitchFamily="34" charset="0"/>
            </a:endParaRPr>
          </a:p>
        </p:txBody>
      </p:sp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643063"/>
            <a:ext cx="7888202" cy="3475037"/>
          </a:xfrm>
        </p:spPr>
        <p:txBody>
          <a:bodyPr/>
          <a:lstStyle/>
          <a:p>
            <a:r>
              <a:rPr lang="zh-CN" altLang="en-US" sz="2800" dirty="0" smtClean="0">
                <a:latin typeface="Arial" panose="020B0604020202020204" pitchFamily="34" charset="0"/>
              </a:rPr>
              <a:t>询问他人过去是否做了某事时：</a:t>
            </a:r>
            <a:endParaRPr lang="zh-CN" altLang="en-US" sz="2800" dirty="0" smtClean="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dirty="0" smtClean="0">
                <a:latin typeface="Arial" panose="020B0604020202020204" pitchFamily="34" charset="0"/>
              </a:rPr>
              <a:t>           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Did +</a:t>
            </a:r>
            <a:r>
              <a:rPr lang="zh-CN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主语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+</a:t>
            </a:r>
            <a:r>
              <a:rPr lang="zh-CN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动词原形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+</a:t>
            </a:r>
            <a:r>
              <a:rPr lang="zh-CN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过去的时间？</a:t>
            </a:r>
            <a:endParaRPr lang="zh-CN" altLang="en-US" sz="2800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dirty="0" smtClean="0">
                <a:latin typeface="Arial" panose="020B0604020202020204" pitchFamily="34" charset="0"/>
              </a:rPr>
              <a:t>回答：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Yes,</a:t>
            </a:r>
            <a:r>
              <a:rPr lang="zh-CN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主语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+did. /No, </a:t>
            </a:r>
            <a:r>
              <a:rPr lang="zh-CN" altLang="en-US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主语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+didn’t.</a:t>
            </a:r>
            <a:r>
              <a:rPr lang="en-US" altLang="zh-CN" sz="2800" dirty="0" smtClean="0">
                <a:latin typeface="Arial" panose="020B0604020202020204" pitchFamily="34" charset="0"/>
              </a:rPr>
              <a:t> </a:t>
            </a:r>
            <a:endParaRPr lang="en-US" altLang="zh-CN" sz="2800" dirty="0" smtClean="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800" dirty="0" err="1" smtClean="0">
                <a:latin typeface="Arial" panose="020B0604020202020204" pitchFamily="34" charset="0"/>
              </a:rPr>
              <a:t>Eg</a:t>
            </a:r>
            <a:r>
              <a:rPr lang="zh-CN" altLang="en-US" sz="2800" dirty="0" smtClean="0">
                <a:latin typeface="Arial" panose="020B0604020202020204" pitchFamily="34" charset="0"/>
              </a:rPr>
              <a:t>：</a:t>
            </a:r>
            <a:endParaRPr lang="zh-CN" altLang="en-US" sz="2800" dirty="0" smtClean="0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zh-CN" sz="2800" dirty="0" smtClean="0">
              <a:latin typeface="Arial" panose="020B0604020202020204" pitchFamily="34" charset="0"/>
            </a:endParaRP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381000" y="407704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dirty="0">
                <a:solidFill>
                  <a:schemeClr val="tx2"/>
                </a:solidFill>
              </a:rPr>
              <a:t>Did he live in New York last year?</a:t>
            </a:r>
            <a:br>
              <a:rPr lang="en-US" altLang="zh-CN" sz="3200" dirty="0">
                <a:solidFill>
                  <a:schemeClr val="tx2"/>
                </a:solidFill>
              </a:rPr>
            </a:br>
            <a:r>
              <a:rPr lang="en-US" altLang="zh-CN" sz="3200" dirty="0">
                <a:solidFill>
                  <a:schemeClr val="tx2"/>
                </a:solidFill>
              </a:rPr>
              <a:t>Yes , he did./No, he didn’t.</a:t>
            </a:r>
            <a:br>
              <a:rPr lang="en-US" altLang="zh-CN" sz="3200" dirty="0">
                <a:solidFill>
                  <a:schemeClr val="tx2"/>
                </a:solidFill>
              </a:rPr>
            </a:br>
            <a:endParaRPr lang="en-US" altLang="zh-CN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1928802"/>
            <a:ext cx="6286544" cy="1928826"/>
          </a:xfr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Autofit/>
            <a:sp3d extrusionH="57150">
              <a:bevelT w="57150" h="38100" prst="hardEdge"/>
            </a:sp3d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1500" b="1" noProof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</a:rPr>
              <a:t>Goodbye</a:t>
            </a:r>
            <a:endParaRPr lang="zh-CN" altLang="en-US" sz="11500" b="1" noProof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·welcome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欢迎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42" name="图片占位符 5" descr="u=1040330613,1943417200&amp;fm=214&amp;gp=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62" y="500062"/>
            <a:ext cx="2571750" cy="661988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zh-CN" altLang="en-US" noProof="1" smtClean="0">
                <a:solidFill>
                  <a:schemeClr val="bg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认识新单词</a:t>
            </a:r>
            <a:endParaRPr lang="zh-CN" altLang="en-US" noProof="1" smtClean="0">
              <a:solidFill>
                <a:schemeClr val="bg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·postcard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明信片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290" name="图片占位符 3" descr="8175703_003441200000_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·cousin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堂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兄弟；表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堂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姐妹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338" name="图片占位符 3" descr="455997_150150034030_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2000250"/>
            <a:ext cx="3894137" cy="2768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·dear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亲爱的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6386" name="图片占位符 3" descr="9083982_222206585364_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1928813"/>
            <a:ext cx="3894137" cy="2768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·on holiday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在休假，在度假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434" name="图片占位符 3" descr="115453849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·travel 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旅行；游历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482" name="图片占位符 3" descr="3485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1928813"/>
            <a:ext cx="3894137" cy="27400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·came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·(come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来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530" name="图片占位符 3" descr="b79376c4404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·pop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流行音乐的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4578" name="图片占位符 3" descr="500fd9f9d72a60596097d50f2234349b033bba1b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5df355ce-fe9b-42cd-80d3-1b42486b7a7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tf03896101</Template>
  <TotalTime>0</TotalTime>
  <Words>691</Words>
  <Application>WPS 演示</Application>
  <PresentationFormat>全屏显示(4:3)</PresentationFormat>
  <Paragraphs>88</Paragraphs>
  <Slides>19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</vt:lpstr>
      <vt:lpstr>Calibri</vt:lpstr>
      <vt:lpstr>Comic Sans MS</vt:lpstr>
      <vt:lpstr>华文楷体</vt:lpstr>
      <vt:lpstr>华文彩云</vt:lpstr>
      <vt:lpstr>黑体</vt:lpstr>
      <vt:lpstr>Arial Unicode MS</vt:lpstr>
      <vt:lpstr>Arial</vt:lpstr>
      <vt:lpstr>Times New Roman</vt:lpstr>
      <vt:lpstr>第一PPT模板网-WWW.1PPT.COM</vt:lpstr>
      <vt:lpstr>Module 9</vt:lpstr>
      <vt:lpstr>认识新单词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Did you come by train？	 No, I didn’t. I came by plane.</vt:lpstr>
      <vt:lpstr>Do you like to travel? 旅游</vt:lpstr>
      <vt:lpstr>自由女神像</vt:lpstr>
      <vt:lpstr>白宫 the White House </vt:lpstr>
      <vt:lpstr>San Francisco 旧金山</vt:lpstr>
      <vt:lpstr>postcard明信片</vt:lpstr>
      <vt:lpstr>PowerPoint 演示文稿</vt:lpstr>
      <vt:lpstr>summary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40</cp:revision>
  <dcterms:created xsi:type="dcterms:W3CDTF">2017-09-13T08:22:00Z</dcterms:created>
  <dcterms:modified xsi:type="dcterms:W3CDTF">2023-02-16T04:24:47Z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3D27B2AD2ADC4375A8F7D47A27057596</vt:lpwstr>
  </property>
</Properties>
</file>