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288" r:id="rId3"/>
    <p:sldId id="334" r:id="rId5"/>
    <p:sldId id="330" r:id="rId6"/>
    <p:sldId id="342" r:id="rId7"/>
    <p:sldId id="358" r:id="rId8"/>
    <p:sldId id="357" r:id="rId9"/>
    <p:sldId id="359" r:id="rId10"/>
    <p:sldId id="360" r:id="rId11"/>
    <p:sldId id="361" r:id="rId12"/>
    <p:sldId id="363" r:id="rId13"/>
    <p:sldId id="362" r:id="rId14"/>
    <p:sldId id="364" r:id="rId15"/>
    <p:sldId id="365" r:id="rId16"/>
    <p:sldId id="366" r:id="rId17"/>
    <p:sldId id="336" r:id="rId18"/>
    <p:sldId id="367" r:id="rId19"/>
    <p:sldId id="355" r:id="rId20"/>
    <p:sldId id="369" r:id="rId21"/>
    <p:sldId id="335" r:id="rId22"/>
    <p:sldId id="268" r:id="rId23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-624" y="-90"/>
      </p:cViewPr>
      <p:guideLst>
        <p:guide orient="horz" pos="160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1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五年级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矩形 24"/>
          <p:cNvSpPr/>
          <p:nvPr/>
        </p:nvSpPr>
        <p:spPr>
          <a:xfrm>
            <a:off x="2060257" y="1271690"/>
            <a:ext cx="1873091" cy="4847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Module 1 Unit 2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109" name="Picture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17855" y="1152526"/>
            <a:ext cx="3035942" cy="3990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7" name="TextBox 2"/>
          <p:cNvSpPr txBox="1"/>
          <p:nvPr/>
        </p:nvSpPr>
        <p:spPr>
          <a:xfrm>
            <a:off x="4897" y="1905477"/>
            <a:ext cx="6112958" cy="62340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He worked in an office.</a:t>
            </a:r>
            <a:endParaRPr lang="zh-CN" altLang="en-US" sz="3600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 Box 3"/>
          <p:cNvSpPr txBox="1"/>
          <p:nvPr/>
        </p:nvSpPr>
        <p:spPr>
          <a:xfrm>
            <a:off x="988219" y="1486377"/>
            <a:ext cx="5631180" cy="152257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3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Let's Act !</a:t>
            </a:r>
            <a:endParaRPr lang="en-US" altLang="zh-CN" sz="33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Please act out the dialogue.</a:t>
            </a:r>
            <a:endParaRPr lang="en-US" altLang="zh-CN" sz="30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314" name="Picture 2" descr="2012082921405330564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476524" y="3008948"/>
            <a:ext cx="2098834" cy="19088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33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Text Box 2"/>
          <p:cNvSpPr txBox="1"/>
          <p:nvPr/>
        </p:nvSpPr>
        <p:spPr>
          <a:xfrm>
            <a:off x="1907381" y="855584"/>
            <a:ext cx="5329238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2700" b="1" dirty="0">
                <a:latin typeface="Times New Roman" panose="02020603050405020304" pitchFamily="18" charset="0"/>
              </a:rPr>
              <a:t>What did he do ten years ago?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  <p:pic>
        <p:nvPicPr>
          <p:cNvPr id="8203" name="Picture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11969" y="1565910"/>
            <a:ext cx="4236244" cy="1814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Text Box 5"/>
          <p:cNvSpPr txBox="1"/>
          <p:nvPr/>
        </p:nvSpPr>
        <p:spPr>
          <a:xfrm>
            <a:off x="2519362" y="3594974"/>
            <a:ext cx="4129088" cy="43934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He drove a taxi ten years ago.</a:t>
            </a:r>
            <a:endParaRPr lang="en-US" altLang="zh-CN" sz="1200" dirty="0"/>
          </a:p>
        </p:txBody>
      </p:sp>
      <p:sp>
        <p:nvSpPr>
          <p:cNvPr id="18" name="Text Box 5"/>
          <p:cNvSpPr txBox="1"/>
          <p:nvPr/>
        </p:nvSpPr>
        <p:spPr>
          <a:xfrm>
            <a:off x="2508647" y="4175522"/>
            <a:ext cx="4572000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He was a taxi driver.</a:t>
            </a:r>
            <a:endParaRPr lang="en-US" altLang="zh-CN" sz="12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/>
      <p:bldP spid="26" grpId="1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Text Box 2"/>
          <p:cNvSpPr txBox="1"/>
          <p:nvPr/>
        </p:nvSpPr>
        <p:spPr>
          <a:xfrm>
            <a:off x="2114550" y="853202"/>
            <a:ext cx="5329238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2700" b="1" dirty="0">
                <a:latin typeface="Times New Roman" panose="02020603050405020304" pitchFamily="18" charset="0"/>
              </a:rPr>
              <a:t>What did she do ten years ago?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  <p:pic>
        <p:nvPicPr>
          <p:cNvPr id="9223" name="Picture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71737" y="1511618"/>
            <a:ext cx="4433888" cy="19207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ext Box 5"/>
          <p:cNvSpPr txBox="1"/>
          <p:nvPr/>
        </p:nvSpPr>
        <p:spPr>
          <a:xfrm>
            <a:off x="2471738" y="3606404"/>
            <a:ext cx="4818460" cy="43934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She helped children ten years ago.</a:t>
            </a:r>
            <a:endParaRPr lang="en-US" altLang="zh-CN" sz="1200" dirty="0"/>
          </a:p>
        </p:txBody>
      </p:sp>
      <p:sp>
        <p:nvSpPr>
          <p:cNvPr id="25" name="Text Box 5"/>
          <p:cNvSpPr txBox="1"/>
          <p:nvPr/>
        </p:nvSpPr>
        <p:spPr>
          <a:xfrm>
            <a:off x="2461022" y="4175522"/>
            <a:ext cx="4572000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She was a doctor.</a:t>
            </a:r>
            <a:endParaRPr lang="en-US" altLang="zh-CN" sz="12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/>
      <p:bldP spid="26" grpId="1"/>
      <p:bldP spid="23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Text Box 2"/>
          <p:cNvSpPr txBox="1"/>
          <p:nvPr/>
        </p:nvSpPr>
        <p:spPr>
          <a:xfrm>
            <a:off x="2114550" y="853202"/>
            <a:ext cx="5329238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2700" b="1" dirty="0">
                <a:latin typeface="Times New Roman" panose="02020603050405020304" pitchFamily="18" charset="0"/>
              </a:rPr>
              <a:t>What did she do ten years ago?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  <p:pic>
        <p:nvPicPr>
          <p:cNvPr id="10249" name="Picture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52224" y="1530430"/>
            <a:ext cx="4243388" cy="1921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ext Box 5"/>
          <p:cNvSpPr txBox="1"/>
          <p:nvPr/>
        </p:nvSpPr>
        <p:spPr>
          <a:xfrm>
            <a:off x="2471737" y="3606404"/>
            <a:ext cx="5586413" cy="43934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She taught in a school ten years ago.</a:t>
            </a:r>
            <a:endParaRPr lang="en-US" altLang="zh-CN" sz="1200" dirty="0"/>
          </a:p>
        </p:txBody>
      </p:sp>
      <p:sp>
        <p:nvSpPr>
          <p:cNvPr id="25" name="Text Box 5"/>
          <p:cNvSpPr txBox="1"/>
          <p:nvPr/>
        </p:nvSpPr>
        <p:spPr>
          <a:xfrm>
            <a:off x="2461022" y="4175522"/>
            <a:ext cx="4572000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She was a teacher.</a:t>
            </a:r>
            <a:endParaRPr lang="en-US" altLang="zh-CN" sz="12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/>
      <p:bldP spid="26" grpId="1"/>
      <p:bldP spid="23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Text Box 2"/>
          <p:cNvSpPr txBox="1"/>
          <p:nvPr/>
        </p:nvSpPr>
        <p:spPr>
          <a:xfrm>
            <a:off x="2052637" y="762239"/>
            <a:ext cx="5329238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2700" b="1" dirty="0">
                <a:latin typeface="Times New Roman" panose="02020603050405020304" pitchFamily="18" charset="0"/>
              </a:rPr>
              <a:t>What did he do ten years ago?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57450" y="1621631"/>
            <a:ext cx="4229100" cy="1900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ext Box 5"/>
          <p:cNvSpPr txBox="1"/>
          <p:nvPr/>
        </p:nvSpPr>
        <p:spPr>
          <a:xfrm>
            <a:off x="2471738" y="3606404"/>
            <a:ext cx="4818460" cy="43934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He worked on a farm ten years ago.</a:t>
            </a:r>
            <a:endParaRPr lang="en-US" altLang="zh-CN" sz="1200" dirty="0"/>
          </a:p>
        </p:txBody>
      </p:sp>
      <p:sp>
        <p:nvSpPr>
          <p:cNvPr id="25" name="Text Box 5"/>
          <p:cNvSpPr txBox="1"/>
          <p:nvPr/>
        </p:nvSpPr>
        <p:spPr>
          <a:xfrm>
            <a:off x="2461022" y="4175522"/>
            <a:ext cx="4572000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He was a farmer.</a:t>
            </a:r>
            <a:endParaRPr lang="en-US" altLang="zh-CN" sz="12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/>
      <p:bldP spid="26" grpId="1"/>
      <p:bldP spid="23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9414" y="688181"/>
            <a:ext cx="2980373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Ask and answer</a:t>
            </a:r>
            <a:endParaRPr lang="en-US" altLang="zh-CN" sz="33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279" name="Picture 1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7080" y="1264444"/>
            <a:ext cx="6349603" cy="3786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咖啡 187"/>
          <p:cNvSpPr/>
          <p:nvPr/>
        </p:nvSpPr>
        <p:spPr>
          <a:xfrm>
            <a:off x="1821180" y="912733"/>
            <a:ext cx="864394" cy="756047"/>
          </a:xfrm>
          <a:custGeom>
            <a:avLst/>
            <a:gdLst>
              <a:gd name="txL" fmla="*/ 0 w 968375"/>
              <a:gd name="txT" fmla="*/ 0 h 1170887"/>
              <a:gd name="txR" fmla="*/ 968375 w 968375"/>
              <a:gd name="txB" fmla="*/ 1170887 h 1170887"/>
            </a:gdLst>
            <a:ahLst/>
            <a:cxnLst>
              <a:cxn ang="0">
                <a:pos x="86328" y="968447"/>
              </a:cxn>
              <a:cxn ang="0">
                <a:pos x="416627" y="1114654"/>
              </a:cxn>
              <a:cxn ang="0">
                <a:pos x="743172" y="975945"/>
              </a:cxn>
              <a:cxn ang="0">
                <a:pos x="791966" y="998438"/>
              </a:cxn>
              <a:cxn ang="0">
                <a:pos x="416627" y="1170887"/>
              </a:cxn>
              <a:cxn ang="0">
                <a:pos x="33780" y="990941"/>
              </a:cxn>
              <a:cxn ang="0">
                <a:pos x="86328" y="968447"/>
              </a:cxn>
              <a:cxn ang="0">
                <a:pos x="870787" y="619801"/>
              </a:cxn>
              <a:cxn ang="0">
                <a:pos x="968375" y="739765"/>
              </a:cxn>
              <a:cxn ang="0">
                <a:pos x="844513" y="863478"/>
              </a:cxn>
              <a:cxn ang="0">
                <a:pos x="799473" y="855981"/>
              </a:cxn>
              <a:cxn ang="0">
                <a:pos x="829500" y="807245"/>
              </a:cxn>
              <a:cxn ang="0">
                <a:pos x="844513" y="810994"/>
              </a:cxn>
              <a:cxn ang="0">
                <a:pos x="912074" y="739765"/>
              </a:cxn>
              <a:cxn ang="0">
                <a:pos x="867034" y="676034"/>
              </a:cxn>
              <a:cxn ang="0">
                <a:pos x="870787" y="619801"/>
              </a:cxn>
              <a:cxn ang="0">
                <a:pos x="821993" y="537325"/>
              </a:cxn>
              <a:cxn ang="0">
                <a:pos x="829500" y="612303"/>
              </a:cxn>
              <a:cxn ang="0">
                <a:pos x="416627" y="1024681"/>
              </a:cxn>
              <a:cxn ang="0">
                <a:pos x="0" y="612303"/>
              </a:cxn>
              <a:cxn ang="0">
                <a:pos x="7507" y="544823"/>
              </a:cxn>
              <a:cxn ang="0">
                <a:pos x="416627" y="758510"/>
              </a:cxn>
              <a:cxn ang="0">
                <a:pos x="821993" y="544823"/>
              </a:cxn>
              <a:cxn ang="0">
                <a:pos x="821993" y="537325"/>
              </a:cxn>
              <a:cxn ang="0">
                <a:pos x="416627" y="372374"/>
              </a:cxn>
              <a:cxn ang="0">
                <a:pos x="776952" y="544823"/>
              </a:cxn>
              <a:cxn ang="0">
                <a:pos x="773199" y="571065"/>
              </a:cxn>
              <a:cxn ang="0">
                <a:pos x="416627" y="451101"/>
              </a:cxn>
              <a:cxn ang="0">
                <a:pos x="56301" y="571065"/>
              </a:cxn>
              <a:cxn ang="0">
                <a:pos x="52547" y="544823"/>
              </a:cxn>
              <a:cxn ang="0">
                <a:pos x="416627" y="372374"/>
              </a:cxn>
              <a:cxn ang="0">
                <a:pos x="543902" y="62096"/>
              </a:cxn>
              <a:cxn ang="0">
                <a:pos x="554238" y="372576"/>
              </a:cxn>
              <a:cxn ang="0">
                <a:pos x="543902" y="62096"/>
              </a:cxn>
              <a:cxn ang="0">
                <a:pos x="275155" y="41398"/>
              </a:cxn>
              <a:cxn ang="0">
                <a:pos x="285491" y="351878"/>
              </a:cxn>
              <a:cxn ang="0">
                <a:pos x="275155" y="41398"/>
              </a:cxn>
              <a:cxn ang="0">
                <a:pos x="409528" y="0"/>
              </a:cxn>
              <a:cxn ang="0">
                <a:pos x="419865" y="310480"/>
              </a:cxn>
              <a:cxn ang="0">
                <a:pos x="409528" y="0"/>
              </a:cxn>
            </a:cxnLst>
            <a:rect l="txL" t="txT" r="txR" b="txB"/>
            <a:pathLst>
              <a:path w="968375" h="1170887">
                <a:moveTo>
                  <a:pt x="86328" y="968447"/>
                </a:moveTo>
                <a:cubicBezTo>
                  <a:pt x="120108" y="1054672"/>
                  <a:pt x="258984" y="1114654"/>
                  <a:pt x="416627" y="1114654"/>
                </a:cubicBezTo>
                <a:cubicBezTo>
                  <a:pt x="566762" y="1114654"/>
                  <a:pt x="701884" y="1058421"/>
                  <a:pt x="743172" y="975945"/>
                </a:cubicBezTo>
                <a:cubicBezTo>
                  <a:pt x="791966" y="998438"/>
                  <a:pt x="791966" y="998438"/>
                  <a:pt x="791966" y="998438"/>
                </a:cubicBezTo>
                <a:cubicBezTo>
                  <a:pt x="743172" y="1103407"/>
                  <a:pt x="589283" y="1170887"/>
                  <a:pt x="416627" y="1170887"/>
                </a:cubicBezTo>
                <a:cubicBezTo>
                  <a:pt x="236464" y="1170887"/>
                  <a:pt x="78821" y="1095909"/>
                  <a:pt x="33780" y="990941"/>
                </a:cubicBezTo>
                <a:cubicBezTo>
                  <a:pt x="86328" y="968447"/>
                  <a:pt x="86328" y="968447"/>
                  <a:pt x="86328" y="968447"/>
                </a:cubicBezTo>
                <a:close/>
                <a:moveTo>
                  <a:pt x="870787" y="619801"/>
                </a:moveTo>
                <a:cubicBezTo>
                  <a:pt x="927088" y="634796"/>
                  <a:pt x="968375" y="683532"/>
                  <a:pt x="968375" y="739765"/>
                </a:cubicBezTo>
                <a:cubicBezTo>
                  <a:pt x="968375" y="810994"/>
                  <a:pt x="912074" y="863478"/>
                  <a:pt x="844513" y="863478"/>
                </a:cubicBezTo>
                <a:cubicBezTo>
                  <a:pt x="829500" y="863478"/>
                  <a:pt x="814486" y="863478"/>
                  <a:pt x="799473" y="855981"/>
                </a:cubicBezTo>
                <a:cubicBezTo>
                  <a:pt x="810733" y="840985"/>
                  <a:pt x="821993" y="822241"/>
                  <a:pt x="829500" y="807245"/>
                </a:cubicBezTo>
                <a:cubicBezTo>
                  <a:pt x="833253" y="807245"/>
                  <a:pt x="840760" y="810994"/>
                  <a:pt x="844513" y="810994"/>
                </a:cubicBezTo>
                <a:cubicBezTo>
                  <a:pt x="882047" y="810994"/>
                  <a:pt x="912074" y="777254"/>
                  <a:pt x="912074" y="739765"/>
                </a:cubicBezTo>
                <a:cubicBezTo>
                  <a:pt x="912074" y="713523"/>
                  <a:pt x="893307" y="687281"/>
                  <a:pt x="867034" y="676034"/>
                </a:cubicBezTo>
                <a:cubicBezTo>
                  <a:pt x="870787" y="661038"/>
                  <a:pt x="870787" y="642294"/>
                  <a:pt x="870787" y="619801"/>
                </a:cubicBezTo>
                <a:close/>
                <a:moveTo>
                  <a:pt x="821993" y="537325"/>
                </a:moveTo>
                <a:cubicBezTo>
                  <a:pt x="825746" y="556070"/>
                  <a:pt x="829500" y="582312"/>
                  <a:pt x="829500" y="612303"/>
                </a:cubicBezTo>
                <a:cubicBezTo>
                  <a:pt x="829500" y="840985"/>
                  <a:pt x="645584" y="1024681"/>
                  <a:pt x="416627" y="1024681"/>
                </a:cubicBezTo>
                <a:cubicBezTo>
                  <a:pt x="187669" y="1024681"/>
                  <a:pt x="0" y="840985"/>
                  <a:pt x="0" y="612303"/>
                </a:cubicBezTo>
                <a:cubicBezTo>
                  <a:pt x="0" y="586061"/>
                  <a:pt x="3753" y="563567"/>
                  <a:pt x="7507" y="544823"/>
                </a:cubicBezTo>
                <a:cubicBezTo>
                  <a:pt x="7507" y="664787"/>
                  <a:pt x="187669" y="758510"/>
                  <a:pt x="416627" y="758510"/>
                </a:cubicBezTo>
                <a:cubicBezTo>
                  <a:pt x="641830" y="758510"/>
                  <a:pt x="821993" y="664787"/>
                  <a:pt x="821993" y="544823"/>
                </a:cubicBezTo>
                <a:cubicBezTo>
                  <a:pt x="821993" y="541074"/>
                  <a:pt x="821993" y="541074"/>
                  <a:pt x="821993" y="537325"/>
                </a:cubicBezTo>
                <a:close/>
                <a:moveTo>
                  <a:pt x="416627" y="372374"/>
                </a:moveTo>
                <a:cubicBezTo>
                  <a:pt x="611803" y="372374"/>
                  <a:pt x="776952" y="451101"/>
                  <a:pt x="776952" y="544823"/>
                </a:cubicBezTo>
                <a:cubicBezTo>
                  <a:pt x="776952" y="556070"/>
                  <a:pt x="776952" y="563567"/>
                  <a:pt x="773199" y="571065"/>
                </a:cubicBezTo>
                <a:cubicBezTo>
                  <a:pt x="716898" y="499836"/>
                  <a:pt x="578023" y="451101"/>
                  <a:pt x="416627" y="451101"/>
                </a:cubicBezTo>
                <a:cubicBezTo>
                  <a:pt x="251477" y="451101"/>
                  <a:pt x="112601" y="499836"/>
                  <a:pt x="56301" y="571065"/>
                </a:cubicBezTo>
                <a:cubicBezTo>
                  <a:pt x="52547" y="563567"/>
                  <a:pt x="52547" y="556070"/>
                  <a:pt x="52547" y="544823"/>
                </a:cubicBezTo>
                <a:cubicBezTo>
                  <a:pt x="52547" y="451101"/>
                  <a:pt x="217696" y="372374"/>
                  <a:pt x="416627" y="372374"/>
                </a:cubicBezTo>
                <a:close/>
                <a:moveTo>
                  <a:pt x="543902" y="62096"/>
                </a:moveTo>
                <a:cubicBezTo>
                  <a:pt x="636930" y="186288"/>
                  <a:pt x="492220" y="196637"/>
                  <a:pt x="554238" y="372576"/>
                </a:cubicBezTo>
                <a:cubicBezTo>
                  <a:pt x="409528" y="155240"/>
                  <a:pt x="585248" y="196637"/>
                  <a:pt x="543902" y="62096"/>
                </a:cubicBezTo>
                <a:close/>
                <a:moveTo>
                  <a:pt x="275155" y="41398"/>
                </a:moveTo>
                <a:cubicBezTo>
                  <a:pt x="368183" y="175939"/>
                  <a:pt x="223472" y="175939"/>
                  <a:pt x="285491" y="351878"/>
                </a:cubicBezTo>
                <a:cubicBezTo>
                  <a:pt x="140780" y="144891"/>
                  <a:pt x="316500" y="186288"/>
                  <a:pt x="275155" y="41398"/>
                </a:cubicBezTo>
                <a:close/>
                <a:moveTo>
                  <a:pt x="409528" y="0"/>
                </a:moveTo>
                <a:cubicBezTo>
                  <a:pt x="502556" y="124192"/>
                  <a:pt x="357846" y="134542"/>
                  <a:pt x="419865" y="310480"/>
                </a:cubicBezTo>
                <a:cubicBezTo>
                  <a:pt x="275155" y="103493"/>
                  <a:pt x="450874" y="144891"/>
                  <a:pt x="409528" y="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0484" name="矩形 6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526143" y="2139078"/>
            <a:ext cx="4813697" cy="8643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5" name="KSO_Shape"/>
          <p:cNvSpPr/>
          <p:nvPr/>
        </p:nvSpPr>
        <p:spPr>
          <a:xfrm>
            <a:off x="4434364" y="4033838"/>
            <a:ext cx="1428750" cy="895350"/>
          </a:xfrm>
          <a:custGeom>
            <a:avLst/>
            <a:gdLst>
              <a:gd name="txL" fmla="*/ 0 w 2143125"/>
              <a:gd name="txT" fmla="*/ 0 h 1344612"/>
              <a:gd name="txR" fmla="*/ 2143125 w 2143125"/>
              <a:gd name="txB" fmla="*/ 1344612 h 1344612"/>
            </a:gdLst>
            <a:ahLst/>
            <a:cxnLst>
              <a:cxn ang="0">
                <a:pos x="959736" y="699423"/>
              </a:cxn>
              <a:cxn ang="0">
                <a:pos x="886670" y="808286"/>
              </a:cxn>
              <a:cxn ang="0">
                <a:pos x="889773" y="918276"/>
              </a:cxn>
              <a:cxn ang="0">
                <a:pos x="939142" y="998089"/>
              </a:cxn>
              <a:cxn ang="0">
                <a:pos x="1032167" y="1049191"/>
              </a:cxn>
              <a:cxn ang="0">
                <a:pos x="1171379" y="1030587"/>
              </a:cxn>
              <a:cxn ang="0">
                <a:pos x="1259200" y="933898"/>
              </a:cxn>
              <a:cxn ang="0">
                <a:pos x="1260746" y="784877"/>
              </a:cxn>
              <a:cxn ang="0">
                <a:pos x="1188527" y="694911"/>
              </a:cxn>
              <a:cxn ang="0">
                <a:pos x="1077376" y="660222"/>
              </a:cxn>
              <a:cxn ang="0">
                <a:pos x="218070" y="699423"/>
              </a:cxn>
              <a:cxn ang="0">
                <a:pos x="145286" y="808286"/>
              </a:cxn>
              <a:cxn ang="0">
                <a:pos x="170677" y="964528"/>
              </a:cxn>
              <a:cxn ang="0">
                <a:pos x="269166" y="1043151"/>
              </a:cxn>
              <a:cxn ang="0">
                <a:pos x="369584" y="1051332"/>
              </a:cxn>
              <a:cxn ang="0">
                <a:pos x="472260" y="999141"/>
              </a:cxn>
              <a:cxn ang="0">
                <a:pos x="528392" y="897015"/>
              </a:cxn>
              <a:cxn ang="0">
                <a:pos x="499615" y="747367"/>
              </a:cxn>
              <a:cxn ang="0">
                <a:pos x="394671" y="669246"/>
              </a:cxn>
              <a:cxn ang="0">
                <a:pos x="626847" y="7333"/>
              </a:cxn>
              <a:cxn ang="0">
                <a:pos x="709787" y="60635"/>
              </a:cxn>
              <a:cxn ang="0">
                <a:pos x="751539" y="166395"/>
              </a:cxn>
              <a:cxn ang="0">
                <a:pos x="722482" y="280334"/>
              </a:cxn>
              <a:cxn ang="0">
                <a:pos x="633900" y="280051"/>
              </a:cxn>
              <a:cxn ang="0">
                <a:pos x="613306" y="186983"/>
              </a:cxn>
              <a:cxn ang="0">
                <a:pos x="581428" y="139602"/>
              </a:cxn>
              <a:cxn ang="0">
                <a:pos x="526981" y="164703"/>
              </a:cxn>
              <a:cxn ang="0">
                <a:pos x="408213" y="529080"/>
              </a:cxn>
              <a:cxn ang="0">
                <a:pos x="552653" y="600714"/>
              </a:cxn>
              <a:cxn ang="0">
                <a:pos x="650826" y="704500"/>
              </a:cxn>
              <a:cxn ang="0">
                <a:pos x="775237" y="710986"/>
              </a:cxn>
              <a:cxn ang="0">
                <a:pos x="877924" y="587460"/>
              </a:cxn>
              <a:cxn ang="0">
                <a:pos x="1028288" y="524849"/>
              </a:cxn>
              <a:cxn ang="0">
                <a:pos x="1217865" y="552206"/>
              </a:cxn>
              <a:cxn ang="0">
                <a:pos x="1427215" y="419169"/>
              </a:cxn>
              <a:cxn ang="0">
                <a:pos x="1587041" y="95841"/>
              </a:cxn>
              <a:cxn ang="0">
                <a:pos x="1683616" y="42565"/>
              </a:cxn>
              <a:cxn ang="0">
                <a:pos x="1794872" y="50739"/>
              </a:cxn>
              <a:cxn ang="0">
                <a:pos x="1871962" y="110500"/>
              </a:cxn>
              <a:cxn ang="0">
                <a:pos x="1905000" y="224101"/>
              </a:cxn>
              <a:cxn ang="0">
                <a:pos x="1864056" y="325581"/>
              </a:cxn>
              <a:cxn ang="0">
                <a:pos x="1776800" y="308104"/>
              </a:cxn>
              <a:cxn ang="0">
                <a:pos x="1765505" y="214799"/>
              </a:cxn>
              <a:cxn ang="0">
                <a:pos x="1725408" y="177025"/>
              </a:cxn>
              <a:cxn ang="0">
                <a:pos x="1669214" y="222128"/>
              </a:cxn>
              <a:cxn ang="0">
                <a:pos x="1413096" y="883158"/>
              </a:cxn>
              <a:cxn ang="0">
                <a:pos x="1347019" y="1058493"/>
              </a:cxn>
              <a:cxn ang="0">
                <a:pos x="1161496" y="1182807"/>
              </a:cxn>
              <a:cxn ang="0">
                <a:pos x="1028778" y="1190136"/>
              </a:cxn>
              <a:cxn ang="0">
                <a:pos x="906417" y="1146716"/>
              </a:cxn>
              <a:cxn ang="0">
                <a:pos x="791035" y="1034470"/>
              </a:cxn>
              <a:cxn ang="0">
                <a:pos x="742230" y="881330"/>
              </a:cxn>
              <a:cxn ang="0">
                <a:pos x="699913" y="835924"/>
              </a:cxn>
              <a:cxn ang="0">
                <a:pos x="660418" y="944786"/>
              </a:cxn>
              <a:cxn ang="0">
                <a:pos x="568729" y="1098727"/>
              </a:cxn>
              <a:cxn ang="0">
                <a:pos x="393561" y="1188440"/>
              </a:cxn>
              <a:cxn ang="0">
                <a:pos x="222623" y="1174334"/>
              </a:cxn>
              <a:cxn ang="0">
                <a:pos x="100995" y="1097926"/>
              </a:cxn>
              <a:cxn ang="0">
                <a:pos x="20312" y="974117"/>
              </a:cxn>
              <a:cxn ang="0">
                <a:pos x="846" y="830847"/>
              </a:cxn>
              <a:cxn ang="0">
                <a:pos x="42316" y="694629"/>
              </a:cxn>
              <a:cxn ang="0">
                <a:pos x="410187" y="89120"/>
              </a:cxn>
              <a:cxn ang="0">
                <a:pos x="500462" y="14102"/>
              </a:cxn>
            </a:cxnLst>
            <a:rect l="txL" t="txT" r="txR" b="txB"/>
            <a:pathLst>
              <a:path w="2143125" h="1344612">
                <a:moveTo>
                  <a:pt x="1212047" y="743627"/>
                </a:moveTo>
                <a:lnTo>
                  <a:pt x="1200621" y="744263"/>
                </a:lnTo>
                <a:lnTo>
                  <a:pt x="1189513" y="744898"/>
                </a:lnTo>
                <a:lnTo>
                  <a:pt x="1178405" y="746486"/>
                </a:lnTo>
                <a:lnTo>
                  <a:pt x="1167297" y="748074"/>
                </a:lnTo>
                <a:lnTo>
                  <a:pt x="1156507" y="750933"/>
                </a:lnTo>
                <a:lnTo>
                  <a:pt x="1146351" y="753792"/>
                </a:lnTo>
                <a:lnTo>
                  <a:pt x="1135877" y="757286"/>
                </a:lnTo>
                <a:lnTo>
                  <a:pt x="1126039" y="761098"/>
                </a:lnTo>
                <a:lnTo>
                  <a:pt x="1116200" y="765545"/>
                </a:lnTo>
                <a:lnTo>
                  <a:pt x="1106679" y="770628"/>
                </a:lnTo>
                <a:lnTo>
                  <a:pt x="1097158" y="776028"/>
                </a:lnTo>
                <a:lnTo>
                  <a:pt x="1088271" y="781746"/>
                </a:lnTo>
                <a:lnTo>
                  <a:pt x="1079702" y="787781"/>
                </a:lnTo>
                <a:lnTo>
                  <a:pt x="1071451" y="794452"/>
                </a:lnTo>
                <a:lnTo>
                  <a:pt x="1062881" y="801440"/>
                </a:lnTo>
                <a:lnTo>
                  <a:pt x="1055582" y="808746"/>
                </a:lnTo>
                <a:lnTo>
                  <a:pt x="1047965" y="816370"/>
                </a:lnTo>
                <a:lnTo>
                  <a:pt x="1041300" y="824629"/>
                </a:lnTo>
                <a:lnTo>
                  <a:pt x="1034318" y="833206"/>
                </a:lnTo>
                <a:lnTo>
                  <a:pt x="1028605" y="841782"/>
                </a:lnTo>
                <a:lnTo>
                  <a:pt x="1022575" y="850677"/>
                </a:lnTo>
                <a:lnTo>
                  <a:pt x="1017497" y="860206"/>
                </a:lnTo>
                <a:lnTo>
                  <a:pt x="1012102" y="869736"/>
                </a:lnTo>
                <a:lnTo>
                  <a:pt x="1007976" y="879583"/>
                </a:lnTo>
                <a:lnTo>
                  <a:pt x="1003850" y="889430"/>
                </a:lnTo>
                <a:lnTo>
                  <a:pt x="1000359" y="899913"/>
                </a:lnTo>
                <a:lnTo>
                  <a:pt x="997503" y="910396"/>
                </a:lnTo>
                <a:lnTo>
                  <a:pt x="994646" y="921196"/>
                </a:lnTo>
                <a:lnTo>
                  <a:pt x="992742" y="931996"/>
                </a:lnTo>
                <a:lnTo>
                  <a:pt x="991473" y="943114"/>
                </a:lnTo>
                <a:lnTo>
                  <a:pt x="990838" y="954232"/>
                </a:lnTo>
                <a:lnTo>
                  <a:pt x="990521" y="965668"/>
                </a:lnTo>
                <a:lnTo>
                  <a:pt x="990521" y="973609"/>
                </a:lnTo>
                <a:lnTo>
                  <a:pt x="990838" y="981550"/>
                </a:lnTo>
                <a:lnTo>
                  <a:pt x="991473" y="989174"/>
                </a:lnTo>
                <a:lnTo>
                  <a:pt x="992425" y="997115"/>
                </a:lnTo>
                <a:lnTo>
                  <a:pt x="993694" y="1004739"/>
                </a:lnTo>
                <a:lnTo>
                  <a:pt x="995281" y="1012045"/>
                </a:lnTo>
                <a:lnTo>
                  <a:pt x="997185" y="1019669"/>
                </a:lnTo>
                <a:lnTo>
                  <a:pt x="999090" y="1027292"/>
                </a:lnTo>
                <a:lnTo>
                  <a:pt x="1000994" y="1034281"/>
                </a:lnTo>
                <a:lnTo>
                  <a:pt x="1003533" y="1041587"/>
                </a:lnTo>
                <a:lnTo>
                  <a:pt x="1006389" y="1048575"/>
                </a:lnTo>
                <a:lnTo>
                  <a:pt x="1009563" y="1055881"/>
                </a:lnTo>
                <a:lnTo>
                  <a:pt x="1012737" y="1062552"/>
                </a:lnTo>
                <a:lnTo>
                  <a:pt x="1015910" y="1069223"/>
                </a:lnTo>
                <a:lnTo>
                  <a:pt x="1019401" y="1076211"/>
                </a:lnTo>
                <a:lnTo>
                  <a:pt x="1023210" y="1082882"/>
                </a:lnTo>
                <a:lnTo>
                  <a:pt x="1027653" y="1089235"/>
                </a:lnTo>
                <a:lnTo>
                  <a:pt x="1031779" y="1095270"/>
                </a:lnTo>
                <a:lnTo>
                  <a:pt x="1036540" y="1101623"/>
                </a:lnTo>
                <a:lnTo>
                  <a:pt x="1041300" y="1107341"/>
                </a:lnTo>
                <a:lnTo>
                  <a:pt x="1046061" y="1113059"/>
                </a:lnTo>
                <a:lnTo>
                  <a:pt x="1051139" y="1118459"/>
                </a:lnTo>
                <a:lnTo>
                  <a:pt x="1056534" y="1124177"/>
                </a:lnTo>
                <a:lnTo>
                  <a:pt x="1062247" y="1129259"/>
                </a:lnTo>
                <a:lnTo>
                  <a:pt x="1067642" y="1134342"/>
                </a:lnTo>
                <a:lnTo>
                  <a:pt x="1073672" y="1139107"/>
                </a:lnTo>
                <a:lnTo>
                  <a:pt x="1080020" y="1143871"/>
                </a:lnTo>
                <a:lnTo>
                  <a:pt x="1086367" y="1148319"/>
                </a:lnTo>
                <a:lnTo>
                  <a:pt x="1092715" y="1152766"/>
                </a:lnTo>
                <a:lnTo>
                  <a:pt x="1099379" y="1157213"/>
                </a:lnTo>
                <a:lnTo>
                  <a:pt x="1106044" y="1160707"/>
                </a:lnTo>
                <a:lnTo>
                  <a:pt x="1113344" y="1164519"/>
                </a:lnTo>
                <a:lnTo>
                  <a:pt x="1114226" y="1165066"/>
                </a:lnTo>
                <a:lnTo>
                  <a:pt x="1124654" y="1169987"/>
                </a:lnTo>
                <a:lnTo>
                  <a:pt x="1136726" y="1174750"/>
                </a:lnTo>
                <a:lnTo>
                  <a:pt x="1148798" y="1178560"/>
                </a:lnTo>
                <a:lnTo>
                  <a:pt x="1161187" y="1181735"/>
                </a:lnTo>
                <a:lnTo>
                  <a:pt x="1173576" y="1184592"/>
                </a:lnTo>
                <a:lnTo>
                  <a:pt x="1186283" y="1186180"/>
                </a:lnTo>
                <a:lnTo>
                  <a:pt x="1198990" y="1187450"/>
                </a:lnTo>
                <a:lnTo>
                  <a:pt x="1212015" y="1187767"/>
                </a:lnTo>
                <a:lnTo>
                  <a:pt x="1223452" y="1187450"/>
                </a:lnTo>
                <a:lnTo>
                  <a:pt x="1234570" y="1186497"/>
                </a:lnTo>
                <a:lnTo>
                  <a:pt x="1245689" y="1185227"/>
                </a:lnTo>
                <a:lnTo>
                  <a:pt x="1256808" y="1183322"/>
                </a:lnTo>
                <a:lnTo>
                  <a:pt x="1267609" y="1180465"/>
                </a:lnTo>
                <a:lnTo>
                  <a:pt x="1278092" y="1177925"/>
                </a:lnTo>
                <a:lnTo>
                  <a:pt x="1288258" y="1174115"/>
                </a:lnTo>
                <a:lnTo>
                  <a:pt x="1298106" y="1170305"/>
                </a:lnTo>
                <a:lnTo>
                  <a:pt x="1308271" y="1165860"/>
                </a:lnTo>
                <a:lnTo>
                  <a:pt x="1317801" y="1160780"/>
                </a:lnTo>
                <a:lnTo>
                  <a:pt x="1327332" y="1155700"/>
                </a:lnTo>
                <a:lnTo>
                  <a:pt x="1335909" y="1149667"/>
                </a:lnTo>
                <a:lnTo>
                  <a:pt x="1344804" y="1143635"/>
                </a:lnTo>
                <a:lnTo>
                  <a:pt x="1353064" y="1136967"/>
                </a:lnTo>
                <a:lnTo>
                  <a:pt x="1361323" y="1130300"/>
                </a:lnTo>
                <a:lnTo>
                  <a:pt x="1368947" y="1122680"/>
                </a:lnTo>
                <a:lnTo>
                  <a:pt x="1376572" y="1115060"/>
                </a:lnTo>
                <a:lnTo>
                  <a:pt x="1383243" y="1106805"/>
                </a:lnTo>
                <a:lnTo>
                  <a:pt x="1389914" y="1098550"/>
                </a:lnTo>
                <a:lnTo>
                  <a:pt x="1395950" y="1089660"/>
                </a:lnTo>
                <a:lnTo>
                  <a:pt x="1401986" y="1081087"/>
                </a:lnTo>
                <a:lnTo>
                  <a:pt x="1407069" y="1071562"/>
                </a:lnTo>
                <a:lnTo>
                  <a:pt x="1412151" y="1062037"/>
                </a:lnTo>
                <a:lnTo>
                  <a:pt x="1416599" y="1051877"/>
                </a:lnTo>
                <a:lnTo>
                  <a:pt x="1420411" y="1042035"/>
                </a:lnTo>
                <a:lnTo>
                  <a:pt x="1424223" y="1031875"/>
                </a:lnTo>
                <a:lnTo>
                  <a:pt x="1426765" y="1021397"/>
                </a:lnTo>
                <a:lnTo>
                  <a:pt x="1429624" y="1010602"/>
                </a:lnTo>
                <a:lnTo>
                  <a:pt x="1431530" y="999490"/>
                </a:lnTo>
                <a:lnTo>
                  <a:pt x="1432800" y="988377"/>
                </a:lnTo>
                <a:lnTo>
                  <a:pt x="1433753" y="977265"/>
                </a:lnTo>
                <a:lnTo>
                  <a:pt x="1434071" y="965835"/>
                </a:lnTo>
                <a:lnTo>
                  <a:pt x="1429717" y="922005"/>
                </a:lnTo>
                <a:lnTo>
                  <a:pt x="1429447" y="920878"/>
                </a:lnTo>
                <a:lnTo>
                  <a:pt x="1427225" y="911348"/>
                </a:lnTo>
                <a:lnTo>
                  <a:pt x="1424687" y="902137"/>
                </a:lnTo>
                <a:lnTo>
                  <a:pt x="1421513" y="892607"/>
                </a:lnTo>
                <a:lnTo>
                  <a:pt x="1418339" y="884030"/>
                </a:lnTo>
                <a:lnTo>
                  <a:pt x="1414531" y="875136"/>
                </a:lnTo>
                <a:lnTo>
                  <a:pt x="1410405" y="866559"/>
                </a:lnTo>
                <a:lnTo>
                  <a:pt x="1405961" y="857983"/>
                </a:lnTo>
                <a:lnTo>
                  <a:pt x="1401201" y="849724"/>
                </a:lnTo>
                <a:lnTo>
                  <a:pt x="1396123" y="842100"/>
                </a:lnTo>
                <a:lnTo>
                  <a:pt x="1390728" y="834159"/>
                </a:lnTo>
                <a:lnTo>
                  <a:pt x="1385015" y="826853"/>
                </a:lnTo>
                <a:lnTo>
                  <a:pt x="1378985" y="819547"/>
                </a:lnTo>
                <a:lnTo>
                  <a:pt x="1372637" y="812876"/>
                </a:lnTo>
                <a:lnTo>
                  <a:pt x="1365973" y="806205"/>
                </a:lnTo>
                <a:lnTo>
                  <a:pt x="1359308" y="799852"/>
                </a:lnTo>
                <a:lnTo>
                  <a:pt x="1352008" y="793817"/>
                </a:lnTo>
                <a:lnTo>
                  <a:pt x="1345026" y="788099"/>
                </a:lnTo>
                <a:lnTo>
                  <a:pt x="1337092" y="782699"/>
                </a:lnTo>
                <a:lnTo>
                  <a:pt x="1329475" y="777616"/>
                </a:lnTo>
                <a:lnTo>
                  <a:pt x="1321540" y="772851"/>
                </a:lnTo>
                <a:lnTo>
                  <a:pt x="1313289" y="768404"/>
                </a:lnTo>
                <a:lnTo>
                  <a:pt x="1304402" y="763957"/>
                </a:lnTo>
                <a:lnTo>
                  <a:pt x="1296151" y="760463"/>
                </a:lnTo>
                <a:lnTo>
                  <a:pt x="1287581" y="756969"/>
                </a:lnTo>
                <a:lnTo>
                  <a:pt x="1278378" y="754110"/>
                </a:lnTo>
                <a:lnTo>
                  <a:pt x="1269174" y="751251"/>
                </a:lnTo>
                <a:lnTo>
                  <a:pt x="1259970" y="749027"/>
                </a:lnTo>
                <a:lnTo>
                  <a:pt x="1250449" y="747439"/>
                </a:lnTo>
                <a:lnTo>
                  <a:pt x="1240928" y="745851"/>
                </a:lnTo>
                <a:lnTo>
                  <a:pt x="1231407" y="744580"/>
                </a:lnTo>
                <a:lnTo>
                  <a:pt x="1221885" y="744263"/>
                </a:lnTo>
                <a:lnTo>
                  <a:pt x="1212047" y="743627"/>
                </a:lnTo>
                <a:close/>
                <a:moveTo>
                  <a:pt x="377991" y="743627"/>
                </a:moveTo>
                <a:lnTo>
                  <a:pt x="366883" y="744263"/>
                </a:lnTo>
                <a:lnTo>
                  <a:pt x="355458" y="744898"/>
                </a:lnTo>
                <a:lnTo>
                  <a:pt x="344350" y="746486"/>
                </a:lnTo>
                <a:lnTo>
                  <a:pt x="333559" y="748074"/>
                </a:lnTo>
                <a:lnTo>
                  <a:pt x="322768" y="750933"/>
                </a:lnTo>
                <a:lnTo>
                  <a:pt x="311978" y="753792"/>
                </a:lnTo>
                <a:lnTo>
                  <a:pt x="302139" y="757286"/>
                </a:lnTo>
                <a:lnTo>
                  <a:pt x="291983" y="761098"/>
                </a:lnTo>
                <a:lnTo>
                  <a:pt x="281827" y="765545"/>
                </a:lnTo>
                <a:lnTo>
                  <a:pt x="272306" y="770628"/>
                </a:lnTo>
                <a:lnTo>
                  <a:pt x="263420" y="776028"/>
                </a:lnTo>
                <a:lnTo>
                  <a:pt x="254216" y="781746"/>
                </a:lnTo>
                <a:lnTo>
                  <a:pt x="245329" y="787781"/>
                </a:lnTo>
                <a:lnTo>
                  <a:pt x="237078" y="794452"/>
                </a:lnTo>
                <a:lnTo>
                  <a:pt x="229143" y="801440"/>
                </a:lnTo>
                <a:lnTo>
                  <a:pt x="221209" y="808746"/>
                </a:lnTo>
                <a:lnTo>
                  <a:pt x="214227" y="816370"/>
                </a:lnTo>
                <a:lnTo>
                  <a:pt x="206927" y="824629"/>
                </a:lnTo>
                <a:lnTo>
                  <a:pt x="200580" y="833206"/>
                </a:lnTo>
                <a:lnTo>
                  <a:pt x="194232" y="841782"/>
                </a:lnTo>
                <a:lnTo>
                  <a:pt x="188837" y="850677"/>
                </a:lnTo>
                <a:lnTo>
                  <a:pt x="183124" y="860206"/>
                </a:lnTo>
                <a:lnTo>
                  <a:pt x="178364" y="869736"/>
                </a:lnTo>
                <a:lnTo>
                  <a:pt x="173921" y="879583"/>
                </a:lnTo>
                <a:lnTo>
                  <a:pt x="170112" y="889430"/>
                </a:lnTo>
                <a:lnTo>
                  <a:pt x="166621" y="899913"/>
                </a:lnTo>
                <a:lnTo>
                  <a:pt x="163447" y="910396"/>
                </a:lnTo>
                <a:lnTo>
                  <a:pt x="160908" y="921196"/>
                </a:lnTo>
                <a:lnTo>
                  <a:pt x="159004" y="931996"/>
                </a:lnTo>
                <a:lnTo>
                  <a:pt x="157735" y="943114"/>
                </a:lnTo>
                <a:lnTo>
                  <a:pt x="156465" y="954232"/>
                </a:lnTo>
                <a:lnTo>
                  <a:pt x="156465" y="965668"/>
                </a:lnTo>
                <a:lnTo>
                  <a:pt x="157100" y="980280"/>
                </a:lnTo>
                <a:lnTo>
                  <a:pt x="158052" y="994574"/>
                </a:lnTo>
                <a:lnTo>
                  <a:pt x="160591" y="1008551"/>
                </a:lnTo>
                <a:lnTo>
                  <a:pt x="163765" y="1022528"/>
                </a:lnTo>
                <a:lnTo>
                  <a:pt x="167573" y="1035869"/>
                </a:lnTo>
                <a:lnTo>
                  <a:pt x="172334" y="1049528"/>
                </a:lnTo>
                <a:lnTo>
                  <a:pt x="178364" y="1062234"/>
                </a:lnTo>
                <a:lnTo>
                  <a:pt x="184711" y="1074623"/>
                </a:lnTo>
                <a:lnTo>
                  <a:pt x="192011" y="1086376"/>
                </a:lnTo>
                <a:lnTo>
                  <a:pt x="199945" y="1097812"/>
                </a:lnTo>
                <a:lnTo>
                  <a:pt x="208514" y="1108929"/>
                </a:lnTo>
                <a:lnTo>
                  <a:pt x="218035" y="1119730"/>
                </a:lnTo>
                <a:lnTo>
                  <a:pt x="228509" y="1129259"/>
                </a:lnTo>
                <a:lnTo>
                  <a:pt x="238982" y="1138789"/>
                </a:lnTo>
                <a:lnTo>
                  <a:pt x="250725" y="1147683"/>
                </a:lnTo>
                <a:lnTo>
                  <a:pt x="262785" y="1155625"/>
                </a:lnTo>
                <a:lnTo>
                  <a:pt x="266962" y="1158095"/>
                </a:lnTo>
                <a:lnTo>
                  <a:pt x="268857" y="1159044"/>
                </a:lnTo>
                <a:lnTo>
                  <a:pt x="275203" y="1162857"/>
                </a:lnTo>
                <a:lnTo>
                  <a:pt x="281867" y="1166034"/>
                </a:lnTo>
                <a:lnTo>
                  <a:pt x="288849" y="1169212"/>
                </a:lnTo>
                <a:lnTo>
                  <a:pt x="295830" y="1172072"/>
                </a:lnTo>
                <a:lnTo>
                  <a:pt x="302812" y="1174931"/>
                </a:lnTo>
                <a:lnTo>
                  <a:pt x="310110" y="1177156"/>
                </a:lnTo>
                <a:lnTo>
                  <a:pt x="317092" y="1179380"/>
                </a:lnTo>
                <a:lnTo>
                  <a:pt x="324708" y="1181286"/>
                </a:lnTo>
                <a:lnTo>
                  <a:pt x="331689" y="1182875"/>
                </a:lnTo>
                <a:lnTo>
                  <a:pt x="339305" y="1184464"/>
                </a:lnTo>
                <a:lnTo>
                  <a:pt x="346921" y="1185735"/>
                </a:lnTo>
                <a:lnTo>
                  <a:pt x="354537" y="1186371"/>
                </a:lnTo>
                <a:lnTo>
                  <a:pt x="361836" y="1187324"/>
                </a:lnTo>
                <a:lnTo>
                  <a:pt x="369452" y="1187642"/>
                </a:lnTo>
                <a:lnTo>
                  <a:pt x="377068" y="1187642"/>
                </a:lnTo>
                <a:lnTo>
                  <a:pt x="386905" y="1187642"/>
                </a:lnTo>
                <a:lnTo>
                  <a:pt x="396742" y="1186688"/>
                </a:lnTo>
                <a:lnTo>
                  <a:pt x="406262" y="1185735"/>
                </a:lnTo>
                <a:lnTo>
                  <a:pt x="415782" y="1184146"/>
                </a:lnTo>
                <a:lnTo>
                  <a:pt x="424985" y="1182557"/>
                </a:lnTo>
                <a:lnTo>
                  <a:pt x="434505" y="1180015"/>
                </a:lnTo>
                <a:lnTo>
                  <a:pt x="443708" y="1177156"/>
                </a:lnTo>
                <a:lnTo>
                  <a:pt x="452276" y="1174614"/>
                </a:lnTo>
                <a:lnTo>
                  <a:pt x="461161" y="1170801"/>
                </a:lnTo>
                <a:lnTo>
                  <a:pt x="469729" y="1167305"/>
                </a:lnTo>
                <a:lnTo>
                  <a:pt x="477980" y="1162857"/>
                </a:lnTo>
                <a:lnTo>
                  <a:pt x="486548" y="1158726"/>
                </a:lnTo>
                <a:lnTo>
                  <a:pt x="494481" y="1153960"/>
                </a:lnTo>
                <a:lnTo>
                  <a:pt x="502414" y="1148558"/>
                </a:lnTo>
                <a:lnTo>
                  <a:pt x="509713" y="1143156"/>
                </a:lnTo>
                <a:lnTo>
                  <a:pt x="517329" y="1137436"/>
                </a:lnTo>
                <a:lnTo>
                  <a:pt x="524628" y="1131717"/>
                </a:lnTo>
                <a:lnTo>
                  <a:pt x="531292" y="1125362"/>
                </a:lnTo>
                <a:lnTo>
                  <a:pt x="537639" y="1118371"/>
                </a:lnTo>
                <a:lnTo>
                  <a:pt x="543985" y="1111698"/>
                </a:lnTo>
                <a:lnTo>
                  <a:pt x="550332" y="1104708"/>
                </a:lnTo>
                <a:lnTo>
                  <a:pt x="555727" y="1097082"/>
                </a:lnTo>
                <a:lnTo>
                  <a:pt x="561439" y="1089456"/>
                </a:lnTo>
                <a:lnTo>
                  <a:pt x="566199" y="1081512"/>
                </a:lnTo>
                <a:lnTo>
                  <a:pt x="570959" y="1073250"/>
                </a:lnTo>
                <a:lnTo>
                  <a:pt x="575719" y="1064988"/>
                </a:lnTo>
                <a:lnTo>
                  <a:pt x="579527" y="1056091"/>
                </a:lnTo>
                <a:lnTo>
                  <a:pt x="583335" y="1047512"/>
                </a:lnTo>
                <a:lnTo>
                  <a:pt x="586825" y="1038615"/>
                </a:lnTo>
                <a:lnTo>
                  <a:pt x="589681" y="1029082"/>
                </a:lnTo>
                <a:lnTo>
                  <a:pt x="592220" y="1019867"/>
                </a:lnTo>
                <a:lnTo>
                  <a:pt x="594441" y="1010335"/>
                </a:lnTo>
                <a:lnTo>
                  <a:pt x="596172" y="1003112"/>
                </a:lnTo>
                <a:lnTo>
                  <a:pt x="600152" y="965668"/>
                </a:lnTo>
                <a:lnTo>
                  <a:pt x="599517" y="954232"/>
                </a:lnTo>
                <a:lnTo>
                  <a:pt x="598883" y="943114"/>
                </a:lnTo>
                <a:lnTo>
                  <a:pt x="597296" y="931996"/>
                </a:lnTo>
                <a:lnTo>
                  <a:pt x="595392" y="921196"/>
                </a:lnTo>
                <a:lnTo>
                  <a:pt x="592853" y="910396"/>
                </a:lnTo>
                <a:lnTo>
                  <a:pt x="589679" y="899913"/>
                </a:lnTo>
                <a:lnTo>
                  <a:pt x="586505" y="889430"/>
                </a:lnTo>
                <a:lnTo>
                  <a:pt x="582697" y="879583"/>
                </a:lnTo>
                <a:lnTo>
                  <a:pt x="577936" y="869736"/>
                </a:lnTo>
                <a:lnTo>
                  <a:pt x="573175" y="860206"/>
                </a:lnTo>
                <a:lnTo>
                  <a:pt x="567780" y="850677"/>
                </a:lnTo>
                <a:lnTo>
                  <a:pt x="562067" y="841782"/>
                </a:lnTo>
                <a:lnTo>
                  <a:pt x="555720" y="833206"/>
                </a:lnTo>
                <a:lnTo>
                  <a:pt x="549373" y="824629"/>
                </a:lnTo>
                <a:lnTo>
                  <a:pt x="542073" y="816370"/>
                </a:lnTo>
                <a:lnTo>
                  <a:pt x="535091" y="808746"/>
                </a:lnTo>
                <a:lnTo>
                  <a:pt x="527156" y="801440"/>
                </a:lnTo>
                <a:lnTo>
                  <a:pt x="519222" y="794452"/>
                </a:lnTo>
                <a:lnTo>
                  <a:pt x="510653" y="787781"/>
                </a:lnTo>
                <a:lnTo>
                  <a:pt x="502084" y="781746"/>
                </a:lnTo>
                <a:lnTo>
                  <a:pt x="492880" y="776028"/>
                </a:lnTo>
                <a:lnTo>
                  <a:pt x="483676" y="770628"/>
                </a:lnTo>
                <a:lnTo>
                  <a:pt x="474155" y="765545"/>
                </a:lnTo>
                <a:lnTo>
                  <a:pt x="464317" y="761098"/>
                </a:lnTo>
                <a:lnTo>
                  <a:pt x="454478" y="757286"/>
                </a:lnTo>
                <a:lnTo>
                  <a:pt x="444005" y="753792"/>
                </a:lnTo>
                <a:lnTo>
                  <a:pt x="433531" y="750933"/>
                </a:lnTo>
                <a:lnTo>
                  <a:pt x="422741" y="748074"/>
                </a:lnTo>
                <a:lnTo>
                  <a:pt x="411950" y="746486"/>
                </a:lnTo>
                <a:lnTo>
                  <a:pt x="400842" y="744898"/>
                </a:lnTo>
                <a:lnTo>
                  <a:pt x="389417" y="744263"/>
                </a:lnTo>
                <a:lnTo>
                  <a:pt x="377991" y="743627"/>
                </a:lnTo>
                <a:close/>
                <a:moveTo>
                  <a:pt x="642045" y="0"/>
                </a:moveTo>
                <a:lnTo>
                  <a:pt x="651249" y="0"/>
                </a:lnTo>
                <a:lnTo>
                  <a:pt x="660453" y="318"/>
                </a:lnTo>
                <a:lnTo>
                  <a:pt x="669339" y="1270"/>
                </a:lnTo>
                <a:lnTo>
                  <a:pt x="678226" y="2541"/>
                </a:lnTo>
                <a:lnTo>
                  <a:pt x="687430" y="4129"/>
                </a:lnTo>
                <a:lnTo>
                  <a:pt x="695999" y="6035"/>
                </a:lnTo>
                <a:lnTo>
                  <a:pt x="705203" y="8259"/>
                </a:lnTo>
                <a:lnTo>
                  <a:pt x="713772" y="10800"/>
                </a:lnTo>
                <a:lnTo>
                  <a:pt x="722341" y="13977"/>
                </a:lnTo>
                <a:lnTo>
                  <a:pt x="730910" y="17471"/>
                </a:lnTo>
                <a:lnTo>
                  <a:pt x="737575" y="20647"/>
                </a:lnTo>
                <a:lnTo>
                  <a:pt x="743922" y="24142"/>
                </a:lnTo>
                <a:lnTo>
                  <a:pt x="750904" y="27953"/>
                </a:lnTo>
                <a:lnTo>
                  <a:pt x="757252" y="31765"/>
                </a:lnTo>
                <a:lnTo>
                  <a:pt x="763599" y="36212"/>
                </a:lnTo>
                <a:lnTo>
                  <a:pt x="769312" y="40660"/>
                </a:lnTo>
                <a:lnTo>
                  <a:pt x="775659" y="45742"/>
                </a:lnTo>
                <a:lnTo>
                  <a:pt x="781689" y="50824"/>
                </a:lnTo>
                <a:lnTo>
                  <a:pt x="787719" y="56542"/>
                </a:lnTo>
                <a:lnTo>
                  <a:pt x="793115" y="61942"/>
                </a:lnTo>
                <a:lnTo>
                  <a:pt x="798510" y="68295"/>
                </a:lnTo>
                <a:lnTo>
                  <a:pt x="803906" y="74649"/>
                </a:lnTo>
                <a:lnTo>
                  <a:pt x="808666" y="81319"/>
                </a:lnTo>
                <a:lnTo>
                  <a:pt x="813427" y="88625"/>
                </a:lnTo>
                <a:lnTo>
                  <a:pt x="818187" y="96249"/>
                </a:lnTo>
                <a:lnTo>
                  <a:pt x="822313" y="103555"/>
                </a:lnTo>
                <a:lnTo>
                  <a:pt x="826122" y="111496"/>
                </a:lnTo>
                <a:lnTo>
                  <a:pt x="830247" y="120073"/>
                </a:lnTo>
                <a:lnTo>
                  <a:pt x="833421" y="128650"/>
                </a:lnTo>
                <a:lnTo>
                  <a:pt x="835960" y="137862"/>
                </a:lnTo>
                <a:lnTo>
                  <a:pt x="838817" y="147074"/>
                </a:lnTo>
                <a:lnTo>
                  <a:pt x="841356" y="156603"/>
                </a:lnTo>
                <a:lnTo>
                  <a:pt x="842942" y="166450"/>
                </a:lnTo>
                <a:lnTo>
                  <a:pt x="844529" y="176615"/>
                </a:lnTo>
                <a:lnTo>
                  <a:pt x="845481" y="187416"/>
                </a:lnTo>
                <a:lnTo>
                  <a:pt x="846116" y="198216"/>
                </a:lnTo>
                <a:lnTo>
                  <a:pt x="846433" y="209334"/>
                </a:lnTo>
                <a:lnTo>
                  <a:pt x="846116" y="220769"/>
                </a:lnTo>
                <a:lnTo>
                  <a:pt x="845164" y="232840"/>
                </a:lnTo>
                <a:lnTo>
                  <a:pt x="843894" y="244911"/>
                </a:lnTo>
                <a:lnTo>
                  <a:pt x="841990" y="257299"/>
                </a:lnTo>
                <a:lnTo>
                  <a:pt x="840086" y="270323"/>
                </a:lnTo>
                <a:lnTo>
                  <a:pt x="838182" y="277947"/>
                </a:lnTo>
                <a:lnTo>
                  <a:pt x="835325" y="285571"/>
                </a:lnTo>
                <a:lnTo>
                  <a:pt x="831834" y="292559"/>
                </a:lnTo>
                <a:lnTo>
                  <a:pt x="827708" y="298912"/>
                </a:lnTo>
                <a:lnTo>
                  <a:pt x="823265" y="304947"/>
                </a:lnTo>
                <a:lnTo>
                  <a:pt x="818187" y="310665"/>
                </a:lnTo>
                <a:lnTo>
                  <a:pt x="812792" y="315748"/>
                </a:lnTo>
                <a:lnTo>
                  <a:pt x="806762" y="320195"/>
                </a:lnTo>
                <a:lnTo>
                  <a:pt x="800097" y="324007"/>
                </a:lnTo>
                <a:lnTo>
                  <a:pt x="793115" y="327183"/>
                </a:lnTo>
                <a:lnTo>
                  <a:pt x="786133" y="330042"/>
                </a:lnTo>
                <a:lnTo>
                  <a:pt x="778833" y="331630"/>
                </a:lnTo>
                <a:lnTo>
                  <a:pt x="771533" y="332901"/>
                </a:lnTo>
                <a:lnTo>
                  <a:pt x="763599" y="333219"/>
                </a:lnTo>
                <a:lnTo>
                  <a:pt x="755665" y="333219"/>
                </a:lnTo>
                <a:lnTo>
                  <a:pt x="748048" y="331948"/>
                </a:lnTo>
                <a:lnTo>
                  <a:pt x="740114" y="330042"/>
                </a:lnTo>
                <a:lnTo>
                  <a:pt x="732497" y="327183"/>
                </a:lnTo>
                <a:lnTo>
                  <a:pt x="725832" y="323689"/>
                </a:lnTo>
                <a:lnTo>
                  <a:pt x="719167" y="319560"/>
                </a:lnTo>
                <a:lnTo>
                  <a:pt x="713137" y="315430"/>
                </a:lnTo>
                <a:lnTo>
                  <a:pt x="707424" y="310030"/>
                </a:lnTo>
                <a:lnTo>
                  <a:pt x="702346" y="304630"/>
                </a:lnTo>
                <a:lnTo>
                  <a:pt x="697903" y="298594"/>
                </a:lnTo>
                <a:lnTo>
                  <a:pt x="694095" y="291924"/>
                </a:lnTo>
                <a:lnTo>
                  <a:pt x="690921" y="285253"/>
                </a:lnTo>
                <a:lnTo>
                  <a:pt x="688382" y="277947"/>
                </a:lnTo>
                <a:lnTo>
                  <a:pt x="686478" y="270959"/>
                </a:lnTo>
                <a:lnTo>
                  <a:pt x="685208" y="263335"/>
                </a:lnTo>
                <a:lnTo>
                  <a:pt x="684891" y="255393"/>
                </a:lnTo>
                <a:lnTo>
                  <a:pt x="685208" y="247452"/>
                </a:lnTo>
                <a:lnTo>
                  <a:pt x="686478" y="239828"/>
                </a:lnTo>
                <a:lnTo>
                  <a:pt x="688382" y="228393"/>
                </a:lnTo>
                <a:lnTo>
                  <a:pt x="689651" y="216322"/>
                </a:lnTo>
                <a:lnTo>
                  <a:pt x="689969" y="210604"/>
                </a:lnTo>
                <a:lnTo>
                  <a:pt x="689969" y="204887"/>
                </a:lnTo>
                <a:lnTo>
                  <a:pt x="689651" y="198851"/>
                </a:lnTo>
                <a:lnTo>
                  <a:pt x="689017" y="193451"/>
                </a:lnTo>
                <a:lnTo>
                  <a:pt x="688064" y="188369"/>
                </a:lnTo>
                <a:lnTo>
                  <a:pt x="686478" y="182968"/>
                </a:lnTo>
                <a:lnTo>
                  <a:pt x="684891" y="178204"/>
                </a:lnTo>
                <a:lnTo>
                  <a:pt x="682669" y="174074"/>
                </a:lnTo>
                <a:lnTo>
                  <a:pt x="679813" y="169945"/>
                </a:lnTo>
                <a:lnTo>
                  <a:pt x="676322" y="166450"/>
                </a:lnTo>
                <a:lnTo>
                  <a:pt x="672196" y="163592"/>
                </a:lnTo>
                <a:lnTo>
                  <a:pt x="667753" y="160733"/>
                </a:lnTo>
                <a:lnTo>
                  <a:pt x="663627" y="159144"/>
                </a:lnTo>
                <a:lnTo>
                  <a:pt x="658866" y="158191"/>
                </a:lnTo>
                <a:lnTo>
                  <a:pt x="654106" y="157238"/>
                </a:lnTo>
                <a:lnTo>
                  <a:pt x="649345" y="156921"/>
                </a:lnTo>
                <a:lnTo>
                  <a:pt x="644584" y="156921"/>
                </a:lnTo>
                <a:lnTo>
                  <a:pt x="639189" y="157238"/>
                </a:lnTo>
                <a:lnTo>
                  <a:pt x="634428" y="157556"/>
                </a:lnTo>
                <a:lnTo>
                  <a:pt x="629350" y="158827"/>
                </a:lnTo>
                <a:lnTo>
                  <a:pt x="624590" y="160097"/>
                </a:lnTo>
                <a:lnTo>
                  <a:pt x="620147" y="162003"/>
                </a:lnTo>
                <a:lnTo>
                  <a:pt x="615386" y="163909"/>
                </a:lnTo>
                <a:lnTo>
                  <a:pt x="611578" y="166450"/>
                </a:lnTo>
                <a:lnTo>
                  <a:pt x="607452" y="168674"/>
                </a:lnTo>
                <a:lnTo>
                  <a:pt x="603961" y="171851"/>
                </a:lnTo>
                <a:lnTo>
                  <a:pt x="600470" y="175027"/>
                </a:lnTo>
                <a:lnTo>
                  <a:pt x="597613" y="178839"/>
                </a:lnTo>
                <a:lnTo>
                  <a:pt x="592853" y="185510"/>
                </a:lnTo>
                <a:lnTo>
                  <a:pt x="586188" y="196628"/>
                </a:lnTo>
                <a:lnTo>
                  <a:pt x="566193" y="228393"/>
                </a:lnTo>
                <a:lnTo>
                  <a:pt x="540169" y="271911"/>
                </a:lnTo>
                <a:lnTo>
                  <a:pt x="508749" y="325277"/>
                </a:lnTo>
                <a:lnTo>
                  <a:pt x="435436" y="451386"/>
                </a:lnTo>
                <a:lnTo>
                  <a:pt x="356093" y="587977"/>
                </a:lnTo>
                <a:lnTo>
                  <a:pt x="367201" y="587659"/>
                </a:lnTo>
                <a:lnTo>
                  <a:pt x="377991" y="587342"/>
                </a:lnTo>
                <a:lnTo>
                  <a:pt x="391638" y="587342"/>
                </a:lnTo>
                <a:lnTo>
                  <a:pt x="405603" y="587977"/>
                </a:lnTo>
                <a:lnTo>
                  <a:pt x="419250" y="589248"/>
                </a:lnTo>
                <a:lnTo>
                  <a:pt x="432579" y="591153"/>
                </a:lnTo>
                <a:lnTo>
                  <a:pt x="446226" y="593377"/>
                </a:lnTo>
                <a:lnTo>
                  <a:pt x="459239" y="595918"/>
                </a:lnTo>
                <a:lnTo>
                  <a:pt x="472251" y="599095"/>
                </a:lnTo>
                <a:lnTo>
                  <a:pt x="484946" y="602271"/>
                </a:lnTo>
                <a:lnTo>
                  <a:pt x="497641" y="606719"/>
                </a:lnTo>
                <a:lnTo>
                  <a:pt x="510018" y="611166"/>
                </a:lnTo>
                <a:lnTo>
                  <a:pt x="522396" y="615930"/>
                </a:lnTo>
                <a:lnTo>
                  <a:pt x="534139" y="621013"/>
                </a:lnTo>
                <a:lnTo>
                  <a:pt x="546199" y="626731"/>
                </a:lnTo>
                <a:lnTo>
                  <a:pt x="557624" y="632448"/>
                </a:lnTo>
                <a:lnTo>
                  <a:pt x="569050" y="639437"/>
                </a:lnTo>
                <a:lnTo>
                  <a:pt x="580158" y="646108"/>
                </a:lnTo>
                <a:lnTo>
                  <a:pt x="590948" y="653096"/>
                </a:lnTo>
                <a:lnTo>
                  <a:pt x="601739" y="660720"/>
                </a:lnTo>
                <a:lnTo>
                  <a:pt x="611895" y="668661"/>
                </a:lnTo>
                <a:lnTo>
                  <a:pt x="621734" y="676602"/>
                </a:lnTo>
                <a:lnTo>
                  <a:pt x="631255" y="685497"/>
                </a:lnTo>
                <a:lnTo>
                  <a:pt x="640776" y="694073"/>
                </a:lnTo>
                <a:lnTo>
                  <a:pt x="649980" y="703285"/>
                </a:lnTo>
                <a:lnTo>
                  <a:pt x="658866" y="712815"/>
                </a:lnTo>
                <a:lnTo>
                  <a:pt x="667435" y="722662"/>
                </a:lnTo>
                <a:lnTo>
                  <a:pt x="675370" y="732509"/>
                </a:lnTo>
                <a:lnTo>
                  <a:pt x="683304" y="742992"/>
                </a:lnTo>
                <a:lnTo>
                  <a:pt x="690921" y="753792"/>
                </a:lnTo>
                <a:lnTo>
                  <a:pt x="697903" y="764275"/>
                </a:lnTo>
                <a:lnTo>
                  <a:pt x="704885" y="775393"/>
                </a:lnTo>
                <a:lnTo>
                  <a:pt x="711233" y="787146"/>
                </a:lnTo>
                <a:lnTo>
                  <a:pt x="716945" y="798581"/>
                </a:lnTo>
                <a:lnTo>
                  <a:pt x="724562" y="796040"/>
                </a:lnTo>
                <a:lnTo>
                  <a:pt x="732179" y="793499"/>
                </a:lnTo>
                <a:lnTo>
                  <a:pt x="740114" y="791275"/>
                </a:lnTo>
                <a:lnTo>
                  <a:pt x="748048" y="789369"/>
                </a:lnTo>
                <a:lnTo>
                  <a:pt x="755982" y="787781"/>
                </a:lnTo>
                <a:lnTo>
                  <a:pt x="763917" y="786193"/>
                </a:lnTo>
                <a:lnTo>
                  <a:pt x="772168" y="785558"/>
                </a:lnTo>
                <a:lnTo>
                  <a:pt x="780420" y="784922"/>
                </a:lnTo>
                <a:lnTo>
                  <a:pt x="792480" y="784605"/>
                </a:lnTo>
                <a:lnTo>
                  <a:pt x="804223" y="784922"/>
                </a:lnTo>
                <a:lnTo>
                  <a:pt x="816283" y="786193"/>
                </a:lnTo>
                <a:lnTo>
                  <a:pt x="827708" y="788099"/>
                </a:lnTo>
                <a:lnTo>
                  <a:pt x="839134" y="790322"/>
                </a:lnTo>
                <a:lnTo>
                  <a:pt x="850242" y="793499"/>
                </a:lnTo>
                <a:lnTo>
                  <a:pt x="861350" y="796993"/>
                </a:lnTo>
                <a:lnTo>
                  <a:pt x="872141" y="800805"/>
                </a:lnTo>
                <a:lnTo>
                  <a:pt x="878171" y="789052"/>
                </a:lnTo>
                <a:lnTo>
                  <a:pt x="884518" y="777616"/>
                </a:lnTo>
                <a:lnTo>
                  <a:pt x="891183" y="766498"/>
                </a:lnTo>
                <a:lnTo>
                  <a:pt x="898483" y="755380"/>
                </a:lnTo>
                <a:lnTo>
                  <a:pt x="905782" y="744580"/>
                </a:lnTo>
                <a:lnTo>
                  <a:pt x="913399" y="734098"/>
                </a:lnTo>
                <a:lnTo>
                  <a:pt x="921651" y="723933"/>
                </a:lnTo>
                <a:lnTo>
                  <a:pt x="930220" y="714403"/>
                </a:lnTo>
                <a:lnTo>
                  <a:pt x="938789" y="704556"/>
                </a:lnTo>
                <a:lnTo>
                  <a:pt x="947993" y="695344"/>
                </a:lnTo>
                <a:lnTo>
                  <a:pt x="957514" y="686132"/>
                </a:lnTo>
                <a:lnTo>
                  <a:pt x="967352" y="677873"/>
                </a:lnTo>
                <a:lnTo>
                  <a:pt x="977191" y="669614"/>
                </a:lnTo>
                <a:lnTo>
                  <a:pt x="987664" y="661673"/>
                </a:lnTo>
                <a:lnTo>
                  <a:pt x="998455" y="654049"/>
                </a:lnTo>
                <a:lnTo>
                  <a:pt x="1008928" y="646425"/>
                </a:lnTo>
                <a:lnTo>
                  <a:pt x="1020036" y="639755"/>
                </a:lnTo>
                <a:lnTo>
                  <a:pt x="1031779" y="633401"/>
                </a:lnTo>
                <a:lnTo>
                  <a:pt x="1043204" y="627048"/>
                </a:lnTo>
                <a:lnTo>
                  <a:pt x="1054947" y="621331"/>
                </a:lnTo>
                <a:lnTo>
                  <a:pt x="1067007" y="616248"/>
                </a:lnTo>
                <a:lnTo>
                  <a:pt x="1079385" y="611166"/>
                </a:lnTo>
                <a:lnTo>
                  <a:pt x="1091762" y="606719"/>
                </a:lnTo>
                <a:lnTo>
                  <a:pt x="1104457" y="602907"/>
                </a:lnTo>
                <a:lnTo>
                  <a:pt x="1117152" y="599095"/>
                </a:lnTo>
                <a:lnTo>
                  <a:pt x="1130482" y="595918"/>
                </a:lnTo>
                <a:lnTo>
                  <a:pt x="1143811" y="593377"/>
                </a:lnTo>
                <a:lnTo>
                  <a:pt x="1156824" y="591153"/>
                </a:lnTo>
                <a:lnTo>
                  <a:pt x="1170471" y="589248"/>
                </a:lnTo>
                <a:lnTo>
                  <a:pt x="1184435" y="587977"/>
                </a:lnTo>
                <a:lnTo>
                  <a:pt x="1198082" y="587342"/>
                </a:lnTo>
                <a:lnTo>
                  <a:pt x="1212047" y="587342"/>
                </a:lnTo>
                <a:lnTo>
                  <a:pt x="1228867" y="587342"/>
                </a:lnTo>
                <a:lnTo>
                  <a:pt x="1245371" y="588612"/>
                </a:lnTo>
                <a:lnTo>
                  <a:pt x="1261557" y="590518"/>
                </a:lnTo>
                <a:lnTo>
                  <a:pt x="1278060" y="592742"/>
                </a:lnTo>
                <a:lnTo>
                  <a:pt x="1293929" y="595918"/>
                </a:lnTo>
                <a:lnTo>
                  <a:pt x="1309797" y="600048"/>
                </a:lnTo>
                <a:lnTo>
                  <a:pt x="1325031" y="604495"/>
                </a:lnTo>
                <a:lnTo>
                  <a:pt x="1340583" y="609895"/>
                </a:lnTo>
                <a:lnTo>
                  <a:pt x="1355182" y="615613"/>
                </a:lnTo>
                <a:lnTo>
                  <a:pt x="1370098" y="621966"/>
                </a:lnTo>
                <a:lnTo>
                  <a:pt x="1384697" y="628954"/>
                </a:lnTo>
                <a:lnTo>
                  <a:pt x="1398662" y="636578"/>
                </a:lnTo>
                <a:lnTo>
                  <a:pt x="1411992" y="644837"/>
                </a:lnTo>
                <a:lnTo>
                  <a:pt x="1425639" y="653731"/>
                </a:lnTo>
                <a:lnTo>
                  <a:pt x="1438651" y="662626"/>
                </a:lnTo>
                <a:lnTo>
                  <a:pt x="1451028" y="672791"/>
                </a:lnTo>
                <a:lnTo>
                  <a:pt x="1463089" y="682955"/>
                </a:lnTo>
                <a:lnTo>
                  <a:pt x="1474831" y="693756"/>
                </a:lnTo>
                <a:lnTo>
                  <a:pt x="1486257" y="705191"/>
                </a:lnTo>
                <a:lnTo>
                  <a:pt x="1497047" y="716627"/>
                </a:lnTo>
                <a:lnTo>
                  <a:pt x="1500344" y="720649"/>
                </a:lnTo>
                <a:lnTo>
                  <a:pt x="1506819" y="705167"/>
                </a:lnTo>
                <a:lnTo>
                  <a:pt x="1554471" y="591184"/>
                </a:lnTo>
                <a:lnTo>
                  <a:pt x="1605616" y="472122"/>
                </a:lnTo>
                <a:lnTo>
                  <a:pt x="1631031" y="413384"/>
                </a:lnTo>
                <a:lnTo>
                  <a:pt x="1656127" y="356552"/>
                </a:lnTo>
                <a:lnTo>
                  <a:pt x="1680270" y="303529"/>
                </a:lnTo>
                <a:lnTo>
                  <a:pt x="1702508" y="254634"/>
                </a:lnTo>
                <a:lnTo>
                  <a:pt x="1723157" y="211772"/>
                </a:lnTo>
                <a:lnTo>
                  <a:pt x="1732369" y="192722"/>
                </a:lnTo>
                <a:lnTo>
                  <a:pt x="1740947" y="175577"/>
                </a:lnTo>
                <a:lnTo>
                  <a:pt x="1748889" y="160654"/>
                </a:lnTo>
                <a:lnTo>
                  <a:pt x="1756195" y="147637"/>
                </a:lnTo>
                <a:lnTo>
                  <a:pt x="1762549" y="136842"/>
                </a:lnTo>
                <a:lnTo>
                  <a:pt x="1767949" y="128904"/>
                </a:lnTo>
                <a:lnTo>
                  <a:pt x="1773667" y="121602"/>
                </a:lnTo>
                <a:lnTo>
                  <a:pt x="1779385" y="114617"/>
                </a:lnTo>
                <a:lnTo>
                  <a:pt x="1785421" y="107949"/>
                </a:lnTo>
                <a:lnTo>
                  <a:pt x="1792093" y="101599"/>
                </a:lnTo>
                <a:lnTo>
                  <a:pt x="1798446" y="95567"/>
                </a:lnTo>
                <a:lnTo>
                  <a:pt x="1805753" y="89852"/>
                </a:lnTo>
                <a:lnTo>
                  <a:pt x="1812741" y="84454"/>
                </a:lnTo>
                <a:lnTo>
                  <a:pt x="1820048" y="79374"/>
                </a:lnTo>
                <a:lnTo>
                  <a:pt x="1827990" y="74612"/>
                </a:lnTo>
                <a:lnTo>
                  <a:pt x="1835297" y="70167"/>
                </a:lnTo>
                <a:lnTo>
                  <a:pt x="1843238" y="65722"/>
                </a:lnTo>
                <a:lnTo>
                  <a:pt x="1851816" y="62229"/>
                </a:lnTo>
                <a:lnTo>
                  <a:pt x="1860075" y="58737"/>
                </a:lnTo>
                <a:lnTo>
                  <a:pt x="1868335" y="55562"/>
                </a:lnTo>
                <a:lnTo>
                  <a:pt x="1876594" y="52704"/>
                </a:lnTo>
                <a:lnTo>
                  <a:pt x="1885489" y="50164"/>
                </a:lnTo>
                <a:lnTo>
                  <a:pt x="1894067" y="47942"/>
                </a:lnTo>
                <a:lnTo>
                  <a:pt x="1902962" y="46354"/>
                </a:lnTo>
                <a:lnTo>
                  <a:pt x="1912174" y="44767"/>
                </a:lnTo>
                <a:lnTo>
                  <a:pt x="1920751" y="43814"/>
                </a:lnTo>
                <a:lnTo>
                  <a:pt x="1929964" y="43179"/>
                </a:lnTo>
                <a:lnTo>
                  <a:pt x="1939177" y="42862"/>
                </a:lnTo>
                <a:lnTo>
                  <a:pt x="1947754" y="42862"/>
                </a:lnTo>
                <a:lnTo>
                  <a:pt x="1956967" y="43179"/>
                </a:lnTo>
                <a:lnTo>
                  <a:pt x="1966179" y="43814"/>
                </a:lnTo>
                <a:lnTo>
                  <a:pt x="1975074" y="45084"/>
                </a:lnTo>
                <a:lnTo>
                  <a:pt x="1983969" y="46672"/>
                </a:lnTo>
                <a:lnTo>
                  <a:pt x="1993182" y="48577"/>
                </a:lnTo>
                <a:lnTo>
                  <a:pt x="2001759" y="51117"/>
                </a:lnTo>
                <a:lnTo>
                  <a:pt x="2010654" y="53974"/>
                </a:lnTo>
                <a:lnTo>
                  <a:pt x="2019231" y="57149"/>
                </a:lnTo>
                <a:lnTo>
                  <a:pt x="2027491" y="60642"/>
                </a:lnTo>
                <a:lnTo>
                  <a:pt x="2034480" y="63499"/>
                </a:lnTo>
                <a:lnTo>
                  <a:pt x="2040833" y="66992"/>
                </a:lnTo>
                <a:lnTo>
                  <a:pt x="2047504" y="70484"/>
                </a:lnTo>
                <a:lnTo>
                  <a:pt x="2053858" y="74612"/>
                </a:lnTo>
                <a:lnTo>
                  <a:pt x="2060211" y="78739"/>
                </a:lnTo>
                <a:lnTo>
                  <a:pt x="2066565" y="83502"/>
                </a:lnTo>
                <a:lnTo>
                  <a:pt x="2072601" y="88264"/>
                </a:lnTo>
                <a:lnTo>
                  <a:pt x="2078319" y="93662"/>
                </a:lnTo>
                <a:lnTo>
                  <a:pt x="2084355" y="99059"/>
                </a:lnTo>
                <a:lnTo>
                  <a:pt x="2090073" y="105092"/>
                </a:lnTo>
                <a:lnTo>
                  <a:pt x="2095473" y="111124"/>
                </a:lnTo>
                <a:lnTo>
                  <a:pt x="2100556" y="117474"/>
                </a:lnTo>
                <a:lnTo>
                  <a:pt x="2105957" y="124459"/>
                </a:lnTo>
                <a:lnTo>
                  <a:pt x="2110722" y="131127"/>
                </a:lnTo>
                <a:lnTo>
                  <a:pt x="2114852" y="138747"/>
                </a:lnTo>
                <a:lnTo>
                  <a:pt x="2119299" y="146367"/>
                </a:lnTo>
                <a:lnTo>
                  <a:pt x="2123429" y="154622"/>
                </a:lnTo>
                <a:lnTo>
                  <a:pt x="2126923" y="162877"/>
                </a:lnTo>
                <a:lnTo>
                  <a:pt x="2130100" y="171449"/>
                </a:lnTo>
                <a:lnTo>
                  <a:pt x="2133277" y="180339"/>
                </a:lnTo>
                <a:lnTo>
                  <a:pt x="2135501" y="189547"/>
                </a:lnTo>
                <a:lnTo>
                  <a:pt x="2138042" y="199389"/>
                </a:lnTo>
                <a:lnTo>
                  <a:pt x="2139948" y="209549"/>
                </a:lnTo>
                <a:lnTo>
                  <a:pt x="2141219" y="219392"/>
                </a:lnTo>
                <a:lnTo>
                  <a:pt x="2142490" y="230187"/>
                </a:lnTo>
                <a:lnTo>
                  <a:pt x="2143125" y="240664"/>
                </a:lnTo>
                <a:lnTo>
                  <a:pt x="2143125" y="252412"/>
                </a:lnTo>
                <a:lnTo>
                  <a:pt x="2142807" y="263842"/>
                </a:lnTo>
                <a:lnTo>
                  <a:pt x="2141854" y="275589"/>
                </a:lnTo>
                <a:lnTo>
                  <a:pt x="2140901" y="287654"/>
                </a:lnTo>
                <a:lnTo>
                  <a:pt x="2139313" y="300354"/>
                </a:lnTo>
                <a:lnTo>
                  <a:pt x="2136771" y="313054"/>
                </a:lnTo>
                <a:lnTo>
                  <a:pt x="2134865" y="320992"/>
                </a:lnTo>
                <a:lnTo>
                  <a:pt x="2132006" y="327977"/>
                </a:lnTo>
                <a:lnTo>
                  <a:pt x="2128829" y="335279"/>
                </a:lnTo>
                <a:lnTo>
                  <a:pt x="2125017" y="341629"/>
                </a:lnTo>
                <a:lnTo>
                  <a:pt x="2120252" y="347979"/>
                </a:lnTo>
                <a:lnTo>
                  <a:pt x="2114852" y="353377"/>
                </a:lnTo>
                <a:lnTo>
                  <a:pt x="2109451" y="358139"/>
                </a:lnTo>
                <a:lnTo>
                  <a:pt x="2103415" y="362902"/>
                </a:lnTo>
                <a:lnTo>
                  <a:pt x="2097062" y="366712"/>
                </a:lnTo>
                <a:lnTo>
                  <a:pt x="2090073" y="369887"/>
                </a:lnTo>
                <a:lnTo>
                  <a:pt x="2083084" y="372427"/>
                </a:lnTo>
                <a:lnTo>
                  <a:pt x="2075778" y="374649"/>
                </a:lnTo>
                <a:lnTo>
                  <a:pt x="2068153" y="375602"/>
                </a:lnTo>
                <a:lnTo>
                  <a:pt x="2060211" y="376237"/>
                </a:lnTo>
                <a:lnTo>
                  <a:pt x="2052587" y="375602"/>
                </a:lnTo>
                <a:lnTo>
                  <a:pt x="2044645" y="374649"/>
                </a:lnTo>
                <a:lnTo>
                  <a:pt x="2036703" y="372427"/>
                </a:lnTo>
                <a:lnTo>
                  <a:pt x="2029715" y="369887"/>
                </a:lnTo>
                <a:lnTo>
                  <a:pt x="2022408" y="366712"/>
                </a:lnTo>
                <a:lnTo>
                  <a:pt x="2015737" y="362584"/>
                </a:lnTo>
                <a:lnTo>
                  <a:pt x="2009701" y="357822"/>
                </a:lnTo>
                <a:lnTo>
                  <a:pt x="2004300" y="352742"/>
                </a:lnTo>
                <a:lnTo>
                  <a:pt x="1998900" y="347027"/>
                </a:lnTo>
                <a:lnTo>
                  <a:pt x="1994770" y="341312"/>
                </a:lnTo>
                <a:lnTo>
                  <a:pt x="1990640" y="334962"/>
                </a:lnTo>
                <a:lnTo>
                  <a:pt x="1987463" y="327977"/>
                </a:lnTo>
                <a:lnTo>
                  <a:pt x="1985240" y="320992"/>
                </a:lnTo>
                <a:lnTo>
                  <a:pt x="1983016" y="313372"/>
                </a:lnTo>
                <a:lnTo>
                  <a:pt x="1982063" y="305752"/>
                </a:lnTo>
                <a:lnTo>
                  <a:pt x="1981428" y="298449"/>
                </a:lnTo>
                <a:lnTo>
                  <a:pt x="1982063" y="290512"/>
                </a:lnTo>
                <a:lnTo>
                  <a:pt x="1983016" y="282574"/>
                </a:lnTo>
                <a:lnTo>
                  <a:pt x="1985240" y="270827"/>
                </a:lnTo>
                <a:lnTo>
                  <a:pt x="1986193" y="259397"/>
                </a:lnTo>
                <a:lnTo>
                  <a:pt x="1986828" y="253364"/>
                </a:lnTo>
                <a:lnTo>
                  <a:pt x="1986828" y="247649"/>
                </a:lnTo>
                <a:lnTo>
                  <a:pt x="1986193" y="241934"/>
                </a:lnTo>
                <a:lnTo>
                  <a:pt x="1985875" y="236537"/>
                </a:lnTo>
                <a:lnTo>
                  <a:pt x="1984604" y="230822"/>
                </a:lnTo>
                <a:lnTo>
                  <a:pt x="1983651" y="226059"/>
                </a:lnTo>
                <a:lnTo>
                  <a:pt x="1981428" y="221297"/>
                </a:lnTo>
                <a:lnTo>
                  <a:pt x="1979204" y="216852"/>
                </a:lnTo>
                <a:lnTo>
                  <a:pt x="1976345" y="212724"/>
                </a:lnTo>
                <a:lnTo>
                  <a:pt x="1973168" y="209549"/>
                </a:lnTo>
                <a:lnTo>
                  <a:pt x="1969356" y="206374"/>
                </a:lnTo>
                <a:lnTo>
                  <a:pt x="1964591" y="203834"/>
                </a:lnTo>
                <a:lnTo>
                  <a:pt x="1960143" y="202247"/>
                </a:lnTo>
                <a:lnTo>
                  <a:pt x="1955696" y="200977"/>
                </a:lnTo>
                <a:lnTo>
                  <a:pt x="1950931" y="200024"/>
                </a:lnTo>
                <a:lnTo>
                  <a:pt x="1945848" y="199389"/>
                </a:lnTo>
                <a:lnTo>
                  <a:pt x="1941083" y="199389"/>
                </a:lnTo>
                <a:lnTo>
                  <a:pt x="1936000" y="200024"/>
                </a:lnTo>
                <a:lnTo>
                  <a:pt x="1931235" y="200659"/>
                </a:lnTo>
                <a:lnTo>
                  <a:pt x="1926470" y="201612"/>
                </a:lnTo>
                <a:lnTo>
                  <a:pt x="1921705" y="203199"/>
                </a:lnTo>
                <a:lnTo>
                  <a:pt x="1916939" y="204787"/>
                </a:lnTo>
                <a:lnTo>
                  <a:pt x="1912492" y="206692"/>
                </a:lnTo>
                <a:lnTo>
                  <a:pt x="1908044" y="208914"/>
                </a:lnTo>
                <a:lnTo>
                  <a:pt x="1904232" y="211772"/>
                </a:lnTo>
                <a:lnTo>
                  <a:pt x="1900420" y="214629"/>
                </a:lnTo>
                <a:lnTo>
                  <a:pt x="1897243" y="217804"/>
                </a:lnTo>
                <a:lnTo>
                  <a:pt x="1894702" y="221297"/>
                </a:lnTo>
                <a:lnTo>
                  <a:pt x="1891525" y="226059"/>
                </a:lnTo>
                <a:lnTo>
                  <a:pt x="1887395" y="232409"/>
                </a:lnTo>
                <a:lnTo>
                  <a:pt x="1877865" y="250189"/>
                </a:lnTo>
                <a:lnTo>
                  <a:pt x="1866111" y="274002"/>
                </a:lnTo>
                <a:lnTo>
                  <a:pt x="1852133" y="303847"/>
                </a:lnTo>
                <a:lnTo>
                  <a:pt x="1835932" y="338772"/>
                </a:lnTo>
                <a:lnTo>
                  <a:pt x="1817824" y="378142"/>
                </a:lnTo>
                <a:lnTo>
                  <a:pt x="1798446" y="421639"/>
                </a:lnTo>
                <a:lnTo>
                  <a:pt x="1777797" y="468947"/>
                </a:lnTo>
                <a:lnTo>
                  <a:pt x="1733005" y="573087"/>
                </a:lnTo>
                <a:lnTo>
                  <a:pt x="1685035" y="685164"/>
                </a:lnTo>
                <a:lnTo>
                  <a:pt x="1635478" y="803274"/>
                </a:lnTo>
                <a:lnTo>
                  <a:pt x="1586238" y="921702"/>
                </a:lnTo>
                <a:lnTo>
                  <a:pt x="1591003" y="965835"/>
                </a:lnTo>
                <a:lnTo>
                  <a:pt x="1590368" y="975677"/>
                </a:lnTo>
                <a:lnTo>
                  <a:pt x="1590050" y="985202"/>
                </a:lnTo>
                <a:lnTo>
                  <a:pt x="1589733" y="994727"/>
                </a:lnTo>
                <a:lnTo>
                  <a:pt x="1588779" y="1004252"/>
                </a:lnTo>
                <a:lnTo>
                  <a:pt x="1587827" y="1013777"/>
                </a:lnTo>
                <a:lnTo>
                  <a:pt x="1586556" y="1023302"/>
                </a:lnTo>
                <a:lnTo>
                  <a:pt x="1584967" y="1032827"/>
                </a:lnTo>
                <a:lnTo>
                  <a:pt x="1583061" y="1042035"/>
                </a:lnTo>
                <a:lnTo>
                  <a:pt x="1578614" y="1060450"/>
                </a:lnTo>
                <a:lnTo>
                  <a:pt x="1573849" y="1078230"/>
                </a:lnTo>
                <a:lnTo>
                  <a:pt x="1567813" y="1096010"/>
                </a:lnTo>
                <a:lnTo>
                  <a:pt x="1561142" y="1113155"/>
                </a:lnTo>
                <a:lnTo>
                  <a:pt x="1553200" y="1129665"/>
                </a:lnTo>
                <a:lnTo>
                  <a:pt x="1544940" y="1146175"/>
                </a:lnTo>
                <a:lnTo>
                  <a:pt x="1535728" y="1162050"/>
                </a:lnTo>
                <a:lnTo>
                  <a:pt x="1525880" y="1177290"/>
                </a:lnTo>
                <a:lnTo>
                  <a:pt x="1515396" y="1192212"/>
                </a:lnTo>
                <a:lnTo>
                  <a:pt x="1504278" y="1206500"/>
                </a:lnTo>
                <a:lnTo>
                  <a:pt x="1492524" y="1220152"/>
                </a:lnTo>
                <a:lnTo>
                  <a:pt x="1479817" y="1233487"/>
                </a:lnTo>
                <a:lnTo>
                  <a:pt x="1466474" y="1246187"/>
                </a:lnTo>
                <a:lnTo>
                  <a:pt x="1452814" y="1257935"/>
                </a:lnTo>
                <a:lnTo>
                  <a:pt x="1438519" y="1269047"/>
                </a:lnTo>
                <a:lnTo>
                  <a:pt x="1423588" y="1279842"/>
                </a:lnTo>
                <a:lnTo>
                  <a:pt x="1408339" y="1289367"/>
                </a:lnTo>
                <a:lnTo>
                  <a:pt x="1392455" y="1298575"/>
                </a:lnTo>
                <a:lnTo>
                  <a:pt x="1375936" y="1306830"/>
                </a:lnTo>
                <a:lnTo>
                  <a:pt x="1359417" y="1314767"/>
                </a:lnTo>
                <a:lnTo>
                  <a:pt x="1342263" y="1321435"/>
                </a:lnTo>
                <a:lnTo>
                  <a:pt x="1324473" y="1327467"/>
                </a:lnTo>
                <a:lnTo>
                  <a:pt x="1306683" y="1332230"/>
                </a:lnTo>
                <a:lnTo>
                  <a:pt x="1288258" y="1336675"/>
                </a:lnTo>
                <a:lnTo>
                  <a:pt x="1279045" y="1338580"/>
                </a:lnTo>
                <a:lnTo>
                  <a:pt x="1269515" y="1340167"/>
                </a:lnTo>
                <a:lnTo>
                  <a:pt x="1259984" y="1341437"/>
                </a:lnTo>
                <a:lnTo>
                  <a:pt x="1250454" y="1342390"/>
                </a:lnTo>
                <a:lnTo>
                  <a:pt x="1240924" y="1343342"/>
                </a:lnTo>
                <a:lnTo>
                  <a:pt x="1231393" y="1343660"/>
                </a:lnTo>
                <a:lnTo>
                  <a:pt x="1221863" y="1343977"/>
                </a:lnTo>
                <a:lnTo>
                  <a:pt x="1212015" y="1344612"/>
                </a:lnTo>
                <a:lnTo>
                  <a:pt x="1200897" y="1343977"/>
                </a:lnTo>
                <a:lnTo>
                  <a:pt x="1189778" y="1343660"/>
                </a:lnTo>
                <a:lnTo>
                  <a:pt x="1178977" y="1343025"/>
                </a:lnTo>
                <a:lnTo>
                  <a:pt x="1167858" y="1341755"/>
                </a:lnTo>
                <a:lnTo>
                  <a:pt x="1157375" y="1340485"/>
                </a:lnTo>
                <a:lnTo>
                  <a:pt x="1146574" y="1338580"/>
                </a:lnTo>
                <a:lnTo>
                  <a:pt x="1135773" y="1336675"/>
                </a:lnTo>
                <a:lnTo>
                  <a:pt x="1124972" y="1334135"/>
                </a:lnTo>
                <a:lnTo>
                  <a:pt x="1114806" y="1331912"/>
                </a:lnTo>
                <a:lnTo>
                  <a:pt x="1104005" y="1328737"/>
                </a:lnTo>
                <a:lnTo>
                  <a:pt x="1093840" y="1325562"/>
                </a:lnTo>
                <a:lnTo>
                  <a:pt x="1083356" y="1321752"/>
                </a:lnTo>
                <a:lnTo>
                  <a:pt x="1073508" y="1318260"/>
                </a:lnTo>
                <a:lnTo>
                  <a:pt x="1063343" y="1313815"/>
                </a:lnTo>
                <a:lnTo>
                  <a:pt x="1053177" y="1309687"/>
                </a:lnTo>
                <a:lnTo>
                  <a:pt x="1043329" y="1304925"/>
                </a:lnTo>
                <a:lnTo>
                  <a:pt x="1041162" y="1303645"/>
                </a:lnTo>
                <a:lnTo>
                  <a:pt x="1031779" y="1298569"/>
                </a:lnTo>
                <a:lnTo>
                  <a:pt x="1019719" y="1291580"/>
                </a:lnTo>
                <a:lnTo>
                  <a:pt x="1008293" y="1284910"/>
                </a:lnTo>
                <a:lnTo>
                  <a:pt x="997185" y="1277286"/>
                </a:lnTo>
                <a:lnTo>
                  <a:pt x="986395" y="1269980"/>
                </a:lnTo>
                <a:lnTo>
                  <a:pt x="976239" y="1262039"/>
                </a:lnTo>
                <a:lnTo>
                  <a:pt x="965765" y="1253462"/>
                </a:lnTo>
                <a:lnTo>
                  <a:pt x="956244" y="1244885"/>
                </a:lnTo>
                <a:lnTo>
                  <a:pt x="946723" y="1235673"/>
                </a:lnTo>
                <a:lnTo>
                  <a:pt x="937519" y="1226461"/>
                </a:lnTo>
                <a:lnTo>
                  <a:pt x="928950" y="1216932"/>
                </a:lnTo>
                <a:lnTo>
                  <a:pt x="920064" y="1207084"/>
                </a:lnTo>
                <a:lnTo>
                  <a:pt x="912130" y="1197237"/>
                </a:lnTo>
                <a:lnTo>
                  <a:pt x="904830" y="1186755"/>
                </a:lnTo>
                <a:lnTo>
                  <a:pt x="897213" y="1176272"/>
                </a:lnTo>
                <a:lnTo>
                  <a:pt x="889914" y="1165154"/>
                </a:lnTo>
                <a:lnTo>
                  <a:pt x="883566" y="1154036"/>
                </a:lnTo>
                <a:lnTo>
                  <a:pt x="877219" y="1142918"/>
                </a:lnTo>
                <a:lnTo>
                  <a:pt x="871506" y="1131165"/>
                </a:lnTo>
                <a:lnTo>
                  <a:pt x="866111" y="1119412"/>
                </a:lnTo>
                <a:lnTo>
                  <a:pt x="861033" y="1107341"/>
                </a:lnTo>
                <a:lnTo>
                  <a:pt x="856272" y="1095588"/>
                </a:lnTo>
                <a:lnTo>
                  <a:pt x="852464" y="1083200"/>
                </a:lnTo>
                <a:lnTo>
                  <a:pt x="848338" y="1070493"/>
                </a:lnTo>
                <a:lnTo>
                  <a:pt x="845164" y="1057787"/>
                </a:lnTo>
                <a:lnTo>
                  <a:pt x="841990" y="1045081"/>
                </a:lnTo>
                <a:lnTo>
                  <a:pt x="839769" y="1032057"/>
                </a:lnTo>
                <a:lnTo>
                  <a:pt x="837547" y="1019351"/>
                </a:lnTo>
                <a:lnTo>
                  <a:pt x="835960" y="1005692"/>
                </a:lnTo>
                <a:lnTo>
                  <a:pt x="835008" y="992668"/>
                </a:lnTo>
                <a:lnTo>
                  <a:pt x="834056" y="979327"/>
                </a:lnTo>
                <a:lnTo>
                  <a:pt x="833739" y="965668"/>
                </a:lnTo>
                <a:lnTo>
                  <a:pt x="834056" y="960903"/>
                </a:lnTo>
                <a:lnTo>
                  <a:pt x="830882" y="957726"/>
                </a:lnTo>
                <a:lnTo>
                  <a:pt x="827708" y="954550"/>
                </a:lnTo>
                <a:lnTo>
                  <a:pt x="824217" y="952326"/>
                </a:lnTo>
                <a:lnTo>
                  <a:pt x="820726" y="950103"/>
                </a:lnTo>
                <a:lnTo>
                  <a:pt x="816918" y="948197"/>
                </a:lnTo>
                <a:lnTo>
                  <a:pt x="813744" y="946608"/>
                </a:lnTo>
                <a:lnTo>
                  <a:pt x="807079" y="944384"/>
                </a:lnTo>
                <a:lnTo>
                  <a:pt x="800732" y="942796"/>
                </a:lnTo>
                <a:lnTo>
                  <a:pt x="795336" y="941843"/>
                </a:lnTo>
                <a:lnTo>
                  <a:pt x="790576" y="941526"/>
                </a:lnTo>
                <a:lnTo>
                  <a:pt x="787402" y="941526"/>
                </a:lnTo>
                <a:lnTo>
                  <a:pt x="782007" y="941843"/>
                </a:lnTo>
                <a:lnTo>
                  <a:pt x="777246" y="942796"/>
                </a:lnTo>
                <a:lnTo>
                  <a:pt x="773120" y="943749"/>
                </a:lnTo>
                <a:lnTo>
                  <a:pt x="768677" y="945973"/>
                </a:lnTo>
                <a:lnTo>
                  <a:pt x="765186" y="947879"/>
                </a:lnTo>
                <a:lnTo>
                  <a:pt x="761378" y="949785"/>
                </a:lnTo>
                <a:lnTo>
                  <a:pt x="758839" y="952644"/>
                </a:lnTo>
                <a:lnTo>
                  <a:pt x="755982" y="955503"/>
                </a:lnTo>
                <a:lnTo>
                  <a:pt x="756300" y="960585"/>
                </a:lnTo>
                <a:lnTo>
                  <a:pt x="756300" y="965668"/>
                </a:lnTo>
                <a:lnTo>
                  <a:pt x="748683" y="1041904"/>
                </a:lnTo>
                <a:lnTo>
                  <a:pt x="747731" y="1049846"/>
                </a:lnTo>
                <a:lnTo>
                  <a:pt x="745509" y="1057152"/>
                </a:lnTo>
                <a:lnTo>
                  <a:pt x="742970" y="1064140"/>
                </a:lnTo>
                <a:lnTo>
                  <a:pt x="741194" y="1067695"/>
                </a:lnTo>
                <a:lnTo>
                  <a:pt x="739463" y="1073886"/>
                </a:lnTo>
                <a:lnTo>
                  <a:pt x="734703" y="1089773"/>
                </a:lnTo>
                <a:lnTo>
                  <a:pt x="728674" y="1105025"/>
                </a:lnTo>
                <a:lnTo>
                  <a:pt x="722327" y="1119960"/>
                </a:lnTo>
                <a:lnTo>
                  <a:pt x="715663" y="1134894"/>
                </a:lnTo>
                <a:lnTo>
                  <a:pt x="708047" y="1149193"/>
                </a:lnTo>
                <a:lnTo>
                  <a:pt x="699796" y="1162857"/>
                </a:lnTo>
                <a:lnTo>
                  <a:pt x="691228" y="1176520"/>
                </a:lnTo>
                <a:lnTo>
                  <a:pt x="682025" y="1189548"/>
                </a:lnTo>
                <a:lnTo>
                  <a:pt x="672188" y="1202258"/>
                </a:lnTo>
                <a:lnTo>
                  <a:pt x="661716" y="1214651"/>
                </a:lnTo>
                <a:lnTo>
                  <a:pt x="650927" y="1226408"/>
                </a:lnTo>
                <a:lnTo>
                  <a:pt x="639820" y="1237529"/>
                </a:lnTo>
                <a:lnTo>
                  <a:pt x="628079" y="1248333"/>
                </a:lnTo>
                <a:lnTo>
                  <a:pt x="616020" y="1258819"/>
                </a:lnTo>
                <a:lnTo>
                  <a:pt x="603327" y="1268669"/>
                </a:lnTo>
                <a:lnTo>
                  <a:pt x="590633" y="1277884"/>
                </a:lnTo>
                <a:lnTo>
                  <a:pt x="577305" y="1286463"/>
                </a:lnTo>
                <a:lnTo>
                  <a:pt x="563343" y="1294725"/>
                </a:lnTo>
                <a:lnTo>
                  <a:pt x="549380" y="1302351"/>
                </a:lnTo>
                <a:lnTo>
                  <a:pt x="535100" y="1309659"/>
                </a:lnTo>
                <a:lnTo>
                  <a:pt x="520503" y="1316014"/>
                </a:lnTo>
                <a:lnTo>
                  <a:pt x="505588" y="1321734"/>
                </a:lnTo>
                <a:lnTo>
                  <a:pt x="490356" y="1327136"/>
                </a:lnTo>
                <a:lnTo>
                  <a:pt x="474489" y="1331266"/>
                </a:lnTo>
                <a:lnTo>
                  <a:pt x="458940" y="1335397"/>
                </a:lnTo>
                <a:lnTo>
                  <a:pt x="442756" y="1338575"/>
                </a:lnTo>
                <a:lnTo>
                  <a:pt x="426889" y="1340799"/>
                </a:lnTo>
                <a:lnTo>
                  <a:pt x="410388" y="1343023"/>
                </a:lnTo>
                <a:lnTo>
                  <a:pt x="393886" y="1343977"/>
                </a:lnTo>
                <a:lnTo>
                  <a:pt x="377068" y="1344612"/>
                </a:lnTo>
                <a:lnTo>
                  <a:pt x="364374" y="1343977"/>
                </a:lnTo>
                <a:lnTo>
                  <a:pt x="351364" y="1343341"/>
                </a:lnTo>
                <a:lnTo>
                  <a:pt x="338036" y="1342388"/>
                </a:lnTo>
                <a:lnTo>
                  <a:pt x="325342" y="1340799"/>
                </a:lnTo>
                <a:lnTo>
                  <a:pt x="312649" y="1338893"/>
                </a:lnTo>
                <a:lnTo>
                  <a:pt x="299956" y="1336668"/>
                </a:lnTo>
                <a:lnTo>
                  <a:pt x="287262" y="1333491"/>
                </a:lnTo>
                <a:lnTo>
                  <a:pt x="275203" y="1330313"/>
                </a:lnTo>
                <a:lnTo>
                  <a:pt x="262827" y="1326500"/>
                </a:lnTo>
                <a:lnTo>
                  <a:pt x="250451" y="1322687"/>
                </a:lnTo>
                <a:lnTo>
                  <a:pt x="238075" y="1317921"/>
                </a:lnTo>
                <a:lnTo>
                  <a:pt x="226334" y="1313154"/>
                </a:lnTo>
                <a:lnTo>
                  <a:pt x="214910" y="1307435"/>
                </a:lnTo>
                <a:lnTo>
                  <a:pt x="202851" y="1302033"/>
                </a:lnTo>
                <a:lnTo>
                  <a:pt x="191745" y="1295678"/>
                </a:lnTo>
                <a:lnTo>
                  <a:pt x="180638" y="1289323"/>
                </a:lnTo>
                <a:lnTo>
                  <a:pt x="175256" y="1285473"/>
                </a:lnTo>
                <a:lnTo>
                  <a:pt x="170747" y="1282686"/>
                </a:lnTo>
                <a:lnTo>
                  <a:pt x="160591" y="1275380"/>
                </a:lnTo>
                <a:lnTo>
                  <a:pt x="150752" y="1268392"/>
                </a:lnTo>
                <a:lnTo>
                  <a:pt x="141231" y="1260768"/>
                </a:lnTo>
                <a:lnTo>
                  <a:pt x="131709" y="1253144"/>
                </a:lnTo>
                <a:lnTo>
                  <a:pt x="122506" y="1244885"/>
                </a:lnTo>
                <a:lnTo>
                  <a:pt x="113619" y="1236626"/>
                </a:lnTo>
                <a:lnTo>
                  <a:pt x="105050" y="1228050"/>
                </a:lnTo>
                <a:lnTo>
                  <a:pt x="97116" y="1219473"/>
                </a:lnTo>
                <a:lnTo>
                  <a:pt x="89182" y="1210261"/>
                </a:lnTo>
                <a:lnTo>
                  <a:pt x="81247" y="1200731"/>
                </a:lnTo>
                <a:lnTo>
                  <a:pt x="73948" y="1191519"/>
                </a:lnTo>
                <a:lnTo>
                  <a:pt x="66965" y="1181672"/>
                </a:lnTo>
                <a:lnTo>
                  <a:pt x="60618" y="1171825"/>
                </a:lnTo>
                <a:lnTo>
                  <a:pt x="54271" y="1161978"/>
                </a:lnTo>
                <a:lnTo>
                  <a:pt x="47923" y="1151495"/>
                </a:lnTo>
                <a:lnTo>
                  <a:pt x="42210" y="1140695"/>
                </a:lnTo>
                <a:lnTo>
                  <a:pt x="37132" y="1130212"/>
                </a:lnTo>
                <a:lnTo>
                  <a:pt x="32054" y="1119412"/>
                </a:lnTo>
                <a:lnTo>
                  <a:pt x="27294" y="1108294"/>
                </a:lnTo>
                <a:lnTo>
                  <a:pt x="22851" y="1097176"/>
                </a:lnTo>
                <a:lnTo>
                  <a:pt x="19359" y="1085741"/>
                </a:lnTo>
                <a:lnTo>
                  <a:pt x="15234" y="1074623"/>
                </a:lnTo>
                <a:lnTo>
                  <a:pt x="12060" y="1062552"/>
                </a:lnTo>
                <a:lnTo>
                  <a:pt x="9521" y="1051116"/>
                </a:lnTo>
                <a:lnTo>
                  <a:pt x="6982" y="1039046"/>
                </a:lnTo>
                <a:lnTo>
                  <a:pt x="4760" y="1027292"/>
                </a:lnTo>
                <a:lnTo>
                  <a:pt x="3173" y="1014904"/>
                </a:lnTo>
                <a:lnTo>
                  <a:pt x="1904" y="1002515"/>
                </a:lnTo>
                <a:lnTo>
                  <a:pt x="634" y="990762"/>
                </a:lnTo>
                <a:lnTo>
                  <a:pt x="317" y="978056"/>
                </a:lnTo>
                <a:lnTo>
                  <a:pt x="0" y="965668"/>
                </a:lnTo>
                <a:lnTo>
                  <a:pt x="0" y="955820"/>
                </a:lnTo>
                <a:lnTo>
                  <a:pt x="317" y="945973"/>
                </a:lnTo>
                <a:lnTo>
                  <a:pt x="952" y="935808"/>
                </a:lnTo>
                <a:lnTo>
                  <a:pt x="1904" y="926278"/>
                </a:lnTo>
                <a:lnTo>
                  <a:pt x="3173" y="916431"/>
                </a:lnTo>
                <a:lnTo>
                  <a:pt x="4760" y="906901"/>
                </a:lnTo>
                <a:lnTo>
                  <a:pt x="6347" y="897372"/>
                </a:lnTo>
                <a:lnTo>
                  <a:pt x="7934" y="887842"/>
                </a:lnTo>
                <a:lnTo>
                  <a:pt x="10156" y="878630"/>
                </a:lnTo>
                <a:lnTo>
                  <a:pt x="12060" y="869736"/>
                </a:lnTo>
                <a:lnTo>
                  <a:pt x="14916" y="860206"/>
                </a:lnTo>
                <a:lnTo>
                  <a:pt x="17773" y="851312"/>
                </a:lnTo>
                <a:lnTo>
                  <a:pt x="20629" y="842100"/>
                </a:lnTo>
                <a:lnTo>
                  <a:pt x="24120" y="833206"/>
                </a:lnTo>
                <a:lnTo>
                  <a:pt x="30785" y="816052"/>
                </a:lnTo>
                <a:lnTo>
                  <a:pt x="38719" y="798899"/>
                </a:lnTo>
                <a:lnTo>
                  <a:pt x="47606" y="782381"/>
                </a:lnTo>
                <a:lnTo>
                  <a:pt x="57127" y="766498"/>
                </a:lnTo>
                <a:lnTo>
                  <a:pt x="67283" y="750616"/>
                </a:lnTo>
                <a:lnTo>
                  <a:pt x="78391" y="735686"/>
                </a:lnTo>
                <a:lnTo>
                  <a:pt x="89816" y="721074"/>
                </a:lnTo>
                <a:lnTo>
                  <a:pt x="102194" y="707097"/>
                </a:lnTo>
                <a:lnTo>
                  <a:pt x="115206" y="694073"/>
                </a:lnTo>
                <a:lnTo>
                  <a:pt x="190741" y="562247"/>
                </a:lnTo>
                <a:lnTo>
                  <a:pt x="243743" y="469492"/>
                </a:lnTo>
                <a:lnTo>
                  <a:pt x="300870" y="370384"/>
                </a:lnTo>
                <a:lnTo>
                  <a:pt x="357362" y="274135"/>
                </a:lnTo>
                <a:lnTo>
                  <a:pt x="407507" y="188686"/>
                </a:lnTo>
                <a:lnTo>
                  <a:pt x="429088" y="152791"/>
                </a:lnTo>
                <a:lnTo>
                  <a:pt x="447179" y="123250"/>
                </a:lnTo>
                <a:lnTo>
                  <a:pt x="461460" y="100378"/>
                </a:lnTo>
                <a:lnTo>
                  <a:pt x="471616" y="85766"/>
                </a:lnTo>
                <a:lnTo>
                  <a:pt x="477012" y="78778"/>
                </a:lnTo>
                <a:lnTo>
                  <a:pt x="483042" y="71790"/>
                </a:lnTo>
                <a:lnTo>
                  <a:pt x="489072" y="65119"/>
                </a:lnTo>
                <a:lnTo>
                  <a:pt x="495419" y="58766"/>
                </a:lnTo>
                <a:lnTo>
                  <a:pt x="502084" y="52730"/>
                </a:lnTo>
                <a:lnTo>
                  <a:pt x="509066" y="47013"/>
                </a:lnTo>
                <a:lnTo>
                  <a:pt x="516366" y="41613"/>
                </a:lnTo>
                <a:lnTo>
                  <a:pt x="523348" y="36530"/>
                </a:lnTo>
                <a:lnTo>
                  <a:pt x="530965" y="31765"/>
                </a:lnTo>
                <a:lnTo>
                  <a:pt x="538899" y="27000"/>
                </a:lnTo>
                <a:lnTo>
                  <a:pt x="546834" y="23189"/>
                </a:lnTo>
                <a:lnTo>
                  <a:pt x="555085" y="19059"/>
                </a:lnTo>
                <a:lnTo>
                  <a:pt x="563020" y="15883"/>
                </a:lnTo>
                <a:lnTo>
                  <a:pt x="571906" y="12706"/>
                </a:lnTo>
                <a:lnTo>
                  <a:pt x="580158" y="9847"/>
                </a:lnTo>
                <a:lnTo>
                  <a:pt x="589044" y="7306"/>
                </a:lnTo>
                <a:lnTo>
                  <a:pt x="597613" y="5082"/>
                </a:lnTo>
                <a:lnTo>
                  <a:pt x="606500" y="3494"/>
                </a:lnTo>
                <a:lnTo>
                  <a:pt x="615386" y="1906"/>
                </a:lnTo>
                <a:lnTo>
                  <a:pt x="624273" y="953"/>
                </a:lnTo>
                <a:lnTo>
                  <a:pt x="633476" y="318"/>
                </a:lnTo>
                <a:lnTo>
                  <a:pt x="642045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20482" name="Picture 3" descr="u=1902070582,4230065738&amp;fm=21&amp;gp=0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937534" y="740569"/>
            <a:ext cx="1113473" cy="418861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圆角矩形标注1 241"/>
          <p:cNvSpPr/>
          <p:nvPr/>
        </p:nvSpPr>
        <p:spPr>
          <a:xfrm>
            <a:off x="2139792" y="1045131"/>
            <a:ext cx="2303860" cy="1500188"/>
          </a:xfrm>
          <a:prstGeom prst="wedgeRoundRectCallout">
            <a:avLst>
              <a:gd name="adj1" fmla="val -35579"/>
              <a:gd name="adj2" fmla="val 71505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7628" tIns="35243" rIns="67628" bIns="35243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07" name="Text Box 7"/>
          <p:cNvSpPr txBox="1"/>
          <p:nvPr/>
        </p:nvSpPr>
        <p:spPr>
          <a:xfrm>
            <a:off x="2254568" y="1205865"/>
            <a:ext cx="2074069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Where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did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your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grandpa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work,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Xiaoyong?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8" name="云形标注2 245"/>
          <p:cNvSpPr/>
          <p:nvPr/>
        </p:nvSpPr>
        <p:spPr>
          <a:xfrm flipH="1">
            <a:off x="4657964" y="1045131"/>
            <a:ext cx="2268140" cy="1350169"/>
          </a:xfrm>
          <a:custGeom>
            <a:avLst/>
            <a:gdLst>
              <a:gd name="txL" fmla="*/ 0 w 2590131"/>
              <a:gd name="txT" fmla="*/ 0 h 1711271"/>
              <a:gd name="txR" fmla="*/ 2590131 w 2590131"/>
              <a:gd name="txB" fmla="*/ 1711271 h 1711271"/>
            </a:gdLst>
            <a:ahLst/>
            <a:cxnLst>
              <a:cxn ang="0">
                <a:pos x="1308079" y="1"/>
              </a:cxn>
              <a:cxn ang="0">
                <a:pos x="1824329" y="234217"/>
              </a:cxn>
              <a:cxn ang="0">
                <a:pos x="1989086" y="1263947"/>
              </a:cxn>
              <a:cxn ang="0">
                <a:pos x="1981650" y="1265904"/>
              </a:cxn>
              <a:cxn ang="0">
                <a:pos x="1981573" y="1266740"/>
              </a:cxn>
              <a:cxn ang="0">
                <a:pos x="1912938" y="1496165"/>
              </a:cxn>
              <a:cxn ang="0">
                <a:pos x="1517453" y="1711271"/>
              </a:cxn>
              <a:cxn ang="0">
                <a:pos x="1696726" y="1363880"/>
              </a:cxn>
              <a:cxn ang="0">
                <a:pos x="1687689" y="1343262"/>
              </a:cxn>
              <a:cxn ang="0">
                <a:pos x="1676048" y="1346325"/>
              </a:cxn>
              <a:cxn ang="0">
                <a:pos x="854235" y="1318790"/>
              </a:cxn>
              <a:cxn ang="0">
                <a:pos x="765530" y="1259338"/>
              </a:cxn>
              <a:cxn ang="0">
                <a:pos x="762632" y="1260911"/>
              </a:cxn>
              <a:cxn ang="0">
                <a:pos x="560291" y="1301761"/>
              </a:cxn>
              <a:cxn ang="0">
                <a:pos x="519829" y="1301761"/>
              </a:cxn>
              <a:cxn ang="0">
                <a:pos x="0" y="781932"/>
              </a:cxn>
              <a:cxn ang="0">
                <a:pos x="0" y="741470"/>
              </a:cxn>
              <a:cxn ang="0">
                <a:pos x="519829" y="221641"/>
              </a:cxn>
              <a:cxn ang="0">
                <a:pos x="560291" y="221641"/>
              </a:cxn>
              <a:cxn ang="0">
                <a:pos x="665055" y="232202"/>
              </a:cxn>
              <a:cxn ang="0">
                <a:pos x="760997" y="261984"/>
              </a:cxn>
              <a:cxn ang="0">
                <a:pos x="1308079" y="1"/>
              </a:cxn>
            </a:cxnLst>
            <a:rect l="txL" t="txT" r="txR" b="txB"/>
            <a:pathLst>
              <a:path w="2590131" h="1711271">
                <a:moveTo>
                  <a:pt x="1308079" y="1"/>
                </a:moveTo>
                <a:cubicBezTo>
                  <a:pt x="1566396" y="-107"/>
                  <a:pt x="1752248" y="158703"/>
                  <a:pt x="1824329" y="234217"/>
                </a:cubicBezTo>
                <a:cubicBezTo>
                  <a:pt x="2958405" y="74951"/>
                  <a:pt x="2675572" y="1414975"/>
                  <a:pt x="1989086" y="1263947"/>
                </a:cubicBezTo>
                <a:lnTo>
                  <a:pt x="1981650" y="1265904"/>
                </a:lnTo>
                <a:cubicBezTo>
                  <a:pt x="1981624" y="1266183"/>
                  <a:pt x="1981599" y="1266461"/>
                  <a:pt x="1981573" y="1266740"/>
                </a:cubicBezTo>
                <a:cubicBezTo>
                  <a:pt x="1969032" y="1345227"/>
                  <a:pt x="1945334" y="1429962"/>
                  <a:pt x="1912938" y="1496165"/>
                </a:cubicBezTo>
                <a:cubicBezTo>
                  <a:pt x="1870183" y="1579875"/>
                  <a:pt x="1838329" y="1707330"/>
                  <a:pt x="1517453" y="1711271"/>
                </a:cubicBezTo>
                <a:cubicBezTo>
                  <a:pt x="1626176" y="1677603"/>
                  <a:pt x="1749492" y="1546894"/>
                  <a:pt x="1696726" y="1363880"/>
                </a:cubicBezTo>
                <a:lnTo>
                  <a:pt x="1687689" y="1343262"/>
                </a:lnTo>
                <a:lnTo>
                  <a:pt x="1676048" y="1346325"/>
                </a:lnTo>
                <a:cubicBezTo>
                  <a:pt x="1501091" y="1409580"/>
                  <a:pt x="1382653" y="1608349"/>
                  <a:pt x="854235" y="1318790"/>
                </a:cubicBezTo>
                <a:lnTo>
                  <a:pt x="765530" y="1259338"/>
                </a:lnTo>
                <a:lnTo>
                  <a:pt x="762632" y="1260911"/>
                </a:lnTo>
                <a:cubicBezTo>
                  <a:pt x="700440" y="1287215"/>
                  <a:pt x="632064" y="1301761"/>
                  <a:pt x="560291" y="1301761"/>
                </a:cubicBezTo>
                <a:lnTo>
                  <a:pt x="519829" y="1301761"/>
                </a:lnTo>
                <a:cubicBezTo>
                  <a:pt x="232735" y="1301761"/>
                  <a:pt x="0" y="1069026"/>
                  <a:pt x="0" y="781932"/>
                </a:cubicBezTo>
                <a:lnTo>
                  <a:pt x="0" y="741470"/>
                </a:lnTo>
                <a:cubicBezTo>
                  <a:pt x="0" y="454376"/>
                  <a:pt x="232735" y="221641"/>
                  <a:pt x="519829" y="221641"/>
                </a:cubicBezTo>
                <a:lnTo>
                  <a:pt x="560291" y="221641"/>
                </a:lnTo>
                <a:cubicBezTo>
                  <a:pt x="596178" y="221641"/>
                  <a:pt x="631215" y="225278"/>
                  <a:pt x="665055" y="232202"/>
                </a:cubicBezTo>
                <a:lnTo>
                  <a:pt x="760997" y="261984"/>
                </a:lnTo>
                <a:cubicBezTo>
                  <a:pt x="873847" y="209808"/>
                  <a:pt x="1049762" y="109"/>
                  <a:pt x="1308079" y="1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09" name="Text Box 9"/>
          <p:cNvSpPr txBox="1"/>
          <p:nvPr/>
        </p:nvSpPr>
        <p:spPr>
          <a:xfrm>
            <a:off x="4872276" y="1205865"/>
            <a:ext cx="1795463" cy="80843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He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worked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in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hospital.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1510" name="Picture 10"/>
          <p:cNvPicPr>
            <a:picLocks noChangeAspect="1"/>
          </p:cNvPicPr>
          <p:nvPr/>
        </p:nvPicPr>
        <p:blipFill>
          <a:blip r:embed="rId2">
            <a:lum contrast="20000"/>
          </a:blip>
          <a:stretch>
            <a:fillRect/>
          </a:stretch>
        </p:blipFill>
        <p:spPr>
          <a:xfrm>
            <a:off x="2997042" y="2706053"/>
            <a:ext cx="3765947" cy="8036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1" name="椭圆形标注 12"/>
          <p:cNvSpPr/>
          <p:nvPr/>
        </p:nvSpPr>
        <p:spPr>
          <a:xfrm rot="11304076">
            <a:off x="1619726" y="3752136"/>
            <a:ext cx="3344466" cy="1266825"/>
          </a:xfrm>
          <a:prstGeom prst="wedgeEllipseCallout">
            <a:avLst>
              <a:gd name="adj1" fmla="val 944"/>
              <a:gd name="adj2" fmla="val 73944"/>
            </a:avLst>
          </a:prstGeom>
          <a:solidFill>
            <a:schemeClr val="accent1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itchFamily="1" charset="-122"/>
            </a:endParaRPr>
          </a:p>
        </p:txBody>
      </p:sp>
      <p:sp>
        <p:nvSpPr>
          <p:cNvPr id="21512" name="TextBox 13"/>
          <p:cNvSpPr txBox="1"/>
          <p:nvPr/>
        </p:nvSpPr>
        <p:spPr>
          <a:xfrm rot="637535">
            <a:off x="1845946" y="3925253"/>
            <a:ext cx="3375422" cy="10287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Where did your grandma work, Alice?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1513" name="圆角矩形标注 14"/>
          <p:cNvSpPr/>
          <p:nvPr/>
        </p:nvSpPr>
        <p:spPr>
          <a:xfrm rot="9048716">
            <a:off x="5999798" y="3593069"/>
            <a:ext cx="1965722" cy="1178719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itchFamily="1" charset="-122"/>
            </a:endParaRPr>
          </a:p>
        </p:txBody>
      </p:sp>
      <p:sp>
        <p:nvSpPr>
          <p:cNvPr id="21514" name="TextBox 15"/>
          <p:cNvSpPr txBox="1"/>
          <p:nvPr/>
        </p:nvSpPr>
        <p:spPr>
          <a:xfrm rot="19943943">
            <a:off x="5975985" y="3688080"/>
            <a:ext cx="2085975" cy="102822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She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</a:t>
            </a: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worked on a farm.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1515" name="矩形 17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386252" y="488156"/>
            <a:ext cx="4745831" cy="466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 animBg="1"/>
      <p:bldP spid="21507" grpId="0"/>
      <p:bldP spid="21508" grpId="0" bldLvl="0" animBg="1"/>
      <p:bldP spid="21509" grpId="0"/>
      <p:bldP spid="21511" grpId="0" bldLvl="0" animBg="1"/>
      <p:bldP spid="21512" grpId="0"/>
      <p:bldP spid="21513" grpId="0" bldLvl="0" animBg="1"/>
      <p:bldP spid="215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矩形 15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198609" y="648176"/>
            <a:ext cx="4745831" cy="466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圆角矩形标注1 241"/>
          <p:cNvSpPr/>
          <p:nvPr/>
        </p:nvSpPr>
        <p:spPr>
          <a:xfrm>
            <a:off x="4469130" y="1418749"/>
            <a:ext cx="3925253" cy="708660"/>
          </a:xfrm>
          <a:prstGeom prst="wedgeRoundRectCallout">
            <a:avLst>
              <a:gd name="adj1" fmla="val -47998"/>
              <a:gd name="adj2" fmla="val 120475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7628" tIns="35243" rIns="67628" bIns="35243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2532" name="Picture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183407" y="2313922"/>
            <a:ext cx="2836069" cy="24160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 Box 6"/>
          <p:cNvSpPr txBox="1"/>
          <p:nvPr/>
        </p:nvSpPr>
        <p:spPr>
          <a:xfrm>
            <a:off x="4469130" y="1554004"/>
            <a:ext cx="3817620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Xiaoyong’ s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grandpa worked..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 animBg="1"/>
      <p:bldP spid="22530" grpId="1" bldLvl="0" animBg="1"/>
      <p:bldP spid="22531" grpId="0" bldLvl="0"/>
      <p:bldP spid="2253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7300" y="1394460"/>
            <a:ext cx="6756559" cy="318468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1.归纳学过的和职业有关的名称、地点、动词词组及句型。</a:t>
            </a:r>
            <a:endParaRPr lang="en-US" altLang="zh-CN" sz="27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通过对人物过去与现在职业的讨论，复习过去时，并与现在时进行对比，注意动词一般现在时第三人称单数。</a:t>
            </a:r>
            <a:endParaRPr lang="zh-CN" altLang="en-US" sz="2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4580" name="TextBox 39"/>
          <p:cNvSpPr txBox="1"/>
          <p:nvPr/>
        </p:nvSpPr>
        <p:spPr>
          <a:xfrm>
            <a:off x="760572" y="978694"/>
            <a:ext cx="7461409" cy="399240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x-none" sz="30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I  Worked  In  an  Office</a:t>
            </a:r>
            <a:endParaRPr lang="en-US" altLang="x-none" sz="3000" b="1" dirty="0">
              <a:solidFill>
                <a:srgbClr val="000000"/>
              </a:solidFill>
              <a:latin typeface="Comic Sans MS" panose="030F0702030302020204" charset="0"/>
              <a:ea typeface="幼圆" pitchFamily="1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x-none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I</a:t>
            </a:r>
            <a:r>
              <a:rPr lang="zh-CN" altLang="en-US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 </a:t>
            </a:r>
            <a:r>
              <a:rPr lang="en-US" altLang="x-none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worked in an office</a:t>
            </a:r>
            <a:endParaRPr lang="en-US" altLang="x-none" sz="2400" b="1" dirty="0">
              <a:solidFill>
                <a:srgbClr val="000000"/>
              </a:solidFill>
              <a:latin typeface="Comic Sans MS" panose="030F0702030302020204" charset="0"/>
              <a:ea typeface="幼圆" pitchFamily="1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x-none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I worked everyday</a:t>
            </a:r>
            <a:endParaRPr lang="en-US" altLang="x-none" sz="2400" b="1" dirty="0">
              <a:solidFill>
                <a:srgbClr val="000000"/>
              </a:solidFill>
              <a:latin typeface="Comic Sans MS" panose="030F0702030302020204" charset="0"/>
              <a:ea typeface="幼圆" pitchFamily="1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x-none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There</a:t>
            </a:r>
            <a:r>
              <a:rPr lang="zh-CN" altLang="en-US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 </a:t>
            </a:r>
            <a:r>
              <a:rPr lang="en-US" altLang="x-none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were</a:t>
            </a:r>
            <a:r>
              <a:rPr lang="zh-CN" altLang="en-US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 </a:t>
            </a:r>
            <a:r>
              <a:rPr lang="en-US" altLang="x-none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no</a:t>
            </a:r>
            <a:r>
              <a:rPr lang="zh-CN" altLang="en-US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 </a:t>
            </a:r>
            <a:r>
              <a:rPr lang="en-US" altLang="x-none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computer</a:t>
            </a:r>
            <a:r>
              <a:rPr lang="zh-CN" altLang="en-US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 </a:t>
            </a:r>
            <a:r>
              <a:rPr lang="en-US" altLang="x-none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like</a:t>
            </a:r>
            <a:r>
              <a:rPr lang="zh-CN" altLang="en-US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 </a:t>
            </a:r>
            <a:r>
              <a:rPr lang="en-US" altLang="x-none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there</a:t>
            </a:r>
            <a:r>
              <a:rPr lang="zh-CN" altLang="en-US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 </a:t>
            </a:r>
            <a:r>
              <a:rPr lang="en-US" altLang="x-none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are</a:t>
            </a:r>
            <a:r>
              <a:rPr lang="zh-CN" altLang="en-US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 </a:t>
            </a:r>
            <a:r>
              <a:rPr lang="en-US" altLang="x-none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today</a:t>
            </a:r>
            <a:endParaRPr lang="en-US" altLang="x-none" sz="2400" b="1" dirty="0">
              <a:solidFill>
                <a:srgbClr val="000000"/>
              </a:solidFill>
              <a:latin typeface="Comic Sans MS" panose="030F0702030302020204" charset="0"/>
              <a:ea typeface="幼圆" pitchFamily="1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x-none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I Was</a:t>
            </a:r>
            <a:r>
              <a:rPr lang="zh-CN" altLang="en-US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  </a:t>
            </a:r>
            <a:r>
              <a:rPr lang="en-US" altLang="x-none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a train driver        </a:t>
            </a:r>
            <a:endParaRPr lang="en-US" altLang="x-none" sz="2400" b="1" dirty="0">
              <a:solidFill>
                <a:srgbClr val="000000"/>
              </a:solidFill>
              <a:latin typeface="Comic Sans MS" panose="030F0702030302020204" charset="0"/>
              <a:ea typeface="幼圆" pitchFamily="1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x-none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I</a:t>
            </a:r>
            <a:r>
              <a:rPr lang="zh-CN" altLang="en-US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 </a:t>
            </a:r>
            <a:r>
              <a:rPr lang="en-US" altLang="x-none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drove</a:t>
            </a:r>
            <a:r>
              <a:rPr lang="zh-CN" altLang="en-US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 </a:t>
            </a:r>
            <a:r>
              <a:rPr lang="en-US" altLang="x-none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 </a:t>
            </a:r>
            <a:r>
              <a:rPr lang="en-US" altLang="x-none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train</a:t>
            </a:r>
            <a:endParaRPr lang="en-US" altLang="x-none" sz="2400" b="1" dirty="0">
              <a:solidFill>
                <a:srgbClr val="000000"/>
              </a:solidFill>
              <a:latin typeface="Comic Sans MS" panose="030F0702030302020204" charset="0"/>
              <a:ea typeface="幼圆" pitchFamily="1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x-none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I</a:t>
            </a:r>
            <a:r>
              <a:rPr lang="zh-CN" altLang="en-US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  </a:t>
            </a:r>
            <a:r>
              <a:rPr lang="en-US" altLang="x-none" sz="2400" b="1" dirty="0">
                <a:solidFill>
                  <a:srgbClr val="000000"/>
                </a:solidFill>
                <a:latin typeface="Comic Sans MS" panose="030F0702030302020204" charset="0"/>
                <a:ea typeface="幼圆" pitchFamily="1" charset="-122"/>
              </a:rPr>
              <a:t>worked very hard  in the sun and rain.</a:t>
            </a:r>
            <a:endParaRPr lang="zh-CN" altLang="en-US" sz="2400" b="1" dirty="0">
              <a:solidFill>
                <a:srgbClr val="000000"/>
              </a:solidFill>
              <a:latin typeface="Comic Sans MS" panose="030F0702030302020204" charset="0"/>
              <a:ea typeface="幼圆" pitchFamily="1" charset="-122"/>
            </a:endParaRPr>
          </a:p>
        </p:txBody>
      </p:sp>
      <p:sp>
        <p:nvSpPr>
          <p:cNvPr id="24578" name="WordArt 36" descr="water"/>
          <p:cNvSpPr/>
          <p:nvPr/>
        </p:nvSpPr>
        <p:spPr>
          <a:xfrm>
            <a:off x="5033963" y="533401"/>
            <a:ext cx="3731895" cy="663416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CascadeUp">
              <a:avLst>
                <a:gd name="adj" fmla="val 39755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2700" b="1">
                <a:ln w="10541" cap="flat" cmpd="sng">
                  <a:solidFill>
                    <a:srgbClr val="A71D06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2BDBB">
                        <a:alpha val="100000"/>
                      </a:srgbClr>
                    </a:gs>
                    <a:gs pos="9000">
                      <a:srgbClr val="F79D99">
                        <a:alpha val="100000"/>
                      </a:srgbClr>
                    </a:gs>
                    <a:gs pos="50000">
                      <a:srgbClr val="9C0000">
                        <a:alpha val="100000"/>
                      </a:srgbClr>
                    </a:gs>
                    <a:gs pos="78999">
                      <a:srgbClr val="F79D99">
                        <a:alpha val="100000"/>
                      </a:srgbClr>
                    </a:gs>
                    <a:gs pos="100000">
                      <a:srgbClr val="F2BDBB">
                        <a:alpha val="100000"/>
                      </a:srgbClr>
                    </a:gs>
                  </a:gsLst>
                  <a:lin ang="5400000"/>
                  <a:tileRect/>
                </a:gradFill>
                <a:latin typeface="Times New Roman" panose="02020603050405020304" pitchFamily="18" charset="0"/>
                <a:ea typeface="Papyrus" pitchFamily="2" charset="0"/>
              </a:rPr>
              <a:t>Song</a:t>
            </a:r>
            <a:endParaRPr lang="zh-CN" altLang="en-US" sz="2700" b="1">
              <a:ln w="10541" cap="flat" cmpd="sng">
                <a:solidFill>
                  <a:srgbClr val="A71D06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F2BDBB">
                      <a:alpha val="100000"/>
                    </a:srgbClr>
                  </a:gs>
                  <a:gs pos="9000">
                    <a:srgbClr val="F79D99">
                      <a:alpha val="100000"/>
                    </a:srgbClr>
                  </a:gs>
                  <a:gs pos="50000">
                    <a:srgbClr val="9C0000">
                      <a:alpha val="100000"/>
                    </a:srgbClr>
                  </a:gs>
                  <a:gs pos="78999">
                    <a:srgbClr val="F79D99">
                      <a:alpha val="100000"/>
                    </a:srgbClr>
                  </a:gs>
                  <a:gs pos="100000">
                    <a:srgbClr val="F2BDBB">
                      <a:alpha val="100000"/>
                    </a:srgbClr>
                  </a:gs>
                </a:gsLst>
                <a:lin ang="5400000"/>
                <a:tileRect/>
              </a:gradFill>
              <a:latin typeface="Times New Roman" panose="02020603050405020304" pitchFamily="18" charset="0"/>
              <a:ea typeface="Papyrus" pitchFamily="2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3" y="1779985"/>
            <a:ext cx="582811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五年级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Text Box 2"/>
          <p:cNvSpPr txBox="1"/>
          <p:nvPr/>
        </p:nvSpPr>
        <p:spPr>
          <a:xfrm>
            <a:off x="1907143" y="779860"/>
            <a:ext cx="5329238" cy="4857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2700" b="1" dirty="0">
                <a:latin typeface="Times New Roman" panose="02020603050405020304" pitchFamily="18" charset="0"/>
              </a:rPr>
              <a:t>Matching game (Job and Place)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57275" y="1514952"/>
            <a:ext cx="7029450" cy="31854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700" b="1" dirty="0">
                <a:latin typeface="Times New Roman" panose="02020603050405020304" pitchFamily="18" charset="0"/>
              </a:rPr>
              <a:t>1. teacher </a:t>
            </a:r>
            <a:r>
              <a:rPr lang="zh-CN" altLang="zh-CN" sz="2700" b="1" dirty="0">
                <a:latin typeface="Times New Roman" panose="02020603050405020304" pitchFamily="18" charset="0"/>
              </a:rPr>
              <a:t>　　</a:t>
            </a:r>
            <a:r>
              <a:rPr lang="en-US" altLang="zh-CN" sz="2700" b="1" dirty="0">
                <a:latin typeface="Times New Roman" panose="02020603050405020304" pitchFamily="18" charset="0"/>
              </a:rPr>
              <a:t>                     A. police station</a:t>
            </a:r>
            <a:endParaRPr lang="zh-CN" altLang="zh-CN" sz="27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700" b="1" dirty="0">
                <a:latin typeface="Times New Roman" panose="02020603050405020304" pitchFamily="18" charset="0"/>
              </a:rPr>
              <a:t>2. doctor </a:t>
            </a:r>
            <a:r>
              <a:rPr lang="zh-CN" altLang="zh-CN" sz="2700" b="1" dirty="0">
                <a:latin typeface="Times New Roman" panose="02020603050405020304" pitchFamily="18" charset="0"/>
              </a:rPr>
              <a:t>　　</a:t>
            </a:r>
            <a:r>
              <a:rPr lang="en-US" altLang="zh-CN" sz="2700" b="1" dirty="0">
                <a:latin typeface="Times New Roman" panose="02020603050405020304" pitchFamily="18" charset="0"/>
              </a:rPr>
              <a:t>                      B. school</a:t>
            </a:r>
            <a:endParaRPr lang="zh-CN" altLang="zh-CN" sz="27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700" b="1" dirty="0">
                <a:latin typeface="Times New Roman" panose="02020603050405020304" pitchFamily="18" charset="0"/>
              </a:rPr>
              <a:t>3. worker </a:t>
            </a:r>
            <a:r>
              <a:rPr lang="zh-CN" altLang="zh-CN" sz="2700" b="1" dirty="0">
                <a:latin typeface="Times New Roman" panose="02020603050405020304" pitchFamily="18" charset="0"/>
              </a:rPr>
              <a:t>　　</a:t>
            </a:r>
            <a:r>
              <a:rPr lang="en-US" altLang="zh-CN" sz="2700" b="1" dirty="0">
                <a:latin typeface="Times New Roman" panose="02020603050405020304" pitchFamily="18" charset="0"/>
              </a:rPr>
              <a:t>                     C. bus\car</a:t>
            </a:r>
            <a:endParaRPr lang="zh-CN" altLang="zh-CN" sz="27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700" b="1" dirty="0">
                <a:latin typeface="Times New Roman" panose="02020603050405020304" pitchFamily="18" charset="0"/>
              </a:rPr>
              <a:t>4. driver </a:t>
            </a:r>
            <a:r>
              <a:rPr lang="zh-CN" altLang="zh-CN" sz="2700" b="1" dirty="0">
                <a:latin typeface="Times New Roman" panose="02020603050405020304" pitchFamily="18" charset="0"/>
              </a:rPr>
              <a:t>　　</a:t>
            </a:r>
            <a:r>
              <a:rPr lang="en-US" altLang="zh-CN" sz="2700" b="1" dirty="0">
                <a:latin typeface="Times New Roman" panose="02020603050405020304" pitchFamily="18" charset="0"/>
              </a:rPr>
              <a:t>                       D. factory</a:t>
            </a:r>
            <a:endParaRPr lang="zh-CN" altLang="zh-CN" sz="27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700" b="1" dirty="0">
                <a:latin typeface="Times New Roman" panose="02020603050405020304" pitchFamily="18" charset="0"/>
              </a:rPr>
              <a:t>5. policeman </a:t>
            </a:r>
            <a:r>
              <a:rPr lang="zh-CN" altLang="zh-CN" sz="2700" b="1" dirty="0">
                <a:latin typeface="Times New Roman" panose="02020603050405020304" pitchFamily="18" charset="0"/>
              </a:rPr>
              <a:t>　　</a:t>
            </a:r>
            <a:r>
              <a:rPr lang="en-US" altLang="zh-CN" sz="2700" b="1" dirty="0">
                <a:latin typeface="Times New Roman" panose="02020603050405020304" pitchFamily="18" charset="0"/>
              </a:rPr>
              <a:t>                E. hospital</a:t>
            </a:r>
            <a:endParaRPr lang="zh-CN" altLang="zh-CN" sz="2700" b="1" dirty="0">
              <a:latin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651760" y="2069068"/>
            <a:ext cx="2503885" cy="536972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3" name="直接连接符 22"/>
          <p:cNvCxnSpPr/>
          <p:nvPr/>
        </p:nvCxnSpPr>
        <p:spPr>
          <a:xfrm>
            <a:off x="2477929" y="2606040"/>
            <a:ext cx="2606279" cy="1749029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6" name="直接连接符 25"/>
          <p:cNvCxnSpPr/>
          <p:nvPr/>
        </p:nvCxnSpPr>
        <p:spPr>
          <a:xfrm>
            <a:off x="2600325" y="3212068"/>
            <a:ext cx="2606279" cy="536972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0" name="直接连接符 29"/>
          <p:cNvCxnSpPr/>
          <p:nvPr/>
        </p:nvCxnSpPr>
        <p:spPr>
          <a:xfrm flipV="1">
            <a:off x="2420779" y="3212068"/>
            <a:ext cx="2663429" cy="56554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3" name="直接连接符 32"/>
          <p:cNvCxnSpPr/>
          <p:nvPr/>
        </p:nvCxnSpPr>
        <p:spPr>
          <a:xfrm flipV="1">
            <a:off x="3099197" y="2069307"/>
            <a:ext cx="2057400" cy="2355056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43688" y="2101692"/>
            <a:ext cx="889635" cy="6672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681311" y="2825115"/>
            <a:ext cx="814388" cy="61055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793706" y="4355307"/>
            <a:ext cx="882015" cy="6615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687503" y="3504724"/>
            <a:ext cx="988219" cy="7410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495699" y="1411606"/>
            <a:ext cx="920115" cy="69008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1"/>
          <p:cNvSpPr/>
          <p:nvPr/>
        </p:nvSpPr>
        <p:spPr>
          <a:xfrm>
            <a:off x="40481" y="745332"/>
            <a:ext cx="1547813" cy="336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675448" y="916781"/>
            <a:ext cx="5965984" cy="410718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Text Box 5"/>
          <p:cNvSpPr txBox="1"/>
          <p:nvPr/>
        </p:nvSpPr>
        <p:spPr>
          <a:xfrm>
            <a:off x="2392442" y="1458040"/>
            <a:ext cx="4572000" cy="339232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Where did her grandpa work?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0" hangingPunct="0"/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  <a:sym typeface="+mn-ea"/>
              </a:rPr>
              <a:t>Where did her grandma work?</a:t>
            </a:r>
            <a:endParaRPr lang="en-US" altLang="zh-CN" sz="2400" b="1" dirty="0">
              <a:latin typeface="Times New Roman" panose="02020603050405020304" pitchFamily="18" charset="0"/>
              <a:sym typeface="+mn-ea"/>
            </a:endParaRPr>
          </a:p>
          <a:p>
            <a:pPr eaLnBrk="0" hangingPunct="0"/>
            <a:endParaRPr lang="en-US" altLang="zh-CN" sz="2400" b="1" dirty="0">
              <a:latin typeface="Times New Roman" panose="02020603050405020304" pitchFamily="18" charset="0"/>
              <a:sym typeface="+mn-ea"/>
            </a:endParaRPr>
          </a:p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  <a:sym typeface="+mn-ea"/>
              </a:rPr>
              <a:t>Where does her father work? </a:t>
            </a:r>
            <a:endParaRPr lang="en-US" altLang="zh-CN" sz="2400" b="1" dirty="0">
              <a:latin typeface="Times New Roman" panose="02020603050405020304" pitchFamily="18" charset="0"/>
              <a:sym typeface="+mn-ea"/>
            </a:endParaRPr>
          </a:p>
          <a:p>
            <a:pPr eaLnBrk="0" hangingPunct="0"/>
            <a:endParaRPr lang="en-US" altLang="zh-CN" sz="2400" dirty="0"/>
          </a:p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  <a:sym typeface="+mn-ea"/>
              </a:rPr>
              <a:t>Where does her mother work?</a:t>
            </a:r>
            <a:endParaRPr lang="en-US" altLang="zh-CN" sz="2400" b="1" dirty="0">
              <a:latin typeface="Times New Roman" panose="02020603050405020304" pitchFamily="18" charset="0"/>
              <a:sym typeface="+mn-ea"/>
            </a:endParaRPr>
          </a:p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400" dirty="0"/>
          </a:p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1200" dirty="0"/>
          </a:p>
        </p:txBody>
      </p:sp>
      <p:sp>
        <p:nvSpPr>
          <p:cNvPr id="21" name="Text Box 5"/>
          <p:cNvSpPr txBox="1"/>
          <p:nvPr/>
        </p:nvSpPr>
        <p:spPr>
          <a:xfrm>
            <a:off x="2392442" y="1838801"/>
            <a:ext cx="4005263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He worked in an office.</a:t>
            </a:r>
            <a:endParaRPr lang="en-US" altLang="zh-CN" sz="1200" dirty="0">
              <a:solidFill>
                <a:srgbClr val="FF0000"/>
              </a:solidFill>
            </a:endParaRPr>
          </a:p>
        </p:txBody>
      </p:sp>
      <p:sp>
        <p:nvSpPr>
          <p:cNvPr id="22" name="Text Box 5"/>
          <p:cNvSpPr txBox="1"/>
          <p:nvPr/>
        </p:nvSpPr>
        <p:spPr>
          <a:xfrm>
            <a:off x="2392442" y="2616518"/>
            <a:ext cx="4572000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She worked in a factory.</a:t>
            </a:r>
            <a:endParaRPr lang="en-US" altLang="zh-CN" sz="1200" dirty="0">
              <a:solidFill>
                <a:srgbClr val="FF0000"/>
              </a:solidFill>
            </a:endParaRPr>
          </a:p>
        </p:txBody>
      </p:sp>
      <p:sp>
        <p:nvSpPr>
          <p:cNvPr id="23" name="Text Box 5"/>
          <p:cNvSpPr txBox="1"/>
          <p:nvPr/>
        </p:nvSpPr>
        <p:spPr>
          <a:xfrm>
            <a:off x="2392442" y="3334703"/>
            <a:ext cx="4005263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He works in a hospital.</a:t>
            </a:r>
            <a:endParaRPr lang="en-US" altLang="zh-CN" sz="1200" dirty="0">
              <a:solidFill>
                <a:srgbClr val="FF0000"/>
              </a:solidFill>
            </a:endParaRPr>
          </a:p>
        </p:txBody>
      </p:sp>
      <p:sp>
        <p:nvSpPr>
          <p:cNvPr id="24" name="Text Box 5"/>
          <p:cNvSpPr txBox="1"/>
          <p:nvPr/>
        </p:nvSpPr>
        <p:spPr>
          <a:xfrm>
            <a:off x="2392680" y="4170045"/>
            <a:ext cx="2891790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She works in a shop.</a:t>
            </a:r>
            <a:endParaRPr lang="en-US" altLang="zh-CN" sz="1200" dirty="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90838" y="775811"/>
            <a:ext cx="3200876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 dirty="0">
                <a:latin typeface="Times New Roman" panose="02020603050405020304" pitchFamily="18" charset="0"/>
              </a:rPr>
              <a:t>Listen and answer</a:t>
            </a:r>
            <a:endParaRPr lang="en-US" altLang="zh-CN" sz="33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709" y="1622584"/>
            <a:ext cx="3509963" cy="2495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椭圆形标注 9"/>
          <p:cNvGrpSpPr/>
          <p:nvPr/>
        </p:nvGrpSpPr>
        <p:grpSpPr>
          <a:xfrm>
            <a:off x="4723924" y="745332"/>
            <a:ext cx="3934778" cy="1758791"/>
            <a:chOff x="0" y="0"/>
            <a:chExt cx="3575" cy="2173"/>
          </a:xfrm>
        </p:grpSpPr>
        <p:pic>
          <p:nvPicPr>
            <p:cNvPr id="10243" name="椭圆形标注 9"/>
            <p:cNvPicPr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0" y="0"/>
              <a:ext cx="3575" cy="21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4" name="文本框 10243"/>
            <p:cNvSpPr txBox="1"/>
            <p:nvPr/>
          </p:nvSpPr>
          <p:spPr>
            <a:xfrm>
              <a:off x="594" y="357"/>
              <a:ext cx="2387" cy="12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幼圆" pitchFamily="1" charset="-122"/>
              </a:endParaRPr>
            </a:p>
          </p:txBody>
        </p:sp>
      </p:grpSp>
      <p:sp>
        <p:nvSpPr>
          <p:cNvPr id="10246" name="Rectangle 4"/>
          <p:cNvSpPr>
            <a:spLocks noGrp="1"/>
          </p:cNvSpPr>
          <p:nvPr/>
        </p:nvSpPr>
        <p:spPr>
          <a:xfrm>
            <a:off x="4922997" y="982028"/>
            <a:ext cx="3536156" cy="1109186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marL="357505" lvl="0" indent="-357505" algn="just" defTabSz="91440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2" charset="2"/>
              <a:buChar char=""/>
              <a:defRPr sz="2000" b="0" i="0" u="non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57505" lvl="1" indent="-357505" algn="just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Font typeface="幼圆" pitchFamily="1" charset="-122"/>
              <a:buChar char=" 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x-none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Look and the picture.</a:t>
            </a:r>
            <a:endParaRPr lang="en-US" altLang="x-none" sz="27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x-none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This</a:t>
            </a: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x-none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is</a:t>
            </a: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x-none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my family.</a:t>
            </a:r>
            <a:endParaRPr lang="zh-CN" altLang="en-US" sz="27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5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867" y="1318022"/>
            <a:ext cx="3024188" cy="31039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圆角矩形标注1 102"/>
          <p:cNvSpPr/>
          <p:nvPr/>
        </p:nvSpPr>
        <p:spPr>
          <a:xfrm flipH="1">
            <a:off x="4143851" y="1178719"/>
            <a:ext cx="4868228" cy="1580198"/>
          </a:xfrm>
          <a:prstGeom prst="wedgeRoundRectCallout">
            <a:avLst>
              <a:gd name="adj1" fmla="val -34856"/>
              <a:gd name="adj2" fmla="val 67751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7628" tIns="35243" rIns="67628" bIns="35243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Rectangle 4"/>
          <p:cNvSpPr>
            <a:spLocks noGrp="1"/>
          </p:cNvSpPr>
          <p:nvPr/>
        </p:nvSpPr>
        <p:spPr>
          <a:xfrm>
            <a:off x="4143851" y="1178243"/>
            <a:ext cx="4947285" cy="1688306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marL="357505" lvl="0" indent="-357505" algn="just" defTabSz="91440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2" charset="2"/>
              <a:buChar char=""/>
              <a:defRPr sz="2000" b="0" i="0" u="non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57505" lvl="1" indent="-357505" algn="just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Font typeface="幼圆" pitchFamily="1" charset="-122"/>
              <a:buChar char=" 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x-none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This</a:t>
            </a: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x-none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is</a:t>
            </a: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x-none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my grandpa. He</a:t>
            </a: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x-none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worked</a:t>
            </a: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x-none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in</a:t>
            </a: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x-none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an</a:t>
            </a: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x-none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office.</a:t>
            </a: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x-none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This</a:t>
            </a: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x-none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is</a:t>
            </a: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x-none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my grandma. She worked in a factory.</a:t>
            </a:r>
            <a:endParaRPr lang="zh-CN" altLang="en-US" sz="27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241" y="1329929"/>
            <a:ext cx="3024188" cy="3103959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4424362" y="944881"/>
            <a:ext cx="4592003" cy="1507331"/>
            <a:chOff x="9290" y="1984"/>
            <a:chExt cx="9642" cy="3165"/>
          </a:xfrm>
        </p:grpSpPr>
        <p:sp>
          <p:nvSpPr>
            <p:cNvPr id="12293" name="Rectangle 4"/>
            <p:cNvSpPr>
              <a:spLocks noGrp="1"/>
            </p:cNvSpPr>
            <p:nvPr/>
          </p:nvSpPr>
          <p:spPr>
            <a:xfrm>
              <a:off x="9290" y="2153"/>
              <a:ext cx="9143" cy="299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/>
            <a:lstStyle>
              <a:lvl1pPr marL="357505" lvl="0" indent="-357505" algn="just" defTabSz="914400" eaLnBrk="1" fontAlgn="base" latinLnBrk="0" hangingPunct="1">
                <a:lnSpc>
                  <a:spcPct val="110000"/>
                </a:lnSpc>
                <a:spcBef>
                  <a:spcPts val="6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itchFamily="2" charset="2"/>
                <a:buChar char=""/>
                <a:defRPr sz="2000" b="0" i="0" u="none" kern="120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357505" lvl="1" indent="-357505" algn="just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accent1"/>
                </a:buClr>
                <a:buFont typeface="幼圆" pitchFamily="1" charset="-122"/>
                <a:buChar char=" "/>
                <a:defRPr sz="1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514600" lvl="5" indent="-228600" algn="l" defTabSz="914400" eaLnBrk="1" fontAlgn="base" latinLnBrk="0" hangingPunct="1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971800" lvl="6" indent="-228600" algn="l" defTabSz="914400" eaLnBrk="1" fontAlgn="base" latinLnBrk="0" hangingPunct="1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429000" lvl="7" indent="-228600" algn="l" defTabSz="914400" eaLnBrk="1" fontAlgn="base" latinLnBrk="0" hangingPunct="1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886200" lvl="8" indent="-228600" algn="l" defTabSz="914400" eaLnBrk="1" fontAlgn="base" latinLnBrk="0" hangingPunct="1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x-none" sz="27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This</a:t>
              </a:r>
              <a:r>
                <a:rPr lang="zh-CN" altLang="en-US" sz="27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x-none" sz="27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is</a:t>
              </a:r>
              <a:r>
                <a:rPr lang="zh-CN" altLang="en-US" sz="27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x-none" sz="27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my</a:t>
              </a:r>
              <a:r>
                <a:rPr lang="zh-CN" altLang="en-US" sz="27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x-none" sz="27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father.</a:t>
              </a:r>
              <a:r>
                <a:rPr lang="zh-CN" altLang="en-US" sz="27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x-none" sz="27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He works in a hospital. This is my mother. She works in a shop.</a:t>
              </a:r>
              <a:endPara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291" name="圆角矩形标注1 102"/>
            <p:cNvSpPr/>
            <p:nvPr/>
          </p:nvSpPr>
          <p:spPr>
            <a:xfrm flipH="1">
              <a:off x="9290" y="1984"/>
              <a:ext cx="9642" cy="3165"/>
            </a:xfrm>
            <a:prstGeom prst="wedgeRoundRectCallout">
              <a:avLst>
                <a:gd name="adj1" fmla="val -35579"/>
                <a:gd name="adj2" fmla="val 71505"/>
                <a:gd name="adj3" fmla="val 16667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lIns="90170" tIns="46990" rIns="90170" bIns="46990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Picture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66110" y="2798563"/>
            <a:ext cx="3438525" cy="215860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圆角矩形标注1 102"/>
          <p:cNvSpPr/>
          <p:nvPr/>
        </p:nvSpPr>
        <p:spPr>
          <a:xfrm flipH="1">
            <a:off x="1277540" y="1282066"/>
            <a:ext cx="3985768" cy="1031477"/>
          </a:xfrm>
          <a:prstGeom prst="wedgeRoundRectCallout">
            <a:avLst>
              <a:gd name="adj1" fmla="val -37991"/>
              <a:gd name="adj2" fmla="val 94902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7628" tIns="35243" rIns="67628" bIns="35243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40" name="Rectangle 4"/>
          <p:cNvSpPr>
            <a:spLocks noGrp="1"/>
          </p:cNvSpPr>
          <p:nvPr/>
        </p:nvSpPr>
        <p:spPr>
          <a:xfrm>
            <a:off x="1487329" y="1282066"/>
            <a:ext cx="3536362" cy="103147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marL="357505" lvl="0" indent="-357505" algn="just" defTabSz="91440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2" charset="2"/>
              <a:buChar char=""/>
              <a:defRPr sz="2000" b="0" i="0" u="non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57505" lvl="1" indent="-357505" algn="just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Font typeface="幼圆" pitchFamily="1" charset="-122"/>
              <a:buChar char=" 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x-none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And this is me</a:t>
            </a: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en-US" altLang="zh-CN" sz="27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x-none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We</a:t>
            </a: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x-none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are a happy family</a:t>
            </a:r>
            <a:r>
              <a:rPr lang="en-US" altLang="x-none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7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nimBg="1"/>
      <p:bldP spid="14340" grpId="0" build="p"/>
    </p:bldLst>
  </p:timing>
</p:sld>
</file>

<file path=ppt/tags/tag1.xml><?xml version="1.0" encoding="utf-8"?>
<p:tagLst xmlns:p="http://schemas.openxmlformats.org/presentationml/2006/main">
  <p:tag name="KSO_WPP_MARK_KEY" val="40abe20b-8b05-4dd8-a4e9-9e869e3bb55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2022</Words>
  <Application>WPS 演示</Application>
  <PresentationFormat>全屏显示(16:9)</PresentationFormat>
  <Paragraphs>144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Comic Sans MS</vt:lpstr>
      <vt:lpstr>幼圆</vt:lpstr>
      <vt:lpstr>Papyrus</vt:lpstr>
      <vt:lpstr>Wingdings 2</vt:lpstr>
      <vt:lpstr>Wingdings</vt:lpstr>
      <vt:lpstr>Arial Unicode MS</vt:lpstr>
      <vt:lpstr>Arial</vt:lpstr>
      <vt:lpstr>Segoe Print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408</cp:revision>
  <dcterms:created xsi:type="dcterms:W3CDTF">2013-07-01T03:05:00Z</dcterms:created>
  <dcterms:modified xsi:type="dcterms:W3CDTF">2023-02-17T02:29:20Z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BBA54C05BE4A48FD9FD45784C2A8DE92</vt:lpwstr>
  </property>
</Properties>
</file>