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88" r:id="rId3"/>
    <p:sldId id="334" r:id="rId5"/>
    <p:sldId id="367" r:id="rId6"/>
    <p:sldId id="330" r:id="rId7"/>
    <p:sldId id="384" r:id="rId8"/>
    <p:sldId id="368" r:id="rId9"/>
    <p:sldId id="342" r:id="rId10"/>
    <p:sldId id="358" r:id="rId11"/>
    <p:sldId id="357" r:id="rId12"/>
    <p:sldId id="369" r:id="rId13"/>
    <p:sldId id="360" r:id="rId14"/>
    <p:sldId id="359" r:id="rId15"/>
    <p:sldId id="363" r:id="rId16"/>
    <p:sldId id="362" r:id="rId17"/>
    <p:sldId id="361" r:id="rId18"/>
    <p:sldId id="364" r:id="rId19"/>
    <p:sldId id="355" r:id="rId20"/>
    <p:sldId id="365" r:id="rId21"/>
    <p:sldId id="335" r:id="rId22"/>
    <p:sldId id="26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271372"/>
            <a:ext cx="6030278" cy="1763273"/>
            <a:chOff x="-1036709" y="1813693"/>
            <a:chExt cx="7875497" cy="2347788"/>
          </a:xfrm>
        </p:grpSpPr>
        <p:sp>
          <p:nvSpPr>
            <p:cNvPr id="2" name="矩形 24"/>
            <p:cNvSpPr/>
            <p:nvPr/>
          </p:nvSpPr>
          <p:spPr>
            <a:xfrm>
              <a:off x="1703861" y="1813693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2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15367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3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Lunch is usually at half past twelve.</a:t>
              </a:r>
              <a:endParaRPr lang="zh-CN" altLang="en-US" sz="33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1" y="1152525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74645" y="533400"/>
            <a:ext cx="354520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</a:rPr>
              <a:t>Retell the text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9554" y="1155859"/>
            <a:ext cx="2887980" cy="20150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02781" y="1156335"/>
            <a:ext cx="2888933" cy="20145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91714" y="1156335"/>
            <a:ext cx="2868930" cy="20145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90901" y="3286125"/>
            <a:ext cx="2513171" cy="17678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WordArt 5"/>
          <p:cNvSpPr/>
          <p:nvPr/>
        </p:nvSpPr>
        <p:spPr>
          <a:xfrm>
            <a:off x="5983284" y="3449497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3" name="圆角矩形标注 8"/>
          <p:cNvSpPr/>
          <p:nvPr/>
        </p:nvSpPr>
        <p:spPr>
          <a:xfrm>
            <a:off x="1161253" y="770591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1296984" y="873699"/>
            <a:ext cx="3265170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Sam have breakfast?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breakfast at 7.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5" name="TextBox 1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024236" y="716302"/>
            <a:ext cx="2888054" cy="203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24494" y="2754172"/>
            <a:ext cx="2662238" cy="23217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WordArt 5"/>
          <p:cNvSpPr/>
          <p:nvPr/>
        </p:nvSpPr>
        <p:spPr>
          <a:xfrm>
            <a:off x="5747861" y="3490198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15364" name="圆角矩形标注 8"/>
          <p:cNvSpPr/>
          <p:nvPr/>
        </p:nvSpPr>
        <p:spPr>
          <a:xfrm>
            <a:off x="925831" y="811292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5365" name="TextBox 9"/>
          <p:cNvSpPr txBox="1"/>
          <p:nvPr/>
        </p:nvSpPr>
        <p:spPr>
          <a:xfrm>
            <a:off x="1072516" y="914877"/>
            <a:ext cx="3242786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Sam have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lunch?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lunch at…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6" name="Picture 2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2683192" y="2973467"/>
            <a:ext cx="2138363" cy="1856184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  <p:pic>
        <p:nvPicPr>
          <p:cNvPr id="15367" name="TextBox 1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177314" y="811293"/>
            <a:ext cx="2692004" cy="1553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/>
      <p:bldP spid="153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WordArt 5"/>
          <p:cNvSpPr/>
          <p:nvPr/>
        </p:nvSpPr>
        <p:spPr>
          <a:xfrm>
            <a:off x="6000750" y="3433048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16388" name="圆角矩形标注 8"/>
          <p:cNvSpPr/>
          <p:nvPr/>
        </p:nvSpPr>
        <p:spPr>
          <a:xfrm>
            <a:off x="1178719" y="754142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6389" name="TextBox 9"/>
          <p:cNvSpPr txBox="1"/>
          <p:nvPr/>
        </p:nvSpPr>
        <p:spPr>
          <a:xfrm>
            <a:off x="1178719" y="864870"/>
            <a:ext cx="3310890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Sam have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lunch?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dinner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at…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90" name="图片 1638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89660" y="2899648"/>
            <a:ext cx="2428875" cy="207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线形标注 3 16390"/>
          <p:cNvSpPr/>
          <p:nvPr/>
        </p:nvSpPr>
        <p:spPr>
          <a:xfrm>
            <a:off x="5095876" y="1279208"/>
            <a:ext cx="2431256" cy="1220391"/>
          </a:xfrm>
          <a:prstGeom prst="borderCallout3">
            <a:avLst>
              <a:gd name="adj1" fmla="val 1996"/>
              <a:gd name="adj2" fmla="val 101089"/>
              <a:gd name="adj3" fmla="val 4512"/>
              <a:gd name="adj4" fmla="val 100247"/>
              <a:gd name="adj5" fmla="val 17058"/>
              <a:gd name="adj6" fmla="val 100668"/>
              <a:gd name="adj7" fmla="val 49771"/>
              <a:gd name="adj8" fmla="val 10020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anchor="t"/>
          <a:lstStyle/>
          <a:p>
            <a:r>
              <a:rPr lang="zh-CN" altLang="en-US" sz="2400" b="1" dirty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A: What does he has for dinner</a:t>
            </a:r>
            <a:r>
              <a:rPr lang="zh-CN" altLang="en-US" sz="2400" b="1" dirty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?</a:t>
            </a:r>
            <a:endParaRPr lang="en-US" altLang="zh-CN" sz="2400" b="1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n w="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: He had...</a:t>
            </a:r>
            <a:endParaRPr lang="zh-CN" altLang="en-US" sz="2400" b="1" dirty="0">
              <a:ln w="0">
                <a:solidFill>
                  <a:schemeClr val="accent2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63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9" grpId="0"/>
      <p:bldP spid="1639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5"/>
          <p:cNvSpPr/>
          <p:nvPr/>
        </p:nvSpPr>
        <p:spPr>
          <a:xfrm>
            <a:off x="5851207" y="3501628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17412" name="圆角矩形标注 8"/>
          <p:cNvSpPr/>
          <p:nvPr/>
        </p:nvSpPr>
        <p:spPr>
          <a:xfrm>
            <a:off x="1112520" y="753666"/>
            <a:ext cx="3671888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7413" name="TextBox 9"/>
          <p:cNvSpPr txBox="1"/>
          <p:nvPr/>
        </p:nvSpPr>
        <p:spPr>
          <a:xfrm>
            <a:off x="1166098" y="915591"/>
            <a:ext cx="3595688" cy="15096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Daming have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breakfast?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breakfast at…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4" name="TextBox 1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84420" y="794148"/>
            <a:ext cx="3006411" cy="1553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3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3065145" y="3126581"/>
            <a:ext cx="2052638" cy="1714500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  <p:bldP spid="174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WordArt 5"/>
          <p:cNvSpPr/>
          <p:nvPr/>
        </p:nvSpPr>
        <p:spPr>
          <a:xfrm>
            <a:off x="6227921" y="3616405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18436" name="圆角矩形标注 8"/>
          <p:cNvSpPr/>
          <p:nvPr/>
        </p:nvSpPr>
        <p:spPr>
          <a:xfrm>
            <a:off x="1405890" y="937499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8437" name="TextBox 9"/>
          <p:cNvSpPr txBox="1"/>
          <p:nvPr/>
        </p:nvSpPr>
        <p:spPr>
          <a:xfrm>
            <a:off x="1434466" y="976789"/>
            <a:ext cx="3576161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Daming have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lunch?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lunch at…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8" name="TextBox 1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261134" y="908924"/>
            <a:ext cx="2692004" cy="1553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2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3549015" y="3080624"/>
            <a:ext cx="2045494" cy="1768078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WordArt 5"/>
          <p:cNvSpPr/>
          <p:nvPr/>
        </p:nvSpPr>
        <p:spPr>
          <a:xfrm>
            <a:off x="6137910" y="3581638"/>
            <a:ext cx="1071563" cy="11560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27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彩云" charset="0"/>
                <a:ea typeface="华文彩云" charset="0"/>
              </a:rPr>
              <a:t>?</a:t>
            </a:r>
            <a:endParaRPr lang="zh-CN" altLang="en-US" sz="27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彩云" charset="0"/>
              <a:ea typeface="华文彩云" charset="0"/>
            </a:endParaRPr>
          </a:p>
        </p:txBody>
      </p:sp>
      <p:sp>
        <p:nvSpPr>
          <p:cNvPr id="19460" name="圆角矩形标注 8"/>
          <p:cNvSpPr/>
          <p:nvPr/>
        </p:nvSpPr>
        <p:spPr>
          <a:xfrm>
            <a:off x="1315879" y="902732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9461" name="TextBox 9"/>
          <p:cNvSpPr txBox="1"/>
          <p:nvPr/>
        </p:nvSpPr>
        <p:spPr>
          <a:xfrm>
            <a:off x="1322547" y="1005840"/>
            <a:ext cx="3529489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A:When does Daming have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dinner?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He has dinner at…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2" name="TextBox 1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171122" y="874158"/>
            <a:ext cx="2692004" cy="1553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691" y="3099435"/>
            <a:ext cx="2034779" cy="1714500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3" descr="u=1902070582,4230065738&amp;fm=21&amp;gp=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504146" y="667702"/>
            <a:ext cx="1607888" cy="44205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咖啡 187"/>
          <p:cNvSpPr/>
          <p:nvPr/>
        </p:nvSpPr>
        <p:spPr>
          <a:xfrm>
            <a:off x="1323976" y="892969"/>
            <a:ext cx="659606" cy="680085"/>
          </a:xfrm>
          <a:custGeom>
            <a:avLst/>
            <a:gdLst>
              <a:gd name="txL" fmla="*/ 0 w 968375"/>
              <a:gd name="txT" fmla="*/ 0 h 1170887"/>
              <a:gd name="txR" fmla="*/ 968375 w 968375"/>
              <a:gd name="txB" fmla="*/ 1170887 h 1170887"/>
            </a:gdLst>
            <a:ahLst/>
            <a:cxnLst>
              <a:cxn ang="0">
                <a:pos x="145536" y="618005"/>
              </a:cxn>
              <a:cxn ang="0">
                <a:pos x="702373" y="711307"/>
              </a:cxn>
              <a:cxn ang="0">
                <a:pos x="1252881" y="622791"/>
              </a:cxn>
              <a:cxn ang="0">
                <a:pos x="1335140" y="637145"/>
              </a:cxn>
              <a:cxn ang="0">
                <a:pos x="702373" y="747191"/>
              </a:cxn>
              <a:cxn ang="0">
                <a:pos x="56948" y="632359"/>
              </a:cxn>
              <a:cxn ang="0">
                <a:pos x="145536" y="618005"/>
              </a:cxn>
              <a:cxn ang="0">
                <a:pos x="1468021" y="395520"/>
              </a:cxn>
              <a:cxn ang="0">
                <a:pos x="1632541" y="472074"/>
              </a:cxn>
              <a:cxn ang="0">
                <a:pos x="1423727" y="551021"/>
              </a:cxn>
              <a:cxn ang="0">
                <a:pos x="1347797" y="546236"/>
              </a:cxn>
              <a:cxn ang="0">
                <a:pos x="1398418" y="515136"/>
              </a:cxn>
              <a:cxn ang="0">
                <a:pos x="1423727" y="517528"/>
              </a:cxn>
              <a:cxn ang="0">
                <a:pos x="1537627" y="472074"/>
              </a:cxn>
              <a:cxn ang="0">
                <a:pos x="1461695" y="431405"/>
              </a:cxn>
              <a:cxn ang="0">
                <a:pos x="1468021" y="395520"/>
              </a:cxn>
              <a:cxn ang="0">
                <a:pos x="1385762" y="342889"/>
              </a:cxn>
              <a:cxn ang="0">
                <a:pos x="1398418" y="390735"/>
              </a:cxn>
              <a:cxn ang="0">
                <a:pos x="702373" y="653891"/>
              </a:cxn>
              <a:cxn ang="0">
                <a:pos x="0" y="390735"/>
              </a:cxn>
              <a:cxn ang="0">
                <a:pos x="12656" y="347674"/>
              </a:cxn>
              <a:cxn ang="0">
                <a:pos x="702373" y="484037"/>
              </a:cxn>
              <a:cxn ang="0">
                <a:pos x="1385762" y="347674"/>
              </a:cxn>
              <a:cxn ang="0">
                <a:pos x="1385762" y="342889"/>
              </a:cxn>
              <a:cxn ang="0">
                <a:pos x="702373" y="237627"/>
              </a:cxn>
              <a:cxn ang="0">
                <a:pos x="1309829" y="347674"/>
              </a:cxn>
              <a:cxn ang="0">
                <a:pos x="1303502" y="364420"/>
              </a:cxn>
              <a:cxn ang="0">
                <a:pos x="702373" y="287866"/>
              </a:cxn>
              <a:cxn ang="0">
                <a:pos x="94914" y="364420"/>
              </a:cxn>
              <a:cxn ang="0">
                <a:pos x="88587" y="347674"/>
              </a:cxn>
              <a:cxn ang="0">
                <a:pos x="702373" y="237627"/>
              </a:cxn>
              <a:cxn ang="0">
                <a:pos x="916940" y="39626"/>
              </a:cxn>
              <a:cxn ang="0">
                <a:pos x="934366" y="237756"/>
              </a:cxn>
              <a:cxn ang="0">
                <a:pos x="916940" y="39626"/>
              </a:cxn>
              <a:cxn ang="0">
                <a:pos x="463872" y="26418"/>
              </a:cxn>
              <a:cxn ang="0">
                <a:pos x="481296" y="224547"/>
              </a:cxn>
              <a:cxn ang="0">
                <a:pos x="463872" y="26418"/>
              </a:cxn>
              <a:cxn ang="0">
                <a:pos x="690405" y="0"/>
              </a:cxn>
              <a:cxn ang="0">
                <a:pos x="707831" y="198130"/>
              </a:cxn>
              <a:cxn ang="0">
                <a:pos x="690405" y="0"/>
              </a:cxn>
            </a:cxnLst>
            <a:rect l="txL" t="txT" r="txR" b="tx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508" name="矩形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122998" y="2100263"/>
            <a:ext cx="3515201" cy="7777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KSO_Shape"/>
          <p:cNvSpPr/>
          <p:nvPr/>
        </p:nvSpPr>
        <p:spPr>
          <a:xfrm>
            <a:off x="4259104" y="3906203"/>
            <a:ext cx="1090136" cy="805815"/>
          </a:xfrm>
          <a:custGeom>
            <a:avLst/>
            <a:gdLst>
              <a:gd name="txL" fmla="*/ 0 w 2143125"/>
              <a:gd name="txT" fmla="*/ 0 h 1344612"/>
              <a:gd name="txR" fmla="*/ 2143125 w 2143125"/>
              <a:gd name="txB" fmla="*/ 1344612 h 1344612"/>
            </a:gdLst>
            <a:ahLst/>
            <a:cxnLst>
              <a:cxn ang="0">
                <a:pos x="959736" y="699423"/>
              </a:cxn>
              <a:cxn ang="0">
                <a:pos x="886670" y="808286"/>
              </a:cxn>
              <a:cxn ang="0">
                <a:pos x="889773" y="918276"/>
              </a:cxn>
              <a:cxn ang="0">
                <a:pos x="939142" y="998089"/>
              </a:cxn>
              <a:cxn ang="0">
                <a:pos x="1032167" y="1049191"/>
              </a:cxn>
              <a:cxn ang="0">
                <a:pos x="1171379" y="1030587"/>
              </a:cxn>
              <a:cxn ang="0">
                <a:pos x="1259200" y="933898"/>
              </a:cxn>
              <a:cxn ang="0">
                <a:pos x="1260746" y="784877"/>
              </a:cxn>
              <a:cxn ang="0">
                <a:pos x="1188527" y="694911"/>
              </a:cxn>
              <a:cxn ang="0">
                <a:pos x="1077376" y="660222"/>
              </a:cxn>
              <a:cxn ang="0">
                <a:pos x="218070" y="699423"/>
              </a:cxn>
              <a:cxn ang="0">
                <a:pos x="145286" y="808286"/>
              </a:cxn>
              <a:cxn ang="0">
                <a:pos x="170677" y="964528"/>
              </a:cxn>
              <a:cxn ang="0">
                <a:pos x="269166" y="1043151"/>
              </a:cxn>
              <a:cxn ang="0">
                <a:pos x="369584" y="1051332"/>
              </a:cxn>
              <a:cxn ang="0">
                <a:pos x="472260" y="999141"/>
              </a:cxn>
              <a:cxn ang="0">
                <a:pos x="528392" y="897015"/>
              </a:cxn>
              <a:cxn ang="0">
                <a:pos x="499615" y="747367"/>
              </a:cxn>
              <a:cxn ang="0">
                <a:pos x="394671" y="669246"/>
              </a:cxn>
              <a:cxn ang="0">
                <a:pos x="626847" y="7333"/>
              </a:cxn>
              <a:cxn ang="0">
                <a:pos x="709787" y="60635"/>
              </a:cxn>
              <a:cxn ang="0">
                <a:pos x="751539" y="166395"/>
              </a:cxn>
              <a:cxn ang="0">
                <a:pos x="722482" y="280334"/>
              </a:cxn>
              <a:cxn ang="0">
                <a:pos x="633900" y="280051"/>
              </a:cxn>
              <a:cxn ang="0">
                <a:pos x="613306" y="186983"/>
              </a:cxn>
              <a:cxn ang="0">
                <a:pos x="581428" y="139602"/>
              </a:cxn>
              <a:cxn ang="0">
                <a:pos x="526981" y="164703"/>
              </a:cxn>
              <a:cxn ang="0">
                <a:pos x="408213" y="529080"/>
              </a:cxn>
              <a:cxn ang="0">
                <a:pos x="552653" y="600714"/>
              </a:cxn>
              <a:cxn ang="0">
                <a:pos x="650826" y="704500"/>
              </a:cxn>
              <a:cxn ang="0">
                <a:pos x="775237" y="710986"/>
              </a:cxn>
              <a:cxn ang="0">
                <a:pos x="877924" y="587460"/>
              </a:cxn>
              <a:cxn ang="0">
                <a:pos x="1028288" y="524849"/>
              </a:cxn>
              <a:cxn ang="0">
                <a:pos x="1217865" y="552206"/>
              </a:cxn>
              <a:cxn ang="0">
                <a:pos x="1427215" y="419169"/>
              </a:cxn>
              <a:cxn ang="0">
                <a:pos x="1587041" y="95841"/>
              </a:cxn>
              <a:cxn ang="0">
                <a:pos x="1683616" y="42565"/>
              </a:cxn>
              <a:cxn ang="0">
                <a:pos x="1794872" y="50739"/>
              </a:cxn>
              <a:cxn ang="0">
                <a:pos x="1871962" y="110500"/>
              </a:cxn>
              <a:cxn ang="0">
                <a:pos x="1905000" y="224101"/>
              </a:cxn>
              <a:cxn ang="0">
                <a:pos x="1864056" y="325581"/>
              </a:cxn>
              <a:cxn ang="0">
                <a:pos x="1776800" y="308104"/>
              </a:cxn>
              <a:cxn ang="0">
                <a:pos x="1765505" y="214799"/>
              </a:cxn>
              <a:cxn ang="0">
                <a:pos x="1725408" y="177025"/>
              </a:cxn>
              <a:cxn ang="0">
                <a:pos x="1669214" y="222128"/>
              </a:cxn>
              <a:cxn ang="0">
                <a:pos x="1413096" y="883158"/>
              </a:cxn>
              <a:cxn ang="0">
                <a:pos x="1347019" y="1058493"/>
              </a:cxn>
              <a:cxn ang="0">
                <a:pos x="1161496" y="1182807"/>
              </a:cxn>
              <a:cxn ang="0">
                <a:pos x="1028778" y="1190136"/>
              </a:cxn>
              <a:cxn ang="0">
                <a:pos x="906417" y="1146716"/>
              </a:cxn>
              <a:cxn ang="0">
                <a:pos x="791035" y="1034470"/>
              </a:cxn>
              <a:cxn ang="0">
                <a:pos x="742230" y="881330"/>
              </a:cxn>
              <a:cxn ang="0">
                <a:pos x="699913" y="835924"/>
              </a:cxn>
              <a:cxn ang="0">
                <a:pos x="660418" y="944786"/>
              </a:cxn>
              <a:cxn ang="0">
                <a:pos x="568729" y="1098727"/>
              </a:cxn>
              <a:cxn ang="0">
                <a:pos x="393561" y="1188440"/>
              </a:cxn>
              <a:cxn ang="0">
                <a:pos x="222623" y="1174334"/>
              </a:cxn>
              <a:cxn ang="0">
                <a:pos x="100995" y="1097926"/>
              </a:cxn>
              <a:cxn ang="0">
                <a:pos x="20312" y="974117"/>
              </a:cxn>
              <a:cxn ang="0">
                <a:pos x="846" y="830847"/>
              </a:cxn>
              <a:cxn ang="0">
                <a:pos x="42316" y="694629"/>
              </a:cxn>
              <a:cxn ang="0">
                <a:pos x="410187" y="89120"/>
              </a:cxn>
              <a:cxn ang="0">
                <a:pos x="500462" y="14102"/>
              </a:cxn>
            </a:cxnLst>
            <a:rect l="txL" t="txT" r="txR" b="txB"/>
            <a:pathLst>
              <a:path w="2143125" h="1344612">
                <a:moveTo>
                  <a:pt x="1212047" y="743627"/>
                </a:moveTo>
                <a:lnTo>
                  <a:pt x="1200621" y="744263"/>
                </a:lnTo>
                <a:lnTo>
                  <a:pt x="1189513" y="744898"/>
                </a:lnTo>
                <a:lnTo>
                  <a:pt x="1178405" y="746486"/>
                </a:lnTo>
                <a:lnTo>
                  <a:pt x="1167297" y="748074"/>
                </a:lnTo>
                <a:lnTo>
                  <a:pt x="1156507" y="750933"/>
                </a:lnTo>
                <a:lnTo>
                  <a:pt x="1146351" y="753792"/>
                </a:lnTo>
                <a:lnTo>
                  <a:pt x="1135877" y="757286"/>
                </a:lnTo>
                <a:lnTo>
                  <a:pt x="1126039" y="761098"/>
                </a:lnTo>
                <a:lnTo>
                  <a:pt x="1116200" y="765545"/>
                </a:lnTo>
                <a:lnTo>
                  <a:pt x="1106679" y="770628"/>
                </a:lnTo>
                <a:lnTo>
                  <a:pt x="1097158" y="776028"/>
                </a:lnTo>
                <a:lnTo>
                  <a:pt x="1088271" y="781746"/>
                </a:lnTo>
                <a:lnTo>
                  <a:pt x="1079702" y="787781"/>
                </a:lnTo>
                <a:lnTo>
                  <a:pt x="1071451" y="794452"/>
                </a:lnTo>
                <a:lnTo>
                  <a:pt x="1062881" y="801440"/>
                </a:lnTo>
                <a:lnTo>
                  <a:pt x="1055582" y="808746"/>
                </a:lnTo>
                <a:lnTo>
                  <a:pt x="1047965" y="816370"/>
                </a:lnTo>
                <a:lnTo>
                  <a:pt x="1041300" y="824629"/>
                </a:lnTo>
                <a:lnTo>
                  <a:pt x="1034318" y="833206"/>
                </a:lnTo>
                <a:lnTo>
                  <a:pt x="1028605" y="841782"/>
                </a:lnTo>
                <a:lnTo>
                  <a:pt x="1022575" y="850677"/>
                </a:lnTo>
                <a:lnTo>
                  <a:pt x="1017497" y="860206"/>
                </a:lnTo>
                <a:lnTo>
                  <a:pt x="1012102" y="869736"/>
                </a:lnTo>
                <a:lnTo>
                  <a:pt x="1007976" y="879583"/>
                </a:lnTo>
                <a:lnTo>
                  <a:pt x="1003850" y="889430"/>
                </a:lnTo>
                <a:lnTo>
                  <a:pt x="1000359" y="899913"/>
                </a:lnTo>
                <a:lnTo>
                  <a:pt x="997503" y="910396"/>
                </a:lnTo>
                <a:lnTo>
                  <a:pt x="994646" y="921196"/>
                </a:lnTo>
                <a:lnTo>
                  <a:pt x="992742" y="931996"/>
                </a:lnTo>
                <a:lnTo>
                  <a:pt x="991473" y="943114"/>
                </a:lnTo>
                <a:lnTo>
                  <a:pt x="990838" y="954232"/>
                </a:lnTo>
                <a:lnTo>
                  <a:pt x="990521" y="965668"/>
                </a:lnTo>
                <a:lnTo>
                  <a:pt x="990521" y="973609"/>
                </a:lnTo>
                <a:lnTo>
                  <a:pt x="990838" y="981550"/>
                </a:lnTo>
                <a:lnTo>
                  <a:pt x="991473" y="989174"/>
                </a:lnTo>
                <a:lnTo>
                  <a:pt x="992425" y="997115"/>
                </a:lnTo>
                <a:lnTo>
                  <a:pt x="993694" y="1004739"/>
                </a:lnTo>
                <a:lnTo>
                  <a:pt x="995281" y="1012045"/>
                </a:lnTo>
                <a:lnTo>
                  <a:pt x="997185" y="1019669"/>
                </a:lnTo>
                <a:lnTo>
                  <a:pt x="999090" y="1027292"/>
                </a:lnTo>
                <a:lnTo>
                  <a:pt x="1000994" y="1034281"/>
                </a:lnTo>
                <a:lnTo>
                  <a:pt x="1003533" y="1041587"/>
                </a:lnTo>
                <a:lnTo>
                  <a:pt x="1006389" y="1048575"/>
                </a:lnTo>
                <a:lnTo>
                  <a:pt x="1009563" y="1055881"/>
                </a:lnTo>
                <a:lnTo>
                  <a:pt x="1012737" y="1062552"/>
                </a:lnTo>
                <a:lnTo>
                  <a:pt x="1015910" y="1069223"/>
                </a:lnTo>
                <a:lnTo>
                  <a:pt x="1019401" y="1076211"/>
                </a:lnTo>
                <a:lnTo>
                  <a:pt x="1023210" y="1082882"/>
                </a:lnTo>
                <a:lnTo>
                  <a:pt x="1027653" y="1089235"/>
                </a:lnTo>
                <a:lnTo>
                  <a:pt x="1031779" y="1095270"/>
                </a:lnTo>
                <a:lnTo>
                  <a:pt x="1036540" y="1101623"/>
                </a:lnTo>
                <a:lnTo>
                  <a:pt x="1041300" y="1107341"/>
                </a:lnTo>
                <a:lnTo>
                  <a:pt x="1046061" y="1113059"/>
                </a:lnTo>
                <a:lnTo>
                  <a:pt x="1051139" y="1118459"/>
                </a:lnTo>
                <a:lnTo>
                  <a:pt x="1056534" y="1124177"/>
                </a:lnTo>
                <a:lnTo>
                  <a:pt x="1062247" y="1129259"/>
                </a:lnTo>
                <a:lnTo>
                  <a:pt x="1067642" y="1134342"/>
                </a:lnTo>
                <a:lnTo>
                  <a:pt x="1073672" y="1139107"/>
                </a:lnTo>
                <a:lnTo>
                  <a:pt x="1080020" y="1143871"/>
                </a:lnTo>
                <a:lnTo>
                  <a:pt x="1086367" y="1148319"/>
                </a:lnTo>
                <a:lnTo>
                  <a:pt x="1092715" y="1152766"/>
                </a:lnTo>
                <a:lnTo>
                  <a:pt x="1099379" y="1157213"/>
                </a:lnTo>
                <a:lnTo>
                  <a:pt x="1106044" y="1160707"/>
                </a:lnTo>
                <a:lnTo>
                  <a:pt x="1113344" y="1164519"/>
                </a:lnTo>
                <a:lnTo>
                  <a:pt x="1114226" y="1165066"/>
                </a:lnTo>
                <a:lnTo>
                  <a:pt x="1124654" y="1169987"/>
                </a:lnTo>
                <a:lnTo>
                  <a:pt x="1136726" y="1174750"/>
                </a:lnTo>
                <a:lnTo>
                  <a:pt x="1148798" y="1178560"/>
                </a:lnTo>
                <a:lnTo>
                  <a:pt x="1161187" y="1181735"/>
                </a:lnTo>
                <a:lnTo>
                  <a:pt x="1173576" y="1184592"/>
                </a:lnTo>
                <a:lnTo>
                  <a:pt x="1186283" y="1186180"/>
                </a:lnTo>
                <a:lnTo>
                  <a:pt x="1198990" y="1187450"/>
                </a:lnTo>
                <a:lnTo>
                  <a:pt x="1212015" y="1187767"/>
                </a:lnTo>
                <a:lnTo>
                  <a:pt x="1223452" y="1187450"/>
                </a:lnTo>
                <a:lnTo>
                  <a:pt x="1234570" y="1186497"/>
                </a:lnTo>
                <a:lnTo>
                  <a:pt x="1245689" y="1185227"/>
                </a:lnTo>
                <a:lnTo>
                  <a:pt x="1256808" y="1183322"/>
                </a:lnTo>
                <a:lnTo>
                  <a:pt x="1267609" y="1180465"/>
                </a:lnTo>
                <a:lnTo>
                  <a:pt x="1278092" y="1177925"/>
                </a:lnTo>
                <a:lnTo>
                  <a:pt x="1288258" y="1174115"/>
                </a:lnTo>
                <a:lnTo>
                  <a:pt x="1298106" y="1170305"/>
                </a:lnTo>
                <a:lnTo>
                  <a:pt x="1308271" y="1165860"/>
                </a:lnTo>
                <a:lnTo>
                  <a:pt x="1317801" y="1160780"/>
                </a:lnTo>
                <a:lnTo>
                  <a:pt x="1327332" y="1155700"/>
                </a:lnTo>
                <a:lnTo>
                  <a:pt x="1335909" y="1149667"/>
                </a:lnTo>
                <a:lnTo>
                  <a:pt x="1344804" y="1143635"/>
                </a:lnTo>
                <a:lnTo>
                  <a:pt x="1353064" y="1136967"/>
                </a:lnTo>
                <a:lnTo>
                  <a:pt x="1361323" y="1130300"/>
                </a:lnTo>
                <a:lnTo>
                  <a:pt x="1368947" y="1122680"/>
                </a:lnTo>
                <a:lnTo>
                  <a:pt x="1376572" y="1115060"/>
                </a:lnTo>
                <a:lnTo>
                  <a:pt x="1383243" y="1106805"/>
                </a:lnTo>
                <a:lnTo>
                  <a:pt x="1389914" y="1098550"/>
                </a:lnTo>
                <a:lnTo>
                  <a:pt x="1395950" y="1089660"/>
                </a:lnTo>
                <a:lnTo>
                  <a:pt x="1401986" y="1081087"/>
                </a:lnTo>
                <a:lnTo>
                  <a:pt x="1407069" y="1071562"/>
                </a:lnTo>
                <a:lnTo>
                  <a:pt x="1412151" y="1062037"/>
                </a:lnTo>
                <a:lnTo>
                  <a:pt x="1416599" y="1051877"/>
                </a:lnTo>
                <a:lnTo>
                  <a:pt x="1420411" y="1042035"/>
                </a:lnTo>
                <a:lnTo>
                  <a:pt x="1424223" y="1031875"/>
                </a:lnTo>
                <a:lnTo>
                  <a:pt x="1426765" y="1021397"/>
                </a:lnTo>
                <a:lnTo>
                  <a:pt x="1429624" y="1010602"/>
                </a:lnTo>
                <a:lnTo>
                  <a:pt x="1431530" y="999490"/>
                </a:lnTo>
                <a:lnTo>
                  <a:pt x="1432800" y="988377"/>
                </a:lnTo>
                <a:lnTo>
                  <a:pt x="1433753" y="977265"/>
                </a:lnTo>
                <a:lnTo>
                  <a:pt x="1434071" y="965835"/>
                </a:lnTo>
                <a:lnTo>
                  <a:pt x="1429717" y="922005"/>
                </a:lnTo>
                <a:lnTo>
                  <a:pt x="1429447" y="920878"/>
                </a:lnTo>
                <a:lnTo>
                  <a:pt x="1427225" y="911348"/>
                </a:lnTo>
                <a:lnTo>
                  <a:pt x="1424687" y="902137"/>
                </a:lnTo>
                <a:lnTo>
                  <a:pt x="1421513" y="892607"/>
                </a:lnTo>
                <a:lnTo>
                  <a:pt x="1418339" y="884030"/>
                </a:lnTo>
                <a:lnTo>
                  <a:pt x="1414531" y="875136"/>
                </a:lnTo>
                <a:lnTo>
                  <a:pt x="1410405" y="866559"/>
                </a:lnTo>
                <a:lnTo>
                  <a:pt x="1405961" y="857983"/>
                </a:lnTo>
                <a:lnTo>
                  <a:pt x="1401201" y="849724"/>
                </a:lnTo>
                <a:lnTo>
                  <a:pt x="1396123" y="842100"/>
                </a:lnTo>
                <a:lnTo>
                  <a:pt x="1390728" y="834159"/>
                </a:lnTo>
                <a:lnTo>
                  <a:pt x="1385015" y="826853"/>
                </a:lnTo>
                <a:lnTo>
                  <a:pt x="1378985" y="819547"/>
                </a:lnTo>
                <a:lnTo>
                  <a:pt x="1372637" y="812876"/>
                </a:lnTo>
                <a:lnTo>
                  <a:pt x="1365973" y="806205"/>
                </a:lnTo>
                <a:lnTo>
                  <a:pt x="1359308" y="799852"/>
                </a:lnTo>
                <a:lnTo>
                  <a:pt x="1352008" y="793817"/>
                </a:lnTo>
                <a:lnTo>
                  <a:pt x="1345026" y="788099"/>
                </a:lnTo>
                <a:lnTo>
                  <a:pt x="1337092" y="782699"/>
                </a:lnTo>
                <a:lnTo>
                  <a:pt x="1329475" y="777616"/>
                </a:lnTo>
                <a:lnTo>
                  <a:pt x="1321540" y="772851"/>
                </a:lnTo>
                <a:lnTo>
                  <a:pt x="1313289" y="768404"/>
                </a:lnTo>
                <a:lnTo>
                  <a:pt x="1304402" y="763957"/>
                </a:lnTo>
                <a:lnTo>
                  <a:pt x="1296151" y="760463"/>
                </a:lnTo>
                <a:lnTo>
                  <a:pt x="1287581" y="756969"/>
                </a:lnTo>
                <a:lnTo>
                  <a:pt x="1278378" y="754110"/>
                </a:lnTo>
                <a:lnTo>
                  <a:pt x="1269174" y="751251"/>
                </a:lnTo>
                <a:lnTo>
                  <a:pt x="1259970" y="749027"/>
                </a:lnTo>
                <a:lnTo>
                  <a:pt x="1250449" y="747439"/>
                </a:lnTo>
                <a:lnTo>
                  <a:pt x="1240928" y="745851"/>
                </a:lnTo>
                <a:lnTo>
                  <a:pt x="1231407" y="744580"/>
                </a:lnTo>
                <a:lnTo>
                  <a:pt x="1221885" y="744263"/>
                </a:lnTo>
                <a:lnTo>
                  <a:pt x="1212047" y="743627"/>
                </a:lnTo>
                <a:close/>
                <a:moveTo>
                  <a:pt x="377991" y="743627"/>
                </a:moveTo>
                <a:lnTo>
                  <a:pt x="366883" y="744263"/>
                </a:lnTo>
                <a:lnTo>
                  <a:pt x="355458" y="744898"/>
                </a:lnTo>
                <a:lnTo>
                  <a:pt x="344350" y="746486"/>
                </a:lnTo>
                <a:lnTo>
                  <a:pt x="333559" y="748074"/>
                </a:lnTo>
                <a:lnTo>
                  <a:pt x="322768" y="750933"/>
                </a:lnTo>
                <a:lnTo>
                  <a:pt x="311978" y="753792"/>
                </a:lnTo>
                <a:lnTo>
                  <a:pt x="302139" y="757286"/>
                </a:lnTo>
                <a:lnTo>
                  <a:pt x="291983" y="761098"/>
                </a:lnTo>
                <a:lnTo>
                  <a:pt x="281827" y="765545"/>
                </a:lnTo>
                <a:lnTo>
                  <a:pt x="272306" y="770628"/>
                </a:lnTo>
                <a:lnTo>
                  <a:pt x="263420" y="776028"/>
                </a:lnTo>
                <a:lnTo>
                  <a:pt x="254216" y="781746"/>
                </a:lnTo>
                <a:lnTo>
                  <a:pt x="245329" y="787781"/>
                </a:lnTo>
                <a:lnTo>
                  <a:pt x="237078" y="794452"/>
                </a:lnTo>
                <a:lnTo>
                  <a:pt x="229143" y="801440"/>
                </a:lnTo>
                <a:lnTo>
                  <a:pt x="221209" y="808746"/>
                </a:lnTo>
                <a:lnTo>
                  <a:pt x="214227" y="816370"/>
                </a:lnTo>
                <a:lnTo>
                  <a:pt x="206927" y="824629"/>
                </a:lnTo>
                <a:lnTo>
                  <a:pt x="200580" y="833206"/>
                </a:lnTo>
                <a:lnTo>
                  <a:pt x="194232" y="841782"/>
                </a:lnTo>
                <a:lnTo>
                  <a:pt x="188837" y="850677"/>
                </a:lnTo>
                <a:lnTo>
                  <a:pt x="183124" y="860206"/>
                </a:lnTo>
                <a:lnTo>
                  <a:pt x="178364" y="869736"/>
                </a:lnTo>
                <a:lnTo>
                  <a:pt x="173921" y="879583"/>
                </a:lnTo>
                <a:lnTo>
                  <a:pt x="170112" y="889430"/>
                </a:lnTo>
                <a:lnTo>
                  <a:pt x="166621" y="899913"/>
                </a:lnTo>
                <a:lnTo>
                  <a:pt x="163447" y="910396"/>
                </a:lnTo>
                <a:lnTo>
                  <a:pt x="160908" y="921196"/>
                </a:lnTo>
                <a:lnTo>
                  <a:pt x="159004" y="931996"/>
                </a:lnTo>
                <a:lnTo>
                  <a:pt x="157735" y="943114"/>
                </a:lnTo>
                <a:lnTo>
                  <a:pt x="156465" y="954232"/>
                </a:lnTo>
                <a:lnTo>
                  <a:pt x="156465" y="965668"/>
                </a:lnTo>
                <a:lnTo>
                  <a:pt x="157100" y="980280"/>
                </a:lnTo>
                <a:lnTo>
                  <a:pt x="158052" y="994574"/>
                </a:lnTo>
                <a:lnTo>
                  <a:pt x="160591" y="1008551"/>
                </a:lnTo>
                <a:lnTo>
                  <a:pt x="163765" y="1022528"/>
                </a:lnTo>
                <a:lnTo>
                  <a:pt x="167573" y="1035869"/>
                </a:lnTo>
                <a:lnTo>
                  <a:pt x="172334" y="1049528"/>
                </a:lnTo>
                <a:lnTo>
                  <a:pt x="178364" y="1062234"/>
                </a:lnTo>
                <a:lnTo>
                  <a:pt x="184711" y="1074623"/>
                </a:lnTo>
                <a:lnTo>
                  <a:pt x="192011" y="1086376"/>
                </a:lnTo>
                <a:lnTo>
                  <a:pt x="199945" y="1097812"/>
                </a:lnTo>
                <a:lnTo>
                  <a:pt x="208514" y="1108929"/>
                </a:lnTo>
                <a:lnTo>
                  <a:pt x="218035" y="1119730"/>
                </a:lnTo>
                <a:lnTo>
                  <a:pt x="228509" y="1129259"/>
                </a:lnTo>
                <a:lnTo>
                  <a:pt x="238982" y="1138789"/>
                </a:lnTo>
                <a:lnTo>
                  <a:pt x="250725" y="1147683"/>
                </a:lnTo>
                <a:lnTo>
                  <a:pt x="262785" y="1155625"/>
                </a:lnTo>
                <a:lnTo>
                  <a:pt x="266962" y="1158095"/>
                </a:lnTo>
                <a:lnTo>
                  <a:pt x="268857" y="1159044"/>
                </a:lnTo>
                <a:lnTo>
                  <a:pt x="275203" y="1162857"/>
                </a:lnTo>
                <a:lnTo>
                  <a:pt x="281867" y="1166034"/>
                </a:lnTo>
                <a:lnTo>
                  <a:pt x="288849" y="1169212"/>
                </a:lnTo>
                <a:lnTo>
                  <a:pt x="295830" y="1172072"/>
                </a:lnTo>
                <a:lnTo>
                  <a:pt x="302812" y="1174931"/>
                </a:lnTo>
                <a:lnTo>
                  <a:pt x="310110" y="1177156"/>
                </a:lnTo>
                <a:lnTo>
                  <a:pt x="317092" y="1179380"/>
                </a:lnTo>
                <a:lnTo>
                  <a:pt x="324708" y="1181286"/>
                </a:lnTo>
                <a:lnTo>
                  <a:pt x="331689" y="1182875"/>
                </a:lnTo>
                <a:lnTo>
                  <a:pt x="339305" y="1184464"/>
                </a:lnTo>
                <a:lnTo>
                  <a:pt x="346921" y="1185735"/>
                </a:lnTo>
                <a:lnTo>
                  <a:pt x="354537" y="1186371"/>
                </a:lnTo>
                <a:lnTo>
                  <a:pt x="361836" y="1187324"/>
                </a:lnTo>
                <a:lnTo>
                  <a:pt x="369452" y="1187642"/>
                </a:lnTo>
                <a:lnTo>
                  <a:pt x="377068" y="1187642"/>
                </a:lnTo>
                <a:lnTo>
                  <a:pt x="386905" y="1187642"/>
                </a:lnTo>
                <a:lnTo>
                  <a:pt x="396742" y="1186688"/>
                </a:lnTo>
                <a:lnTo>
                  <a:pt x="406262" y="1185735"/>
                </a:lnTo>
                <a:lnTo>
                  <a:pt x="415782" y="1184146"/>
                </a:lnTo>
                <a:lnTo>
                  <a:pt x="424985" y="1182557"/>
                </a:lnTo>
                <a:lnTo>
                  <a:pt x="434505" y="1180015"/>
                </a:lnTo>
                <a:lnTo>
                  <a:pt x="443708" y="1177156"/>
                </a:lnTo>
                <a:lnTo>
                  <a:pt x="452276" y="1174614"/>
                </a:lnTo>
                <a:lnTo>
                  <a:pt x="461161" y="1170801"/>
                </a:lnTo>
                <a:lnTo>
                  <a:pt x="469729" y="1167305"/>
                </a:lnTo>
                <a:lnTo>
                  <a:pt x="477980" y="1162857"/>
                </a:lnTo>
                <a:lnTo>
                  <a:pt x="486548" y="1158726"/>
                </a:lnTo>
                <a:lnTo>
                  <a:pt x="494481" y="1153960"/>
                </a:lnTo>
                <a:lnTo>
                  <a:pt x="502414" y="1148558"/>
                </a:lnTo>
                <a:lnTo>
                  <a:pt x="509713" y="1143156"/>
                </a:lnTo>
                <a:lnTo>
                  <a:pt x="517329" y="1137436"/>
                </a:lnTo>
                <a:lnTo>
                  <a:pt x="524628" y="1131717"/>
                </a:lnTo>
                <a:lnTo>
                  <a:pt x="531292" y="1125362"/>
                </a:lnTo>
                <a:lnTo>
                  <a:pt x="537639" y="1118371"/>
                </a:lnTo>
                <a:lnTo>
                  <a:pt x="543985" y="1111698"/>
                </a:lnTo>
                <a:lnTo>
                  <a:pt x="550332" y="1104708"/>
                </a:lnTo>
                <a:lnTo>
                  <a:pt x="555727" y="1097082"/>
                </a:lnTo>
                <a:lnTo>
                  <a:pt x="561439" y="1089456"/>
                </a:lnTo>
                <a:lnTo>
                  <a:pt x="566199" y="1081512"/>
                </a:lnTo>
                <a:lnTo>
                  <a:pt x="570959" y="1073250"/>
                </a:lnTo>
                <a:lnTo>
                  <a:pt x="575719" y="1064988"/>
                </a:lnTo>
                <a:lnTo>
                  <a:pt x="579527" y="1056091"/>
                </a:lnTo>
                <a:lnTo>
                  <a:pt x="583335" y="1047512"/>
                </a:lnTo>
                <a:lnTo>
                  <a:pt x="586825" y="1038615"/>
                </a:lnTo>
                <a:lnTo>
                  <a:pt x="589681" y="1029082"/>
                </a:lnTo>
                <a:lnTo>
                  <a:pt x="592220" y="1019867"/>
                </a:lnTo>
                <a:lnTo>
                  <a:pt x="594441" y="1010335"/>
                </a:lnTo>
                <a:lnTo>
                  <a:pt x="596172" y="1003112"/>
                </a:lnTo>
                <a:lnTo>
                  <a:pt x="600152" y="965668"/>
                </a:lnTo>
                <a:lnTo>
                  <a:pt x="599517" y="954232"/>
                </a:lnTo>
                <a:lnTo>
                  <a:pt x="598883" y="943114"/>
                </a:lnTo>
                <a:lnTo>
                  <a:pt x="597296" y="931996"/>
                </a:lnTo>
                <a:lnTo>
                  <a:pt x="595392" y="921196"/>
                </a:lnTo>
                <a:lnTo>
                  <a:pt x="592853" y="910396"/>
                </a:lnTo>
                <a:lnTo>
                  <a:pt x="589679" y="899913"/>
                </a:lnTo>
                <a:lnTo>
                  <a:pt x="586505" y="889430"/>
                </a:lnTo>
                <a:lnTo>
                  <a:pt x="582697" y="879583"/>
                </a:lnTo>
                <a:lnTo>
                  <a:pt x="577936" y="869736"/>
                </a:lnTo>
                <a:lnTo>
                  <a:pt x="573175" y="860206"/>
                </a:lnTo>
                <a:lnTo>
                  <a:pt x="567780" y="850677"/>
                </a:lnTo>
                <a:lnTo>
                  <a:pt x="562067" y="841782"/>
                </a:lnTo>
                <a:lnTo>
                  <a:pt x="555720" y="833206"/>
                </a:lnTo>
                <a:lnTo>
                  <a:pt x="549373" y="824629"/>
                </a:lnTo>
                <a:lnTo>
                  <a:pt x="542073" y="816370"/>
                </a:lnTo>
                <a:lnTo>
                  <a:pt x="535091" y="808746"/>
                </a:lnTo>
                <a:lnTo>
                  <a:pt x="527156" y="801440"/>
                </a:lnTo>
                <a:lnTo>
                  <a:pt x="519222" y="794452"/>
                </a:lnTo>
                <a:lnTo>
                  <a:pt x="510653" y="787781"/>
                </a:lnTo>
                <a:lnTo>
                  <a:pt x="502084" y="781746"/>
                </a:lnTo>
                <a:lnTo>
                  <a:pt x="492880" y="776028"/>
                </a:lnTo>
                <a:lnTo>
                  <a:pt x="483676" y="770628"/>
                </a:lnTo>
                <a:lnTo>
                  <a:pt x="474155" y="765545"/>
                </a:lnTo>
                <a:lnTo>
                  <a:pt x="464317" y="761098"/>
                </a:lnTo>
                <a:lnTo>
                  <a:pt x="454478" y="757286"/>
                </a:lnTo>
                <a:lnTo>
                  <a:pt x="444005" y="753792"/>
                </a:lnTo>
                <a:lnTo>
                  <a:pt x="433531" y="750933"/>
                </a:lnTo>
                <a:lnTo>
                  <a:pt x="422741" y="748074"/>
                </a:lnTo>
                <a:lnTo>
                  <a:pt x="411950" y="746486"/>
                </a:lnTo>
                <a:lnTo>
                  <a:pt x="400842" y="744898"/>
                </a:lnTo>
                <a:lnTo>
                  <a:pt x="389417" y="744263"/>
                </a:lnTo>
                <a:lnTo>
                  <a:pt x="377991" y="743627"/>
                </a:lnTo>
                <a:close/>
                <a:moveTo>
                  <a:pt x="642045" y="0"/>
                </a:moveTo>
                <a:lnTo>
                  <a:pt x="651249" y="0"/>
                </a:lnTo>
                <a:lnTo>
                  <a:pt x="660453" y="318"/>
                </a:lnTo>
                <a:lnTo>
                  <a:pt x="669339" y="1270"/>
                </a:lnTo>
                <a:lnTo>
                  <a:pt x="678226" y="2541"/>
                </a:lnTo>
                <a:lnTo>
                  <a:pt x="687430" y="4129"/>
                </a:lnTo>
                <a:lnTo>
                  <a:pt x="695999" y="6035"/>
                </a:lnTo>
                <a:lnTo>
                  <a:pt x="705203" y="8259"/>
                </a:lnTo>
                <a:lnTo>
                  <a:pt x="713772" y="10800"/>
                </a:lnTo>
                <a:lnTo>
                  <a:pt x="722341" y="13977"/>
                </a:lnTo>
                <a:lnTo>
                  <a:pt x="730910" y="17471"/>
                </a:lnTo>
                <a:lnTo>
                  <a:pt x="737575" y="20647"/>
                </a:lnTo>
                <a:lnTo>
                  <a:pt x="743922" y="24142"/>
                </a:lnTo>
                <a:lnTo>
                  <a:pt x="750904" y="27953"/>
                </a:lnTo>
                <a:lnTo>
                  <a:pt x="757252" y="31765"/>
                </a:lnTo>
                <a:lnTo>
                  <a:pt x="763599" y="36212"/>
                </a:lnTo>
                <a:lnTo>
                  <a:pt x="769312" y="40660"/>
                </a:lnTo>
                <a:lnTo>
                  <a:pt x="775659" y="45742"/>
                </a:lnTo>
                <a:lnTo>
                  <a:pt x="781689" y="50824"/>
                </a:lnTo>
                <a:lnTo>
                  <a:pt x="787719" y="56542"/>
                </a:lnTo>
                <a:lnTo>
                  <a:pt x="793115" y="61942"/>
                </a:lnTo>
                <a:lnTo>
                  <a:pt x="798510" y="68295"/>
                </a:lnTo>
                <a:lnTo>
                  <a:pt x="803906" y="74649"/>
                </a:lnTo>
                <a:lnTo>
                  <a:pt x="808666" y="81319"/>
                </a:lnTo>
                <a:lnTo>
                  <a:pt x="813427" y="88625"/>
                </a:lnTo>
                <a:lnTo>
                  <a:pt x="818187" y="96249"/>
                </a:lnTo>
                <a:lnTo>
                  <a:pt x="822313" y="103555"/>
                </a:lnTo>
                <a:lnTo>
                  <a:pt x="826122" y="111496"/>
                </a:lnTo>
                <a:lnTo>
                  <a:pt x="830247" y="120073"/>
                </a:lnTo>
                <a:lnTo>
                  <a:pt x="833421" y="128650"/>
                </a:lnTo>
                <a:lnTo>
                  <a:pt x="835960" y="137862"/>
                </a:lnTo>
                <a:lnTo>
                  <a:pt x="838817" y="147074"/>
                </a:lnTo>
                <a:lnTo>
                  <a:pt x="841356" y="156603"/>
                </a:lnTo>
                <a:lnTo>
                  <a:pt x="842942" y="166450"/>
                </a:lnTo>
                <a:lnTo>
                  <a:pt x="844529" y="176615"/>
                </a:lnTo>
                <a:lnTo>
                  <a:pt x="845481" y="187416"/>
                </a:lnTo>
                <a:lnTo>
                  <a:pt x="846116" y="198216"/>
                </a:lnTo>
                <a:lnTo>
                  <a:pt x="846433" y="209334"/>
                </a:lnTo>
                <a:lnTo>
                  <a:pt x="846116" y="220769"/>
                </a:lnTo>
                <a:lnTo>
                  <a:pt x="845164" y="232840"/>
                </a:lnTo>
                <a:lnTo>
                  <a:pt x="843894" y="244911"/>
                </a:lnTo>
                <a:lnTo>
                  <a:pt x="841990" y="257299"/>
                </a:lnTo>
                <a:lnTo>
                  <a:pt x="840086" y="270323"/>
                </a:lnTo>
                <a:lnTo>
                  <a:pt x="838182" y="277947"/>
                </a:lnTo>
                <a:lnTo>
                  <a:pt x="835325" y="285571"/>
                </a:lnTo>
                <a:lnTo>
                  <a:pt x="831834" y="292559"/>
                </a:lnTo>
                <a:lnTo>
                  <a:pt x="827708" y="298912"/>
                </a:lnTo>
                <a:lnTo>
                  <a:pt x="823265" y="304947"/>
                </a:lnTo>
                <a:lnTo>
                  <a:pt x="818187" y="310665"/>
                </a:lnTo>
                <a:lnTo>
                  <a:pt x="812792" y="315748"/>
                </a:lnTo>
                <a:lnTo>
                  <a:pt x="806762" y="320195"/>
                </a:lnTo>
                <a:lnTo>
                  <a:pt x="800097" y="324007"/>
                </a:lnTo>
                <a:lnTo>
                  <a:pt x="793115" y="327183"/>
                </a:lnTo>
                <a:lnTo>
                  <a:pt x="786133" y="330042"/>
                </a:lnTo>
                <a:lnTo>
                  <a:pt x="778833" y="331630"/>
                </a:lnTo>
                <a:lnTo>
                  <a:pt x="771533" y="332901"/>
                </a:lnTo>
                <a:lnTo>
                  <a:pt x="763599" y="333219"/>
                </a:lnTo>
                <a:lnTo>
                  <a:pt x="755665" y="333219"/>
                </a:lnTo>
                <a:lnTo>
                  <a:pt x="748048" y="331948"/>
                </a:lnTo>
                <a:lnTo>
                  <a:pt x="740114" y="330042"/>
                </a:lnTo>
                <a:lnTo>
                  <a:pt x="732497" y="327183"/>
                </a:lnTo>
                <a:lnTo>
                  <a:pt x="725832" y="323689"/>
                </a:lnTo>
                <a:lnTo>
                  <a:pt x="719167" y="319560"/>
                </a:lnTo>
                <a:lnTo>
                  <a:pt x="713137" y="315430"/>
                </a:lnTo>
                <a:lnTo>
                  <a:pt x="707424" y="310030"/>
                </a:lnTo>
                <a:lnTo>
                  <a:pt x="702346" y="304630"/>
                </a:lnTo>
                <a:lnTo>
                  <a:pt x="697903" y="298594"/>
                </a:lnTo>
                <a:lnTo>
                  <a:pt x="694095" y="291924"/>
                </a:lnTo>
                <a:lnTo>
                  <a:pt x="690921" y="285253"/>
                </a:lnTo>
                <a:lnTo>
                  <a:pt x="688382" y="277947"/>
                </a:lnTo>
                <a:lnTo>
                  <a:pt x="686478" y="270959"/>
                </a:lnTo>
                <a:lnTo>
                  <a:pt x="685208" y="263335"/>
                </a:lnTo>
                <a:lnTo>
                  <a:pt x="684891" y="255393"/>
                </a:lnTo>
                <a:lnTo>
                  <a:pt x="685208" y="247452"/>
                </a:lnTo>
                <a:lnTo>
                  <a:pt x="686478" y="239828"/>
                </a:lnTo>
                <a:lnTo>
                  <a:pt x="688382" y="228393"/>
                </a:lnTo>
                <a:lnTo>
                  <a:pt x="689651" y="216322"/>
                </a:lnTo>
                <a:lnTo>
                  <a:pt x="689969" y="210604"/>
                </a:lnTo>
                <a:lnTo>
                  <a:pt x="689969" y="204887"/>
                </a:lnTo>
                <a:lnTo>
                  <a:pt x="689651" y="198851"/>
                </a:lnTo>
                <a:lnTo>
                  <a:pt x="689017" y="193451"/>
                </a:lnTo>
                <a:lnTo>
                  <a:pt x="688064" y="188369"/>
                </a:lnTo>
                <a:lnTo>
                  <a:pt x="686478" y="182968"/>
                </a:lnTo>
                <a:lnTo>
                  <a:pt x="684891" y="178204"/>
                </a:lnTo>
                <a:lnTo>
                  <a:pt x="682669" y="174074"/>
                </a:lnTo>
                <a:lnTo>
                  <a:pt x="679813" y="169945"/>
                </a:lnTo>
                <a:lnTo>
                  <a:pt x="676322" y="166450"/>
                </a:lnTo>
                <a:lnTo>
                  <a:pt x="672196" y="163592"/>
                </a:lnTo>
                <a:lnTo>
                  <a:pt x="667753" y="160733"/>
                </a:lnTo>
                <a:lnTo>
                  <a:pt x="663627" y="159144"/>
                </a:lnTo>
                <a:lnTo>
                  <a:pt x="658866" y="158191"/>
                </a:lnTo>
                <a:lnTo>
                  <a:pt x="654106" y="157238"/>
                </a:lnTo>
                <a:lnTo>
                  <a:pt x="649345" y="156921"/>
                </a:lnTo>
                <a:lnTo>
                  <a:pt x="644584" y="156921"/>
                </a:lnTo>
                <a:lnTo>
                  <a:pt x="639189" y="157238"/>
                </a:lnTo>
                <a:lnTo>
                  <a:pt x="634428" y="157556"/>
                </a:lnTo>
                <a:lnTo>
                  <a:pt x="629350" y="158827"/>
                </a:lnTo>
                <a:lnTo>
                  <a:pt x="624590" y="160097"/>
                </a:lnTo>
                <a:lnTo>
                  <a:pt x="620147" y="162003"/>
                </a:lnTo>
                <a:lnTo>
                  <a:pt x="615386" y="163909"/>
                </a:lnTo>
                <a:lnTo>
                  <a:pt x="611578" y="166450"/>
                </a:lnTo>
                <a:lnTo>
                  <a:pt x="607452" y="168674"/>
                </a:lnTo>
                <a:lnTo>
                  <a:pt x="603961" y="171851"/>
                </a:lnTo>
                <a:lnTo>
                  <a:pt x="600470" y="175027"/>
                </a:lnTo>
                <a:lnTo>
                  <a:pt x="597613" y="178839"/>
                </a:lnTo>
                <a:lnTo>
                  <a:pt x="592853" y="185510"/>
                </a:lnTo>
                <a:lnTo>
                  <a:pt x="586188" y="196628"/>
                </a:lnTo>
                <a:lnTo>
                  <a:pt x="566193" y="228393"/>
                </a:lnTo>
                <a:lnTo>
                  <a:pt x="540169" y="271911"/>
                </a:lnTo>
                <a:lnTo>
                  <a:pt x="508749" y="325277"/>
                </a:lnTo>
                <a:lnTo>
                  <a:pt x="435436" y="451386"/>
                </a:lnTo>
                <a:lnTo>
                  <a:pt x="356093" y="587977"/>
                </a:lnTo>
                <a:lnTo>
                  <a:pt x="367201" y="587659"/>
                </a:lnTo>
                <a:lnTo>
                  <a:pt x="377991" y="587342"/>
                </a:lnTo>
                <a:lnTo>
                  <a:pt x="391638" y="587342"/>
                </a:lnTo>
                <a:lnTo>
                  <a:pt x="405603" y="587977"/>
                </a:lnTo>
                <a:lnTo>
                  <a:pt x="419250" y="589248"/>
                </a:lnTo>
                <a:lnTo>
                  <a:pt x="432579" y="591153"/>
                </a:lnTo>
                <a:lnTo>
                  <a:pt x="446226" y="593377"/>
                </a:lnTo>
                <a:lnTo>
                  <a:pt x="459239" y="595918"/>
                </a:lnTo>
                <a:lnTo>
                  <a:pt x="472251" y="599095"/>
                </a:lnTo>
                <a:lnTo>
                  <a:pt x="484946" y="602271"/>
                </a:lnTo>
                <a:lnTo>
                  <a:pt x="497641" y="606719"/>
                </a:lnTo>
                <a:lnTo>
                  <a:pt x="510018" y="611166"/>
                </a:lnTo>
                <a:lnTo>
                  <a:pt x="522396" y="615930"/>
                </a:lnTo>
                <a:lnTo>
                  <a:pt x="534139" y="621013"/>
                </a:lnTo>
                <a:lnTo>
                  <a:pt x="546199" y="626731"/>
                </a:lnTo>
                <a:lnTo>
                  <a:pt x="557624" y="632448"/>
                </a:lnTo>
                <a:lnTo>
                  <a:pt x="569050" y="639437"/>
                </a:lnTo>
                <a:lnTo>
                  <a:pt x="580158" y="646108"/>
                </a:lnTo>
                <a:lnTo>
                  <a:pt x="590948" y="653096"/>
                </a:lnTo>
                <a:lnTo>
                  <a:pt x="601739" y="660720"/>
                </a:lnTo>
                <a:lnTo>
                  <a:pt x="611895" y="668661"/>
                </a:lnTo>
                <a:lnTo>
                  <a:pt x="621734" y="676602"/>
                </a:lnTo>
                <a:lnTo>
                  <a:pt x="631255" y="685497"/>
                </a:lnTo>
                <a:lnTo>
                  <a:pt x="640776" y="694073"/>
                </a:lnTo>
                <a:lnTo>
                  <a:pt x="649980" y="703285"/>
                </a:lnTo>
                <a:lnTo>
                  <a:pt x="658866" y="712815"/>
                </a:lnTo>
                <a:lnTo>
                  <a:pt x="667435" y="722662"/>
                </a:lnTo>
                <a:lnTo>
                  <a:pt x="675370" y="732509"/>
                </a:lnTo>
                <a:lnTo>
                  <a:pt x="683304" y="742992"/>
                </a:lnTo>
                <a:lnTo>
                  <a:pt x="690921" y="753792"/>
                </a:lnTo>
                <a:lnTo>
                  <a:pt x="697903" y="764275"/>
                </a:lnTo>
                <a:lnTo>
                  <a:pt x="704885" y="775393"/>
                </a:lnTo>
                <a:lnTo>
                  <a:pt x="711233" y="787146"/>
                </a:lnTo>
                <a:lnTo>
                  <a:pt x="716945" y="798581"/>
                </a:lnTo>
                <a:lnTo>
                  <a:pt x="724562" y="796040"/>
                </a:lnTo>
                <a:lnTo>
                  <a:pt x="732179" y="793499"/>
                </a:lnTo>
                <a:lnTo>
                  <a:pt x="740114" y="791275"/>
                </a:lnTo>
                <a:lnTo>
                  <a:pt x="748048" y="789369"/>
                </a:lnTo>
                <a:lnTo>
                  <a:pt x="755982" y="787781"/>
                </a:lnTo>
                <a:lnTo>
                  <a:pt x="763917" y="786193"/>
                </a:lnTo>
                <a:lnTo>
                  <a:pt x="772168" y="785558"/>
                </a:lnTo>
                <a:lnTo>
                  <a:pt x="780420" y="784922"/>
                </a:lnTo>
                <a:lnTo>
                  <a:pt x="792480" y="784605"/>
                </a:lnTo>
                <a:lnTo>
                  <a:pt x="804223" y="784922"/>
                </a:lnTo>
                <a:lnTo>
                  <a:pt x="816283" y="786193"/>
                </a:lnTo>
                <a:lnTo>
                  <a:pt x="827708" y="788099"/>
                </a:lnTo>
                <a:lnTo>
                  <a:pt x="839134" y="790322"/>
                </a:lnTo>
                <a:lnTo>
                  <a:pt x="850242" y="793499"/>
                </a:lnTo>
                <a:lnTo>
                  <a:pt x="861350" y="796993"/>
                </a:lnTo>
                <a:lnTo>
                  <a:pt x="872141" y="800805"/>
                </a:lnTo>
                <a:lnTo>
                  <a:pt x="878171" y="789052"/>
                </a:lnTo>
                <a:lnTo>
                  <a:pt x="884518" y="777616"/>
                </a:lnTo>
                <a:lnTo>
                  <a:pt x="891183" y="766498"/>
                </a:lnTo>
                <a:lnTo>
                  <a:pt x="898483" y="755380"/>
                </a:lnTo>
                <a:lnTo>
                  <a:pt x="905782" y="744580"/>
                </a:lnTo>
                <a:lnTo>
                  <a:pt x="913399" y="734098"/>
                </a:lnTo>
                <a:lnTo>
                  <a:pt x="921651" y="723933"/>
                </a:lnTo>
                <a:lnTo>
                  <a:pt x="930220" y="714403"/>
                </a:lnTo>
                <a:lnTo>
                  <a:pt x="938789" y="704556"/>
                </a:lnTo>
                <a:lnTo>
                  <a:pt x="947993" y="695344"/>
                </a:lnTo>
                <a:lnTo>
                  <a:pt x="957514" y="686132"/>
                </a:lnTo>
                <a:lnTo>
                  <a:pt x="967352" y="677873"/>
                </a:lnTo>
                <a:lnTo>
                  <a:pt x="977191" y="669614"/>
                </a:lnTo>
                <a:lnTo>
                  <a:pt x="987664" y="661673"/>
                </a:lnTo>
                <a:lnTo>
                  <a:pt x="998455" y="654049"/>
                </a:lnTo>
                <a:lnTo>
                  <a:pt x="1008928" y="646425"/>
                </a:lnTo>
                <a:lnTo>
                  <a:pt x="1020036" y="639755"/>
                </a:lnTo>
                <a:lnTo>
                  <a:pt x="1031779" y="633401"/>
                </a:lnTo>
                <a:lnTo>
                  <a:pt x="1043204" y="627048"/>
                </a:lnTo>
                <a:lnTo>
                  <a:pt x="1054947" y="621331"/>
                </a:lnTo>
                <a:lnTo>
                  <a:pt x="1067007" y="616248"/>
                </a:lnTo>
                <a:lnTo>
                  <a:pt x="1079385" y="611166"/>
                </a:lnTo>
                <a:lnTo>
                  <a:pt x="1091762" y="606719"/>
                </a:lnTo>
                <a:lnTo>
                  <a:pt x="1104457" y="602907"/>
                </a:lnTo>
                <a:lnTo>
                  <a:pt x="1117152" y="599095"/>
                </a:lnTo>
                <a:lnTo>
                  <a:pt x="1130482" y="595918"/>
                </a:lnTo>
                <a:lnTo>
                  <a:pt x="1143811" y="593377"/>
                </a:lnTo>
                <a:lnTo>
                  <a:pt x="1156824" y="591153"/>
                </a:lnTo>
                <a:lnTo>
                  <a:pt x="1170471" y="589248"/>
                </a:lnTo>
                <a:lnTo>
                  <a:pt x="1184435" y="587977"/>
                </a:lnTo>
                <a:lnTo>
                  <a:pt x="1198082" y="587342"/>
                </a:lnTo>
                <a:lnTo>
                  <a:pt x="1212047" y="587342"/>
                </a:lnTo>
                <a:lnTo>
                  <a:pt x="1228867" y="587342"/>
                </a:lnTo>
                <a:lnTo>
                  <a:pt x="1245371" y="588612"/>
                </a:lnTo>
                <a:lnTo>
                  <a:pt x="1261557" y="590518"/>
                </a:lnTo>
                <a:lnTo>
                  <a:pt x="1278060" y="592742"/>
                </a:lnTo>
                <a:lnTo>
                  <a:pt x="1293929" y="595918"/>
                </a:lnTo>
                <a:lnTo>
                  <a:pt x="1309797" y="600048"/>
                </a:lnTo>
                <a:lnTo>
                  <a:pt x="1325031" y="604495"/>
                </a:lnTo>
                <a:lnTo>
                  <a:pt x="1340583" y="609895"/>
                </a:lnTo>
                <a:lnTo>
                  <a:pt x="1355182" y="615613"/>
                </a:lnTo>
                <a:lnTo>
                  <a:pt x="1370098" y="621966"/>
                </a:lnTo>
                <a:lnTo>
                  <a:pt x="1384697" y="628954"/>
                </a:lnTo>
                <a:lnTo>
                  <a:pt x="1398662" y="636578"/>
                </a:lnTo>
                <a:lnTo>
                  <a:pt x="1411992" y="644837"/>
                </a:lnTo>
                <a:lnTo>
                  <a:pt x="1425639" y="653731"/>
                </a:lnTo>
                <a:lnTo>
                  <a:pt x="1438651" y="662626"/>
                </a:lnTo>
                <a:lnTo>
                  <a:pt x="1451028" y="672791"/>
                </a:lnTo>
                <a:lnTo>
                  <a:pt x="1463089" y="682955"/>
                </a:lnTo>
                <a:lnTo>
                  <a:pt x="1474831" y="693756"/>
                </a:lnTo>
                <a:lnTo>
                  <a:pt x="1486257" y="705191"/>
                </a:lnTo>
                <a:lnTo>
                  <a:pt x="1497047" y="716627"/>
                </a:lnTo>
                <a:lnTo>
                  <a:pt x="1500344" y="720649"/>
                </a:lnTo>
                <a:lnTo>
                  <a:pt x="1506819" y="705167"/>
                </a:lnTo>
                <a:lnTo>
                  <a:pt x="1554471" y="591184"/>
                </a:lnTo>
                <a:lnTo>
                  <a:pt x="1605616" y="472122"/>
                </a:lnTo>
                <a:lnTo>
                  <a:pt x="1631031" y="413384"/>
                </a:lnTo>
                <a:lnTo>
                  <a:pt x="1656127" y="356552"/>
                </a:lnTo>
                <a:lnTo>
                  <a:pt x="1680270" y="303529"/>
                </a:lnTo>
                <a:lnTo>
                  <a:pt x="1702508" y="254634"/>
                </a:lnTo>
                <a:lnTo>
                  <a:pt x="1723157" y="211772"/>
                </a:lnTo>
                <a:lnTo>
                  <a:pt x="1732369" y="192722"/>
                </a:lnTo>
                <a:lnTo>
                  <a:pt x="1740947" y="175577"/>
                </a:lnTo>
                <a:lnTo>
                  <a:pt x="1748889" y="160654"/>
                </a:lnTo>
                <a:lnTo>
                  <a:pt x="1756195" y="147637"/>
                </a:lnTo>
                <a:lnTo>
                  <a:pt x="1762549" y="136842"/>
                </a:lnTo>
                <a:lnTo>
                  <a:pt x="1767949" y="128904"/>
                </a:lnTo>
                <a:lnTo>
                  <a:pt x="1773667" y="121602"/>
                </a:lnTo>
                <a:lnTo>
                  <a:pt x="1779385" y="114617"/>
                </a:lnTo>
                <a:lnTo>
                  <a:pt x="1785421" y="107949"/>
                </a:lnTo>
                <a:lnTo>
                  <a:pt x="1792093" y="101599"/>
                </a:lnTo>
                <a:lnTo>
                  <a:pt x="1798446" y="95567"/>
                </a:lnTo>
                <a:lnTo>
                  <a:pt x="1805753" y="89852"/>
                </a:lnTo>
                <a:lnTo>
                  <a:pt x="1812741" y="84454"/>
                </a:lnTo>
                <a:lnTo>
                  <a:pt x="1820048" y="79374"/>
                </a:lnTo>
                <a:lnTo>
                  <a:pt x="1827990" y="74612"/>
                </a:lnTo>
                <a:lnTo>
                  <a:pt x="1835297" y="70167"/>
                </a:lnTo>
                <a:lnTo>
                  <a:pt x="1843238" y="65722"/>
                </a:lnTo>
                <a:lnTo>
                  <a:pt x="1851816" y="62229"/>
                </a:lnTo>
                <a:lnTo>
                  <a:pt x="1860075" y="58737"/>
                </a:lnTo>
                <a:lnTo>
                  <a:pt x="1868335" y="55562"/>
                </a:lnTo>
                <a:lnTo>
                  <a:pt x="1876594" y="52704"/>
                </a:lnTo>
                <a:lnTo>
                  <a:pt x="1885489" y="50164"/>
                </a:lnTo>
                <a:lnTo>
                  <a:pt x="1894067" y="47942"/>
                </a:lnTo>
                <a:lnTo>
                  <a:pt x="1902962" y="46354"/>
                </a:lnTo>
                <a:lnTo>
                  <a:pt x="1912174" y="44767"/>
                </a:lnTo>
                <a:lnTo>
                  <a:pt x="1920751" y="43814"/>
                </a:lnTo>
                <a:lnTo>
                  <a:pt x="1929964" y="43179"/>
                </a:lnTo>
                <a:lnTo>
                  <a:pt x="1939177" y="42862"/>
                </a:lnTo>
                <a:lnTo>
                  <a:pt x="1947754" y="42862"/>
                </a:lnTo>
                <a:lnTo>
                  <a:pt x="1956967" y="43179"/>
                </a:lnTo>
                <a:lnTo>
                  <a:pt x="1966179" y="43814"/>
                </a:lnTo>
                <a:lnTo>
                  <a:pt x="1975074" y="45084"/>
                </a:lnTo>
                <a:lnTo>
                  <a:pt x="1983969" y="46672"/>
                </a:lnTo>
                <a:lnTo>
                  <a:pt x="1993182" y="48577"/>
                </a:lnTo>
                <a:lnTo>
                  <a:pt x="2001759" y="51117"/>
                </a:lnTo>
                <a:lnTo>
                  <a:pt x="2010654" y="53974"/>
                </a:lnTo>
                <a:lnTo>
                  <a:pt x="2019231" y="57149"/>
                </a:lnTo>
                <a:lnTo>
                  <a:pt x="2027491" y="60642"/>
                </a:lnTo>
                <a:lnTo>
                  <a:pt x="2034480" y="63499"/>
                </a:lnTo>
                <a:lnTo>
                  <a:pt x="2040833" y="66992"/>
                </a:lnTo>
                <a:lnTo>
                  <a:pt x="2047504" y="70484"/>
                </a:lnTo>
                <a:lnTo>
                  <a:pt x="2053858" y="74612"/>
                </a:lnTo>
                <a:lnTo>
                  <a:pt x="2060211" y="78739"/>
                </a:lnTo>
                <a:lnTo>
                  <a:pt x="2066565" y="83502"/>
                </a:lnTo>
                <a:lnTo>
                  <a:pt x="2072601" y="88264"/>
                </a:lnTo>
                <a:lnTo>
                  <a:pt x="2078319" y="93662"/>
                </a:lnTo>
                <a:lnTo>
                  <a:pt x="2084355" y="99059"/>
                </a:lnTo>
                <a:lnTo>
                  <a:pt x="2090073" y="105092"/>
                </a:lnTo>
                <a:lnTo>
                  <a:pt x="2095473" y="111124"/>
                </a:lnTo>
                <a:lnTo>
                  <a:pt x="2100556" y="117474"/>
                </a:lnTo>
                <a:lnTo>
                  <a:pt x="2105957" y="124459"/>
                </a:lnTo>
                <a:lnTo>
                  <a:pt x="2110722" y="131127"/>
                </a:lnTo>
                <a:lnTo>
                  <a:pt x="2114852" y="138747"/>
                </a:lnTo>
                <a:lnTo>
                  <a:pt x="2119299" y="146367"/>
                </a:lnTo>
                <a:lnTo>
                  <a:pt x="2123429" y="154622"/>
                </a:lnTo>
                <a:lnTo>
                  <a:pt x="2126923" y="162877"/>
                </a:lnTo>
                <a:lnTo>
                  <a:pt x="2130100" y="171449"/>
                </a:lnTo>
                <a:lnTo>
                  <a:pt x="2133277" y="180339"/>
                </a:lnTo>
                <a:lnTo>
                  <a:pt x="2135501" y="189547"/>
                </a:lnTo>
                <a:lnTo>
                  <a:pt x="2138042" y="199389"/>
                </a:lnTo>
                <a:lnTo>
                  <a:pt x="2139948" y="209549"/>
                </a:lnTo>
                <a:lnTo>
                  <a:pt x="2141219" y="219392"/>
                </a:lnTo>
                <a:lnTo>
                  <a:pt x="2142490" y="230187"/>
                </a:lnTo>
                <a:lnTo>
                  <a:pt x="2143125" y="240664"/>
                </a:lnTo>
                <a:lnTo>
                  <a:pt x="2143125" y="252412"/>
                </a:lnTo>
                <a:lnTo>
                  <a:pt x="2142807" y="263842"/>
                </a:lnTo>
                <a:lnTo>
                  <a:pt x="2141854" y="275589"/>
                </a:lnTo>
                <a:lnTo>
                  <a:pt x="2140901" y="287654"/>
                </a:lnTo>
                <a:lnTo>
                  <a:pt x="2139313" y="300354"/>
                </a:lnTo>
                <a:lnTo>
                  <a:pt x="2136771" y="313054"/>
                </a:lnTo>
                <a:lnTo>
                  <a:pt x="2134865" y="320992"/>
                </a:lnTo>
                <a:lnTo>
                  <a:pt x="2132006" y="327977"/>
                </a:lnTo>
                <a:lnTo>
                  <a:pt x="2128829" y="335279"/>
                </a:lnTo>
                <a:lnTo>
                  <a:pt x="2125017" y="341629"/>
                </a:lnTo>
                <a:lnTo>
                  <a:pt x="2120252" y="347979"/>
                </a:lnTo>
                <a:lnTo>
                  <a:pt x="2114852" y="353377"/>
                </a:lnTo>
                <a:lnTo>
                  <a:pt x="2109451" y="358139"/>
                </a:lnTo>
                <a:lnTo>
                  <a:pt x="2103415" y="362902"/>
                </a:lnTo>
                <a:lnTo>
                  <a:pt x="2097062" y="366712"/>
                </a:lnTo>
                <a:lnTo>
                  <a:pt x="2090073" y="369887"/>
                </a:lnTo>
                <a:lnTo>
                  <a:pt x="2083084" y="372427"/>
                </a:lnTo>
                <a:lnTo>
                  <a:pt x="2075778" y="374649"/>
                </a:lnTo>
                <a:lnTo>
                  <a:pt x="2068153" y="375602"/>
                </a:lnTo>
                <a:lnTo>
                  <a:pt x="2060211" y="376237"/>
                </a:lnTo>
                <a:lnTo>
                  <a:pt x="2052587" y="375602"/>
                </a:lnTo>
                <a:lnTo>
                  <a:pt x="2044645" y="374649"/>
                </a:lnTo>
                <a:lnTo>
                  <a:pt x="2036703" y="372427"/>
                </a:lnTo>
                <a:lnTo>
                  <a:pt x="2029715" y="369887"/>
                </a:lnTo>
                <a:lnTo>
                  <a:pt x="2022408" y="366712"/>
                </a:lnTo>
                <a:lnTo>
                  <a:pt x="2015737" y="362584"/>
                </a:lnTo>
                <a:lnTo>
                  <a:pt x="2009701" y="357822"/>
                </a:lnTo>
                <a:lnTo>
                  <a:pt x="2004300" y="352742"/>
                </a:lnTo>
                <a:lnTo>
                  <a:pt x="1998900" y="347027"/>
                </a:lnTo>
                <a:lnTo>
                  <a:pt x="1994770" y="341312"/>
                </a:lnTo>
                <a:lnTo>
                  <a:pt x="1990640" y="334962"/>
                </a:lnTo>
                <a:lnTo>
                  <a:pt x="1987463" y="327977"/>
                </a:lnTo>
                <a:lnTo>
                  <a:pt x="1985240" y="320992"/>
                </a:lnTo>
                <a:lnTo>
                  <a:pt x="1983016" y="313372"/>
                </a:lnTo>
                <a:lnTo>
                  <a:pt x="1982063" y="305752"/>
                </a:lnTo>
                <a:lnTo>
                  <a:pt x="1981428" y="298449"/>
                </a:lnTo>
                <a:lnTo>
                  <a:pt x="1982063" y="290512"/>
                </a:lnTo>
                <a:lnTo>
                  <a:pt x="1983016" y="282574"/>
                </a:lnTo>
                <a:lnTo>
                  <a:pt x="1985240" y="270827"/>
                </a:lnTo>
                <a:lnTo>
                  <a:pt x="1986193" y="259397"/>
                </a:lnTo>
                <a:lnTo>
                  <a:pt x="1986828" y="253364"/>
                </a:lnTo>
                <a:lnTo>
                  <a:pt x="1986828" y="247649"/>
                </a:lnTo>
                <a:lnTo>
                  <a:pt x="1986193" y="241934"/>
                </a:lnTo>
                <a:lnTo>
                  <a:pt x="1985875" y="236537"/>
                </a:lnTo>
                <a:lnTo>
                  <a:pt x="1984604" y="230822"/>
                </a:lnTo>
                <a:lnTo>
                  <a:pt x="1983651" y="226059"/>
                </a:lnTo>
                <a:lnTo>
                  <a:pt x="1981428" y="221297"/>
                </a:lnTo>
                <a:lnTo>
                  <a:pt x="1979204" y="216852"/>
                </a:lnTo>
                <a:lnTo>
                  <a:pt x="1976345" y="212724"/>
                </a:lnTo>
                <a:lnTo>
                  <a:pt x="1973168" y="209549"/>
                </a:lnTo>
                <a:lnTo>
                  <a:pt x="1969356" y="206374"/>
                </a:lnTo>
                <a:lnTo>
                  <a:pt x="1964591" y="203834"/>
                </a:lnTo>
                <a:lnTo>
                  <a:pt x="1960143" y="202247"/>
                </a:lnTo>
                <a:lnTo>
                  <a:pt x="1955696" y="200977"/>
                </a:lnTo>
                <a:lnTo>
                  <a:pt x="1950931" y="200024"/>
                </a:lnTo>
                <a:lnTo>
                  <a:pt x="1945848" y="199389"/>
                </a:lnTo>
                <a:lnTo>
                  <a:pt x="1941083" y="199389"/>
                </a:lnTo>
                <a:lnTo>
                  <a:pt x="1936000" y="200024"/>
                </a:lnTo>
                <a:lnTo>
                  <a:pt x="1931235" y="200659"/>
                </a:lnTo>
                <a:lnTo>
                  <a:pt x="1926470" y="201612"/>
                </a:lnTo>
                <a:lnTo>
                  <a:pt x="1921705" y="203199"/>
                </a:lnTo>
                <a:lnTo>
                  <a:pt x="1916939" y="204787"/>
                </a:lnTo>
                <a:lnTo>
                  <a:pt x="1912492" y="206692"/>
                </a:lnTo>
                <a:lnTo>
                  <a:pt x="1908044" y="208914"/>
                </a:lnTo>
                <a:lnTo>
                  <a:pt x="1904232" y="211772"/>
                </a:lnTo>
                <a:lnTo>
                  <a:pt x="1900420" y="214629"/>
                </a:lnTo>
                <a:lnTo>
                  <a:pt x="1897243" y="217804"/>
                </a:lnTo>
                <a:lnTo>
                  <a:pt x="1894702" y="221297"/>
                </a:lnTo>
                <a:lnTo>
                  <a:pt x="1891525" y="226059"/>
                </a:lnTo>
                <a:lnTo>
                  <a:pt x="1887395" y="232409"/>
                </a:lnTo>
                <a:lnTo>
                  <a:pt x="1877865" y="250189"/>
                </a:lnTo>
                <a:lnTo>
                  <a:pt x="1866111" y="274002"/>
                </a:lnTo>
                <a:lnTo>
                  <a:pt x="1852133" y="303847"/>
                </a:lnTo>
                <a:lnTo>
                  <a:pt x="1835932" y="338772"/>
                </a:lnTo>
                <a:lnTo>
                  <a:pt x="1817824" y="378142"/>
                </a:lnTo>
                <a:lnTo>
                  <a:pt x="1798446" y="421639"/>
                </a:lnTo>
                <a:lnTo>
                  <a:pt x="1777797" y="468947"/>
                </a:lnTo>
                <a:lnTo>
                  <a:pt x="1733005" y="573087"/>
                </a:lnTo>
                <a:lnTo>
                  <a:pt x="1685035" y="685164"/>
                </a:lnTo>
                <a:lnTo>
                  <a:pt x="1635478" y="803274"/>
                </a:lnTo>
                <a:lnTo>
                  <a:pt x="1586238" y="921702"/>
                </a:lnTo>
                <a:lnTo>
                  <a:pt x="1591003" y="965835"/>
                </a:lnTo>
                <a:lnTo>
                  <a:pt x="1590368" y="975677"/>
                </a:lnTo>
                <a:lnTo>
                  <a:pt x="1590050" y="985202"/>
                </a:lnTo>
                <a:lnTo>
                  <a:pt x="1589733" y="994727"/>
                </a:lnTo>
                <a:lnTo>
                  <a:pt x="1588779" y="1004252"/>
                </a:lnTo>
                <a:lnTo>
                  <a:pt x="1587827" y="1013777"/>
                </a:lnTo>
                <a:lnTo>
                  <a:pt x="1586556" y="1023302"/>
                </a:lnTo>
                <a:lnTo>
                  <a:pt x="1584967" y="1032827"/>
                </a:lnTo>
                <a:lnTo>
                  <a:pt x="1583061" y="1042035"/>
                </a:lnTo>
                <a:lnTo>
                  <a:pt x="1578614" y="1060450"/>
                </a:lnTo>
                <a:lnTo>
                  <a:pt x="1573849" y="1078230"/>
                </a:lnTo>
                <a:lnTo>
                  <a:pt x="1567813" y="1096010"/>
                </a:lnTo>
                <a:lnTo>
                  <a:pt x="1561142" y="1113155"/>
                </a:lnTo>
                <a:lnTo>
                  <a:pt x="1553200" y="1129665"/>
                </a:lnTo>
                <a:lnTo>
                  <a:pt x="1544940" y="1146175"/>
                </a:lnTo>
                <a:lnTo>
                  <a:pt x="1535728" y="1162050"/>
                </a:lnTo>
                <a:lnTo>
                  <a:pt x="1525880" y="1177290"/>
                </a:lnTo>
                <a:lnTo>
                  <a:pt x="1515396" y="1192212"/>
                </a:lnTo>
                <a:lnTo>
                  <a:pt x="1504278" y="1206500"/>
                </a:lnTo>
                <a:lnTo>
                  <a:pt x="1492524" y="1220152"/>
                </a:lnTo>
                <a:lnTo>
                  <a:pt x="1479817" y="1233487"/>
                </a:lnTo>
                <a:lnTo>
                  <a:pt x="1466474" y="1246187"/>
                </a:lnTo>
                <a:lnTo>
                  <a:pt x="1452814" y="1257935"/>
                </a:lnTo>
                <a:lnTo>
                  <a:pt x="1438519" y="1269047"/>
                </a:lnTo>
                <a:lnTo>
                  <a:pt x="1423588" y="1279842"/>
                </a:lnTo>
                <a:lnTo>
                  <a:pt x="1408339" y="1289367"/>
                </a:lnTo>
                <a:lnTo>
                  <a:pt x="1392455" y="1298575"/>
                </a:lnTo>
                <a:lnTo>
                  <a:pt x="1375936" y="1306830"/>
                </a:lnTo>
                <a:lnTo>
                  <a:pt x="1359417" y="1314767"/>
                </a:lnTo>
                <a:lnTo>
                  <a:pt x="1342263" y="1321435"/>
                </a:lnTo>
                <a:lnTo>
                  <a:pt x="1324473" y="1327467"/>
                </a:lnTo>
                <a:lnTo>
                  <a:pt x="1306683" y="1332230"/>
                </a:lnTo>
                <a:lnTo>
                  <a:pt x="1288258" y="1336675"/>
                </a:lnTo>
                <a:lnTo>
                  <a:pt x="1279045" y="1338580"/>
                </a:lnTo>
                <a:lnTo>
                  <a:pt x="1269515" y="1340167"/>
                </a:lnTo>
                <a:lnTo>
                  <a:pt x="1259984" y="1341437"/>
                </a:lnTo>
                <a:lnTo>
                  <a:pt x="1250454" y="1342390"/>
                </a:lnTo>
                <a:lnTo>
                  <a:pt x="1240924" y="1343342"/>
                </a:lnTo>
                <a:lnTo>
                  <a:pt x="1231393" y="1343660"/>
                </a:lnTo>
                <a:lnTo>
                  <a:pt x="1221863" y="1343977"/>
                </a:lnTo>
                <a:lnTo>
                  <a:pt x="1212015" y="1344612"/>
                </a:lnTo>
                <a:lnTo>
                  <a:pt x="1200897" y="1343977"/>
                </a:lnTo>
                <a:lnTo>
                  <a:pt x="1189778" y="1343660"/>
                </a:lnTo>
                <a:lnTo>
                  <a:pt x="1178977" y="1343025"/>
                </a:lnTo>
                <a:lnTo>
                  <a:pt x="1167858" y="1341755"/>
                </a:lnTo>
                <a:lnTo>
                  <a:pt x="1157375" y="1340485"/>
                </a:lnTo>
                <a:lnTo>
                  <a:pt x="1146574" y="1338580"/>
                </a:lnTo>
                <a:lnTo>
                  <a:pt x="1135773" y="1336675"/>
                </a:lnTo>
                <a:lnTo>
                  <a:pt x="1124972" y="1334135"/>
                </a:lnTo>
                <a:lnTo>
                  <a:pt x="1114806" y="1331912"/>
                </a:lnTo>
                <a:lnTo>
                  <a:pt x="1104005" y="1328737"/>
                </a:lnTo>
                <a:lnTo>
                  <a:pt x="1093840" y="1325562"/>
                </a:lnTo>
                <a:lnTo>
                  <a:pt x="1083356" y="1321752"/>
                </a:lnTo>
                <a:lnTo>
                  <a:pt x="1073508" y="1318260"/>
                </a:lnTo>
                <a:lnTo>
                  <a:pt x="1063343" y="1313815"/>
                </a:lnTo>
                <a:lnTo>
                  <a:pt x="1053177" y="1309687"/>
                </a:lnTo>
                <a:lnTo>
                  <a:pt x="1043329" y="1304925"/>
                </a:lnTo>
                <a:lnTo>
                  <a:pt x="1041162" y="1303645"/>
                </a:lnTo>
                <a:lnTo>
                  <a:pt x="1031779" y="1298569"/>
                </a:lnTo>
                <a:lnTo>
                  <a:pt x="1019719" y="1291580"/>
                </a:lnTo>
                <a:lnTo>
                  <a:pt x="1008293" y="1284910"/>
                </a:lnTo>
                <a:lnTo>
                  <a:pt x="997185" y="1277286"/>
                </a:lnTo>
                <a:lnTo>
                  <a:pt x="986395" y="1269980"/>
                </a:lnTo>
                <a:lnTo>
                  <a:pt x="976239" y="1262039"/>
                </a:lnTo>
                <a:lnTo>
                  <a:pt x="965765" y="1253462"/>
                </a:lnTo>
                <a:lnTo>
                  <a:pt x="956244" y="1244885"/>
                </a:lnTo>
                <a:lnTo>
                  <a:pt x="946723" y="1235673"/>
                </a:lnTo>
                <a:lnTo>
                  <a:pt x="937519" y="1226461"/>
                </a:lnTo>
                <a:lnTo>
                  <a:pt x="928950" y="1216932"/>
                </a:lnTo>
                <a:lnTo>
                  <a:pt x="920064" y="1207084"/>
                </a:lnTo>
                <a:lnTo>
                  <a:pt x="912130" y="1197237"/>
                </a:lnTo>
                <a:lnTo>
                  <a:pt x="904830" y="1186755"/>
                </a:lnTo>
                <a:lnTo>
                  <a:pt x="897213" y="1176272"/>
                </a:lnTo>
                <a:lnTo>
                  <a:pt x="889914" y="1165154"/>
                </a:lnTo>
                <a:lnTo>
                  <a:pt x="883566" y="1154036"/>
                </a:lnTo>
                <a:lnTo>
                  <a:pt x="877219" y="1142918"/>
                </a:lnTo>
                <a:lnTo>
                  <a:pt x="871506" y="1131165"/>
                </a:lnTo>
                <a:lnTo>
                  <a:pt x="866111" y="1119412"/>
                </a:lnTo>
                <a:lnTo>
                  <a:pt x="861033" y="1107341"/>
                </a:lnTo>
                <a:lnTo>
                  <a:pt x="856272" y="1095588"/>
                </a:lnTo>
                <a:lnTo>
                  <a:pt x="852464" y="1083200"/>
                </a:lnTo>
                <a:lnTo>
                  <a:pt x="848338" y="1070493"/>
                </a:lnTo>
                <a:lnTo>
                  <a:pt x="845164" y="1057787"/>
                </a:lnTo>
                <a:lnTo>
                  <a:pt x="841990" y="1045081"/>
                </a:lnTo>
                <a:lnTo>
                  <a:pt x="839769" y="1032057"/>
                </a:lnTo>
                <a:lnTo>
                  <a:pt x="837547" y="1019351"/>
                </a:lnTo>
                <a:lnTo>
                  <a:pt x="835960" y="1005692"/>
                </a:lnTo>
                <a:lnTo>
                  <a:pt x="835008" y="992668"/>
                </a:lnTo>
                <a:lnTo>
                  <a:pt x="834056" y="979327"/>
                </a:lnTo>
                <a:lnTo>
                  <a:pt x="833739" y="965668"/>
                </a:lnTo>
                <a:lnTo>
                  <a:pt x="834056" y="960903"/>
                </a:lnTo>
                <a:lnTo>
                  <a:pt x="830882" y="957726"/>
                </a:lnTo>
                <a:lnTo>
                  <a:pt x="827708" y="954550"/>
                </a:lnTo>
                <a:lnTo>
                  <a:pt x="824217" y="952326"/>
                </a:lnTo>
                <a:lnTo>
                  <a:pt x="820726" y="950103"/>
                </a:lnTo>
                <a:lnTo>
                  <a:pt x="816918" y="948197"/>
                </a:lnTo>
                <a:lnTo>
                  <a:pt x="813744" y="946608"/>
                </a:lnTo>
                <a:lnTo>
                  <a:pt x="807079" y="944384"/>
                </a:lnTo>
                <a:lnTo>
                  <a:pt x="800732" y="942796"/>
                </a:lnTo>
                <a:lnTo>
                  <a:pt x="795336" y="941843"/>
                </a:lnTo>
                <a:lnTo>
                  <a:pt x="790576" y="941526"/>
                </a:lnTo>
                <a:lnTo>
                  <a:pt x="787402" y="941526"/>
                </a:lnTo>
                <a:lnTo>
                  <a:pt x="782007" y="941843"/>
                </a:lnTo>
                <a:lnTo>
                  <a:pt x="777246" y="942796"/>
                </a:lnTo>
                <a:lnTo>
                  <a:pt x="773120" y="943749"/>
                </a:lnTo>
                <a:lnTo>
                  <a:pt x="768677" y="945973"/>
                </a:lnTo>
                <a:lnTo>
                  <a:pt x="765186" y="947879"/>
                </a:lnTo>
                <a:lnTo>
                  <a:pt x="761378" y="949785"/>
                </a:lnTo>
                <a:lnTo>
                  <a:pt x="758839" y="952644"/>
                </a:lnTo>
                <a:lnTo>
                  <a:pt x="755982" y="955503"/>
                </a:lnTo>
                <a:lnTo>
                  <a:pt x="756300" y="960585"/>
                </a:lnTo>
                <a:lnTo>
                  <a:pt x="756300" y="965668"/>
                </a:lnTo>
                <a:lnTo>
                  <a:pt x="748683" y="1041904"/>
                </a:lnTo>
                <a:lnTo>
                  <a:pt x="747731" y="1049846"/>
                </a:lnTo>
                <a:lnTo>
                  <a:pt x="745509" y="1057152"/>
                </a:lnTo>
                <a:lnTo>
                  <a:pt x="742970" y="1064140"/>
                </a:lnTo>
                <a:lnTo>
                  <a:pt x="741194" y="1067695"/>
                </a:lnTo>
                <a:lnTo>
                  <a:pt x="739463" y="1073886"/>
                </a:lnTo>
                <a:lnTo>
                  <a:pt x="734703" y="1089773"/>
                </a:lnTo>
                <a:lnTo>
                  <a:pt x="728674" y="1105025"/>
                </a:lnTo>
                <a:lnTo>
                  <a:pt x="722327" y="1119960"/>
                </a:lnTo>
                <a:lnTo>
                  <a:pt x="715663" y="1134894"/>
                </a:lnTo>
                <a:lnTo>
                  <a:pt x="708047" y="1149193"/>
                </a:lnTo>
                <a:lnTo>
                  <a:pt x="699796" y="1162857"/>
                </a:lnTo>
                <a:lnTo>
                  <a:pt x="691228" y="1176520"/>
                </a:lnTo>
                <a:lnTo>
                  <a:pt x="682025" y="1189548"/>
                </a:lnTo>
                <a:lnTo>
                  <a:pt x="672188" y="1202258"/>
                </a:lnTo>
                <a:lnTo>
                  <a:pt x="661716" y="1214651"/>
                </a:lnTo>
                <a:lnTo>
                  <a:pt x="650927" y="1226408"/>
                </a:lnTo>
                <a:lnTo>
                  <a:pt x="639820" y="1237529"/>
                </a:lnTo>
                <a:lnTo>
                  <a:pt x="628079" y="1248333"/>
                </a:lnTo>
                <a:lnTo>
                  <a:pt x="616020" y="1258819"/>
                </a:lnTo>
                <a:lnTo>
                  <a:pt x="603327" y="1268669"/>
                </a:lnTo>
                <a:lnTo>
                  <a:pt x="590633" y="1277884"/>
                </a:lnTo>
                <a:lnTo>
                  <a:pt x="577305" y="1286463"/>
                </a:lnTo>
                <a:lnTo>
                  <a:pt x="563343" y="1294725"/>
                </a:lnTo>
                <a:lnTo>
                  <a:pt x="549380" y="1302351"/>
                </a:lnTo>
                <a:lnTo>
                  <a:pt x="535100" y="1309659"/>
                </a:lnTo>
                <a:lnTo>
                  <a:pt x="520503" y="1316014"/>
                </a:lnTo>
                <a:lnTo>
                  <a:pt x="505588" y="1321734"/>
                </a:lnTo>
                <a:lnTo>
                  <a:pt x="490356" y="1327136"/>
                </a:lnTo>
                <a:lnTo>
                  <a:pt x="474489" y="1331266"/>
                </a:lnTo>
                <a:lnTo>
                  <a:pt x="458940" y="1335397"/>
                </a:lnTo>
                <a:lnTo>
                  <a:pt x="442756" y="1338575"/>
                </a:lnTo>
                <a:lnTo>
                  <a:pt x="426889" y="1340799"/>
                </a:lnTo>
                <a:lnTo>
                  <a:pt x="410388" y="1343023"/>
                </a:lnTo>
                <a:lnTo>
                  <a:pt x="393886" y="1343977"/>
                </a:lnTo>
                <a:lnTo>
                  <a:pt x="377068" y="1344612"/>
                </a:lnTo>
                <a:lnTo>
                  <a:pt x="364374" y="1343977"/>
                </a:lnTo>
                <a:lnTo>
                  <a:pt x="351364" y="1343341"/>
                </a:lnTo>
                <a:lnTo>
                  <a:pt x="338036" y="1342388"/>
                </a:lnTo>
                <a:lnTo>
                  <a:pt x="325342" y="1340799"/>
                </a:lnTo>
                <a:lnTo>
                  <a:pt x="312649" y="1338893"/>
                </a:lnTo>
                <a:lnTo>
                  <a:pt x="299956" y="1336668"/>
                </a:lnTo>
                <a:lnTo>
                  <a:pt x="287262" y="1333491"/>
                </a:lnTo>
                <a:lnTo>
                  <a:pt x="275203" y="1330313"/>
                </a:lnTo>
                <a:lnTo>
                  <a:pt x="262827" y="1326500"/>
                </a:lnTo>
                <a:lnTo>
                  <a:pt x="250451" y="1322687"/>
                </a:lnTo>
                <a:lnTo>
                  <a:pt x="238075" y="1317921"/>
                </a:lnTo>
                <a:lnTo>
                  <a:pt x="226334" y="1313154"/>
                </a:lnTo>
                <a:lnTo>
                  <a:pt x="214910" y="1307435"/>
                </a:lnTo>
                <a:lnTo>
                  <a:pt x="202851" y="1302033"/>
                </a:lnTo>
                <a:lnTo>
                  <a:pt x="191745" y="1295678"/>
                </a:lnTo>
                <a:lnTo>
                  <a:pt x="180638" y="1289323"/>
                </a:lnTo>
                <a:lnTo>
                  <a:pt x="175256" y="1285473"/>
                </a:lnTo>
                <a:lnTo>
                  <a:pt x="170747" y="1282686"/>
                </a:lnTo>
                <a:lnTo>
                  <a:pt x="160591" y="1275380"/>
                </a:lnTo>
                <a:lnTo>
                  <a:pt x="150752" y="1268392"/>
                </a:lnTo>
                <a:lnTo>
                  <a:pt x="141231" y="1260768"/>
                </a:lnTo>
                <a:lnTo>
                  <a:pt x="131709" y="1253144"/>
                </a:lnTo>
                <a:lnTo>
                  <a:pt x="122506" y="1244885"/>
                </a:lnTo>
                <a:lnTo>
                  <a:pt x="113619" y="1236626"/>
                </a:lnTo>
                <a:lnTo>
                  <a:pt x="105050" y="1228050"/>
                </a:lnTo>
                <a:lnTo>
                  <a:pt x="97116" y="1219473"/>
                </a:lnTo>
                <a:lnTo>
                  <a:pt x="89182" y="1210261"/>
                </a:lnTo>
                <a:lnTo>
                  <a:pt x="81247" y="1200731"/>
                </a:lnTo>
                <a:lnTo>
                  <a:pt x="73948" y="1191519"/>
                </a:lnTo>
                <a:lnTo>
                  <a:pt x="66965" y="1181672"/>
                </a:lnTo>
                <a:lnTo>
                  <a:pt x="60618" y="1171825"/>
                </a:lnTo>
                <a:lnTo>
                  <a:pt x="54271" y="1161978"/>
                </a:lnTo>
                <a:lnTo>
                  <a:pt x="47923" y="1151495"/>
                </a:lnTo>
                <a:lnTo>
                  <a:pt x="42210" y="1140695"/>
                </a:lnTo>
                <a:lnTo>
                  <a:pt x="37132" y="1130212"/>
                </a:lnTo>
                <a:lnTo>
                  <a:pt x="32054" y="1119412"/>
                </a:lnTo>
                <a:lnTo>
                  <a:pt x="27294" y="1108294"/>
                </a:lnTo>
                <a:lnTo>
                  <a:pt x="22851" y="1097176"/>
                </a:lnTo>
                <a:lnTo>
                  <a:pt x="19359" y="1085741"/>
                </a:lnTo>
                <a:lnTo>
                  <a:pt x="15234" y="1074623"/>
                </a:lnTo>
                <a:lnTo>
                  <a:pt x="12060" y="1062552"/>
                </a:lnTo>
                <a:lnTo>
                  <a:pt x="9521" y="1051116"/>
                </a:lnTo>
                <a:lnTo>
                  <a:pt x="6982" y="1039046"/>
                </a:lnTo>
                <a:lnTo>
                  <a:pt x="4760" y="1027292"/>
                </a:lnTo>
                <a:lnTo>
                  <a:pt x="3173" y="1014904"/>
                </a:lnTo>
                <a:lnTo>
                  <a:pt x="1904" y="1002515"/>
                </a:lnTo>
                <a:lnTo>
                  <a:pt x="634" y="990762"/>
                </a:lnTo>
                <a:lnTo>
                  <a:pt x="317" y="978056"/>
                </a:lnTo>
                <a:lnTo>
                  <a:pt x="0" y="965668"/>
                </a:lnTo>
                <a:lnTo>
                  <a:pt x="0" y="955820"/>
                </a:lnTo>
                <a:lnTo>
                  <a:pt x="317" y="945973"/>
                </a:lnTo>
                <a:lnTo>
                  <a:pt x="952" y="935808"/>
                </a:lnTo>
                <a:lnTo>
                  <a:pt x="1904" y="926278"/>
                </a:lnTo>
                <a:lnTo>
                  <a:pt x="3173" y="916431"/>
                </a:lnTo>
                <a:lnTo>
                  <a:pt x="4760" y="906901"/>
                </a:lnTo>
                <a:lnTo>
                  <a:pt x="6347" y="897372"/>
                </a:lnTo>
                <a:lnTo>
                  <a:pt x="7934" y="887842"/>
                </a:lnTo>
                <a:lnTo>
                  <a:pt x="10156" y="878630"/>
                </a:lnTo>
                <a:lnTo>
                  <a:pt x="12060" y="869736"/>
                </a:lnTo>
                <a:lnTo>
                  <a:pt x="14916" y="860206"/>
                </a:lnTo>
                <a:lnTo>
                  <a:pt x="17773" y="851312"/>
                </a:lnTo>
                <a:lnTo>
                  <a:pt x="20629" y="842100"/>
                </a:lnTo>
                <a:lnTo>
                  <a:pt x="24120" y="833206"/>
                </a:lnTo>
                <a:lnTo>
                  <a:pt x="30785" y="816052"/>
                </a:lnTo>
                <a:lnTo>
                  <a:pt x="38719" y="798899"/>
                </a:lnTo>
                <a:lnTo>
                  <a:pt x="47606" y="782381"/>
                </a:lnTo>
                <a:lnTo>
                  <a:pt x="57127" y="766498"/>
                </a:lnTo>
                <a:lnTo>
                  <a:pt x="67283" y="750616"/>
                </a:lnTo>
                <a:lnTo>
                  <a:pt x="78391" y="735686"/>
                </a:lnTo>
                <a:lnTo>
                  <a:pt x="89816" y="721074"/>
                </a:lnTo>
                <a:lnTo>
                  <a:pt x="102194" y="707097"/>
                </a:lnTo>
                <a:lnTo>
                  <a:pt x="115206" y="694073"/>
                </a:lnTo>
                <a:lnTo>
                  <a:pt x="190741" y="562247"/>
                </a:lnTo>
                <a:lnTo>
                  <a:pt x="243743" y="469492"/>
                </a:lnTo>
                <a:lnTo>
                  <a:pt x="300870" y="370384"/>
                </a:lnTo>
                <a:lnTo>
                  <a:pt x="357362" y="274135"/>
                </a:lnTo>
                <a:lnTo>
                  <a:pt x="407507" y="188686"/>
                </a:lnTo>
                <a:lnTo>
                  <a:pt x="429088" y="152791"/>
                </a:lnTo>
                <a:lnTo>
                  <a:pt x="447179" y="123250"/>
                </a:lnTo>
                <a:lnTo>
                  <a:pt x="461460" y="100378"/>
                </a:lnTo>
                <a:lnTo>
                  <a:pt x="471616" y="85766"/>
                </a:lnTo>
                <a:lnTo>
                  <a:pt x="477012" y="78778"/>
                </a:lnTo>
                <a:lnTo>
                  <a:pt x="483042" y="71790"/>
                </a:lnTo>
                <a:lnTo>
                  <a:pt x="489072" y="65119"/>
                </a:lnTo>
                <a:lnTo>
                  <a:pt x="495419" y="58766"/>
                </a:lnTo>
                <a:lnTo>
                  <a:pt x="502084" y="52730"/>
                </a:lnTo>
                <a:lnTo>
                  <a:pt x="509066" y="47013"/>
                </a:lnTo>
                <a:lnTo>
                  <a:pt x="516366" y="41613"/>
                </a:lnTo>
                <a:lnTo>
                  <a:pt x="523348" y="36530"/>
                </a:lnTo>
                <a:lnTo>
                  <a:pt x="530965" y="31765"/>
                </a:lnTo>
                <a:lnTo>
                  <a:pt x="538899" y="27000"/>
                </a:lnTo>
                <a:lnTo>
                  <a:pt x="546834" y="23189"/>
                </a:lnTo>
                <a:lnTo>
                  <a:pt x="555085" y="19059"/>
                </a:lnTo>
                <a:lnTo>
                  <a:pt x="563020" y="15883"/>
                </a:lnTo>
                <a:lnTo>
                  <a:pt x="571906" y="12706"/>
                </a:lnTo>
                <a:lnTo>
                  <a:pt x="580158" y="9847"/>
                </a:lnTo>
                <a:lnTo>
                  <a:pt x="589044" y="7306"/>
                </a:lnTo>
                <a:lnTo>
                  <a:pt x="597613" y="5082"/>
                </a:lnTo>
                <a:lnTo>
                  <a:pt x="606500" y="3494"/>
                </a:lnTo>
                <a:lnTo>
                  <a:pt x="615386" y="1906"/>
                </a:lnTo>
                <a:lnTo>
                  <a:pt x="624273" y="953"/>
                </a:lnTo>
                <a:lnTo>
                  <a:pt x="633476" y="318"/>
                </a:lnTo>
                <a:lnTo>
                  <a:pt x="642045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圆角矩形标注1 241"/>
          <p:cNvSpPr/>
          <p:nvPr/>
        </p:nvSpPr>
        <p:spPr>
          <a:xfrm>
            <a:off x="1594962" y="1059657"/>
            <a:ext cx="1810226" cy="843439"/>
          </a:xfrm>
          <a:prstGeom prst="wedgeRoundRectCallout">
            <a:avLst>
              <a:gd name="adj1" fmla="val -35579"/>
              <a:gd name="adj2" fmla="val 71505"/>
              <a:gd name="adj3" fmla="val 16667"/>
            </a:avLst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solidFill>
                <a:srgbClr val="5F5F5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2531" name="Text Box 7"/>
          <p:cNvSpPr txBox="1"/>
          <p:nvPr/>
        </p:nvSpPr>
        <p:spPr>
          <a:xfrm>
            <a:off x="1594962" y="1059656"/>
            <a:ext cx="210359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 am hungry. I want noodles.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2" name="云形标注2 245"/>
          <p:cNvSpPr/>
          <p:nvPr/>
        </p:nvSpPr>
        <p:spPr>
          <a:xfrm flipH="1">
            <a:off x="3845243" y="738188"/>
            <a:ext cx="3552825" cy="1396841"/>
          </a:xfrm>
          <a:custGeom>
            <a:avLst/>
            <a:gdLst>
              <a:gd name="txL" fmla="*/ 0 w 2590131"/>
              <a:gd name="txT" fmla="*/ 0 h 1711271"/>
              <a:gd name="txR" fmla="*/ 2590131 w 2590131"/>
              <a:gd name="txB" fmla="*/ 1711271 h 1711271"/>
            </a:gdLst>
            <a:ahLst/>
            <a:cxnLst>
              <a:cxn ang="0">
                <a:pos x="5354696" y="1"/>
              </a:cxn>
              <a:cxn ang="0">
                <a:pos x="7467997" y="460053"/>
              </a:cxn>
              <a:cxn ang="0">
                <a:pos x="8142440" y="2482664"/>
              </a:cxn>
              <a:cxn ang="0">
                <a:pos x="8111995" y="2486509"/>
              </a:cxn>
              <a:cxn ang="0">
                <a:pos x="8111681" y="2488151"/>
              </a:cxn>
              <a:cxn ang="0">
                <a:pos x="7830720" y="2938790"/>
              </a:cxn>
              <a:cxn ang="0">
                <a:pos x="6211784" y="3361306"/>
              </a:cxn>
              <a:cxn ang="0">
                <a:pos x="6945644" y="2678953"/>
              </a:cxn>
              <a:cxn ang="0">
                <a:pos x="6908653" y="2638457"/>
              </a:cxn>
              <a:cxn ang="0">
                <a:pos x="6860996" y="2644473"/>
              </a:cxn>
              <a:cxn ang="0">
                <a:pos x="3496862" y="2590388"/>
              </a:cxn>
              <a:cxn ang="0">
                <a:pos x="3133741" y="2473611"/>
              </a:cxn>
              <a:cxn ang="0">
                <a:pos x="3121878" y="2476702"/>
              </a:cxn>
              <a:cxn ang="0">
                <a:pos x="2293585" y="2556939"/>
              </a:cxn>
              <a:cxn ang="0">
                <a:pos x="2127950" y="2556939"/>
              </a:cxn>
              <a:cxn ang="0">
                <a:pos x="0" y="1535883"/>
              </a:cxn>
              <a:cxn ang="0">
                <a:pos x="0" y="1456407"/>
              </a:cxn>
              <a:cxn ang="0">
                <a:pos x="2127950" y="435351"/>
              </a:cxn>
              <a:cxn ang="0">
                <a:pos x="2293585" y="435351"/>
              </a:cxn>
              <a:cxn ang="0">
                <a:pos x="2722443" y="456094"/>
              </a:cxn>
              <a:cxn ang="0">
                <a:pos x="3115186" y="514593"/>
              </a:cxn>
              <a:cxn ang="0">
                <a:pos x="5354696" y="1"/>
              </a:cxn>
            </a:cxnLst>
            <a:rect l="txL" t="txT" r="txR" b="txB"/>
            <a:pathLst>
              <a:path w="2590131" h="1711271">
                <a:moveTo>
                  <a:pt x="1308079" y="1"/>
                </a:moveTo>
                <a:cubicBezTo>
                  <a:pt x="1566396" y="-107"/>
                  <a:pt x="1752248" y="158703"/>
                  <a:pt x="1824329" y="234217"/>
                </a:cubicBezTo>
                <a:cubicBezTo>
                  <a:pt x="2958405" y="74951"/>
                  <a:pt x="2675572" y="1414975"/>
                  <a:pt x="1989086" y="1263947"/>
                </a:cubicBezTo>
                <a:lnTo>
                  <a:pt x="1981650" y="1265904"/>
                </a:lnTo>
                <a:cubicBezTo>
                  <a:pt x="1981624" y="1266183"/>
                  <a:pt x="1981599" y="1266461"/>
                  <a:pt x="1981573" y="1266740"/>
                </a:cubicBezTo>
                <a:cubicBezTo>
                  <a:pt x="1969032" y="1345227"/>
                  <a:pt x="1945334" y="1429962"/>
                  <a:pt x="1912938" y="1496165"/>
                </a:cubicBezTo>
                <a:cubicBezTo>
                  <a:pt x="1870183" y="1579875"/>
                  <a:pt x="1838329" y="1707330"/>
                  <a:pt x="1517453" y="1711271"/>
                </a:cubicBezTo>
                <a:cubicBezTo>
                  <a:pt x="1626176" y="1677603"/>
                  <a:pt x="1749492" y="1546894"/>
                  <a:pt x="1696726" y="1363880"/>
                </a:cubicBezTo>
                <a:lnTo>
                  <a:pt x="1687689" y="1343262"/>
                </a:lnTo>
                <a:lnTo>
                  <a:pt x="1676048" y="1346325"/>
                </a:lnTo>
                <a:cubicBezTo>
                  <a:pt x="1501091" y="1409580"/>
                  <a:pt x="1382653" y="1608349"/>
                  <a:pt x="854235" y="1318790"/>
                </a:cubicBezTo>
                <a:lnTo>
                  <a:pt x="765530" y="1259338"/>
                </a:lnTo>
                <a:lnTo>
                  <a:pt x="762632" y="1260911"/>
                </a:lnTo>
                <a:cubicBezTo>
                  <a:pt x="700440" y="1287215"/>
                  <a:pt x="632064" y="1301761"/>
                  <a:pt x="560291" y="1301761"/>
                </a:cubicBezTo>
                <a:lnTo>
                  <a:pt x="519829" y="1301761"/>
                </a:lnTo>
                <a:cubicBezTo>
                  <a:pt x="232735" y="1301761"/>
                  <a:pt x="0" y="1069026"/>
                  <a:pt x="0" y="781932"/>
                </a:cubicBezTo>
                <a:lnTo>
                  <a:pt x="0" y="741470"/>
                </a:lnTo>
                <a:cubicBezTo>
                  <a:pt x="0" y="454376"/>
                  <a:pt x="232735" y="221641"/>
                  <a:pt x="519829" y="221641"/>
                </a:cubicBezTo>
                <a:lnTo>
                  <a:pt x="560291" y="221641"/>
                </a:lnTo>
                <a:cubicBezTo>
                  <a:pt x="596178" y="221641"/>
                  <a:pt x="631215" y="225278"/>
                  <a:pt x="665055" y="232202"/>
                </a:cubicBezTo>
                <a:lnTo>
                  <a:pt x="760997" y="261984"/>
                </a:lnTo>
                <a:cubicBezTo>
                  <a:pt x="873847" y="209808"/>
                  <a:pt x="1049762" y="109"/>
                  <a:pt x="1308079" y="1"/>
                </a:cubicBez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solidFill>
                <a:srgbClr val="5F5F5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2533" name="Text Box 9"/>
          <p:cNvSpPr txBox="1"/>
          <p:nvPr/>
        </p:nvSpPr>
        <p:spPr>
          <a:xfrm>
            <a:off x="3942874" y="935831"/>
            <a:ext cx="3455194" cy="8079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We are hungry.He wants noodles. I want fish.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4" name="椭圆形标注 12"/>
          <p:cNvSpPr/>
          <p:nvPr/>
        </p:nvSpPr>
        <p:spPr>
          <a:xfrm rot="10800000">
            <a:off x="1898498" y="3560446"/>
            <a:ext cx="4835033" cy="1612106"/>
          </a:xfrm>
          <a:prstGeom prst="wedgeEllipseCallout">
            <a:avLst>
              <a:gd name="adj1" fmla="val 944"/>
              <a:gd name="adj2" fmla="val 73944"/>
            </a:avLst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5F5F5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2535" name="TextBox 13"/>
          <p:cNvSpPr txBox="1"/>
          <p:nvPr/>
        </p:nvSpPr>
        <p:spPr>
          <a:xfrm>
            <a:off x="2666522" y="3612357"/>
            <a:ext cx="3298984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We are hungry. He wants noodles. She wants fish. I                 want hamburger.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6" name="圆角矩形标注 14"/>
          <p:cNvSpPr/>
          <p:nvPr/>
        </p:nvSpPr>
        <p:spPr>
          <a:xfrm rot="7721434">
            <a:off x="6286723" y="2083553"/>
            <a:ext cx="2000327" cy="1076325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5F5F5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2537" name="TextBox 15"/>
          <p:cNvSpPr txBox="1"/>
          <p:nvPr/>
        </p:nvSpPr>
        <p:spPr>
          <a:xfrm rot="18650394">
            <a:off x="6357416" y="2193056"/>
            <a:ext cx="1839740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We are hungry. He…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8" name="矩形 17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577816" y="461962"/>
            <a:ext cx="2588895" cy="4695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Picture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698558" y="2235993"/>
            <a:ext cx="2187416" cy="147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/>
      <p:bldP spid="22532" grpId="0" bldLvl="0" animBg="1"/>
      <p:bldP spid="22533" grpId="0"/>
      <p:bldP spid="22534" grpId="0" bldLvl="0" animBg="1"/>
      <p:bldP spid="22535" grpId="0"/>
      <p:bldP spid="22536" grpId="0" bldLvl="0" animBg="1"/>
      <p:bldP spid="225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1789986" y="1707356"/>
            <a:ext cx="6054328" cy="1453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Lunch </a:t>
            </a:r>
            <a:r>
              <a:rPr lang="en-US" altLang="x-none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is usually at half past twelve.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午餐通常都在十二点半吃。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2134" y="1262539"/>
            <a:ext cx="4959191" cy="344138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06395" y="159710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Box 39"/>
          <p:cNvSpPr txBox="1"/>
          <p:nvPr/>
        </p:nvSpPr>
        <p:spPr>
          <a:xfrm>
            <a:off x="1213485" y="703421"/>
            <a:ext cx="6716554" cy="43881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1" charset="-122"/>
              </a:rPr>
              <a:t>Breakfast,  Lunch,  A and  Dinner</a:t>
            </a:r>
            <a:endParaRPr lang="en-US" altLang="x-none" sz="24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Breakfast,  lunch,  and  dinner  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We want to eat them all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Let’s  try  English  food     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We want to eat it all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Eggs and chips and 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fish and chicken, too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Sandwiches and vegetables are </a:t>
            </a:r>
            <a:endParaRPr lang="en-US" altLang="x-none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very good for you.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1316" name="矩形 141315"/>
          <p:cNvSpPr/>
          <p:nvPr/>
        </p:nvSpPr>
        <p:spPr>
          <a:xfrm>
            <a:off x="5366624" y="4583669"/>
            <a:ext cx="228600" cy="4000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1317" name="矩形 141316"/>
          <p:cNvSpPr/>
          <p:nvPr/>
        </p:nvSpPr>
        <p:spPr>
          <a:xfrm>
            <a:off x="6501289" y="4530090"/>
            <a:ext cx="228600" cy="4000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1318" name="矩形 141317"/>
          <p:cNvSpPr/>
          <p:nvPr/>
        </p:nvSpPr>
        <p:spPr>
          <a:xfrm>
            <a:off x="1332548" y="1203008"/>
            <a:ext cx="4514850" cy="685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700" dirty="0">
                <a:latin typeface="Times New Roman" panose="02020603050405020304" pitchFamily="18" charset="0"/>
              </a:rPr>
              <a:t>I had my breakfast at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lvl="0"/>
            <a:r>
              <a:rPr lang="en-US" altLang="zh-CN" sz="2700" dirty="0">
                <a:latin typeface="Times New Roman" panose="02020603050405020304" pitchFamily="18" charset="0"/>
              </a:rPr>
              <a:t>seven</a:t>
            </a:r>
            <a:r>
              <a:rPr lang="en-US" altLang="zh-CN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o’clock.</a:t>
            </a: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19" name="矩形 141318"/>
          <p:cNvSpPr/>
          <p:nvPr/>
        </p:nvSpPr>
        <p:spPr>
          <a:xfrm>
            <a:off x="1353026" y="1774508"/>
            <a:ext cx="3257550" cy="2857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en-US" altLang="zh-CN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a quarter</a:t>
            </a: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 past seven</a:t>
            </a:r>
            <a:endParaRPr lang="en-US" altLang="zh-CN" sz="2700" dirty="0">
              <a:solidFill>
                <a:srgbClr val="FF505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half </a:t>
            </a: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past seven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a quarter</a:t>
            </a:r>
            <a:r>
              <a:rPr lang="en-US" altLang="zh-CN" sz="2700" dirty="0">
                <a:solidFill>
                  <a:srgbClr val="FF505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to</a:t>
            </a: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 eight</a:t>
            </a:r>
            <a:endParaRPr lang="en-US" altLang="zh-CN" sz="2700" dirty="0">
              <a:solidFill>
                <a:srgbClr val="FF505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five</a:t>
            </a:r>
            <a:r>
              <a:rPr lang="en-US" altLang="zh-CN" sz="2700" dirty="0">
                <a:solidFill>
                  <a:srgbClr val="FF505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700" dirty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to </a:t>
            </a:r>
            <a:r>
              <a:rPr lang="en-US" altLang="zh-CN" sz="2700" dirty="0" smtClean="0">
                <a:latin typeface="Times New Roman" panose="02020603050405020304" pitchFamily="18" charset="0"/>
                <a:sym typeface="+mn-ea"/>
              </a:rPr>
              <a:t>eight</a:t>
            </a:r>
            <a:endParaRPr lang="en-US" altLang="zh-CN" sz="2700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20" name="直接连接符 141319"/>
          <p:cNvSpPr/>
          <p:nvPr/>
        </p:nvSpPr>
        <p:spPr>
          <a:xfrm>
            <a:off x="6069092" y="3233500"/>
            <a:ext cx="571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141321" name="组合 141320"/>
          <p:cNvGrpSpPr/>
          <p:nvPr/>
        </p:nvGrpSpPr>
        <p:grpSpPr>
          <a:xfrm>
            <a:off x="4610576" y="1668543"/>
            <a:ext cx="3257550" cy="3412331"/>
            <a:chOff x="2832" y="1207"/>
            <a:chExt cx="2736" cy="2866"/>
          </a:xfrm>
        </p:grpSpPr>
        <p:sp>
          <p:nvSpPr>
            <p:cNvPr id="141322" name="椭圆 141321"/>
            <p:cNvSpPr/>
            <p:nvPr/>
          </p:nvSpPr>
          <p:spPr>
            <a:xfrm>
              <a:off x="2832" y="1296"/>
              <a:ext cx="2352" cy="2544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endParaRPr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3" name="文本框 141322"/>
            <p:cNvSpPr txBox="1"/>
            <p:nvPr/>
          </p:nvSpPr>
          <p:spPr>
            <a:xfrm>
              <a:off x="3840" y="1296"/>
              <a:ext cx="816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700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27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4" name="文本框 141323"/>
            <p:cNvSpPr txBox="1"/>
            <p:nvPr/>
          </p:nvSpPr>
          <p:spPr>
            <a:xfrm>
              <a:off x="3888" y="3458"/>
              <a:ext cx="301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en-US" altLang="zh-CN" sz="2700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27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5" name="文本框 141324"/>
            <p:cNvSpPr txBox="1"/>
            <p:nvPr/>
          </p:nvSpPr>
          <p:spPr>
            <a:xfrm>
              <a:off x="4944" y="2304"/>
              <a:ext cx="624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70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27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6" name="文本框 141325"/>
            <p:cNvSpPr txBox="1"/>
            <p:nvPr/>
          </p:nvSpPr>
          <p:spPr>
            <a:xfrm>
              <a:off x="2832" y="2352"/>
              <a:ext cx="528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700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27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1327" name="文本框 141326"/>
            <p:cNvSpPr txBox="1"/>
            <p:nvPr/>
          </p:nvSpPr>
          <p:spPr>
            <a:xfrm>
              <a:off x="4800" y="2928"/>
              <a:ext cx="28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4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28" name="文本框 141327"/>
            <p:cNvSpPr txBox="1"/>
            <p:nvPr/>
          </p:nvSpPr>
          <p:spPr>
            <a:xfrm>
              <a:off x="4416" y="3360"/>
              <a:ext cx="28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5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29" name="文本框 141328"/>
            <p:cNvSpPr txBox="1"/>
            <p:nvPr/>
          </p:nvSpPr>
          <p:spPr>
            <a:xfrm>
              <a:off x="3360" y="3360"/>
              <a:ext cx="28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7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30" name="文本框 141329"/>
            <p:cNvSpPr txBox="1"/>
            <p:nvPr/>
          </p:nvSpPr>
          <p:spPr>
            <a:xfrm>
              <a:off x="2976" y="2880"/>
              <a:ext cx="33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8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31" name="文本框 141330"/>
            <p:cNvSpPr txBox="1"/>
            <p:nvPr/>
          </p:nvSpPr>
          <p:spPr>
            <a:xfrm>
              <a:off x="2928" y="1824"/>
              <a:ext cx="38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10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32" name="文本框 141331"/>
            <p:cNvSpPr txBox="1"/>
            <p:nvPr/>
          </p:nvSpPr>
          <p:spPr>
            <a:xfrm>
              <a:off x="3312" y="1392"/>
              <a:ext cx="43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11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33" name="文本框 141332"/>
            <p:cNvSpPr txBox="1"/>
            <p:nvPr/>
          </p:nvSpPr>
          <p:spPr>
            <a:xfrm>
              <a:off x="4464" y="1392"/>
              <a:ext cx="19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1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141334" name="文本框 141333"/>
            <p:cNvSpPr txBox="1"/>
            <p:nvPr/>
          </p:nvSpPr>
          <p:spPr>
            <a:xfrm>
              <a:off x="4800" y="1728"/>
              <a:ext cx="24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</a:rPr>
                <a:t>2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pic>
          <p:nvPicPr>
            <p:cNvPr id="141335" name="联机映像占位符 141334" descr="ZW_010"/>
            <p:cNvPicPr>
              <a:picLocks noGrp="1" noChangeAspect="1"/>
            </p:cNvPicPr>
            <p:nvPr>
              <p:ph type="clipArt" sz="half" idx="2"/>
            </p:nvPr>
          </p:nvPicPr>
          <p:blipFill>
            <a:blip r:embed="rId2"/>
            <a:stretch>
              <a:fillRect/>
            </a:stretch>
          </p:blipFill>
          <p:spPr>
            <a:xfrm>
              <a:off x="3792" y="2352"/>
              <a:ext cx="384" cy="384"/>
            </a:xfrm>
          </p:spPr>
        </p:pic>
        <p:sp>
          <p:nvSpPr>
            <p:cNvPr id="141336" name="椭圆 141335"/>
            <p:cNvSpPr/>
            <p:nvPr/>
          </p:nvSpPr>
          <p:spPr>
            <a:xfrm>
              <a:off x="3424" y="3929"/>
              <a:ext cx="240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337" name="椭圆 141336"/>
            <p:cNvSpPr/>
            <p:nvPr/>
          </p:nvSpPr>
          <p:spPr>
            <a:xfrm>
              <a:off x="4332" y="3884"/>
              <a:ext cx="240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338" name="椭圆 141337"/>
            <p:cNvSpPr/>
            <p:nvPr/>
          </p:nvSpPr>
          <p:spPr>
            <a:xfrm>
              <a:off x="3288" y="1207"/>
              <a:ext cx="144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339" name="椭圆 141338"/>
            <p:cNvSpPr/>
            <p:nvPr/>
          </p:nvSpPr>
          <p:spPr>
            <a:xfrm>
              <a:off x="4558" y="1207"/>
              <a:ext cx="144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1341" name="文本框 141340"/>
          <p:cNvSpPr txBox="1"/>
          <p:nvPr/>
        </p:nvSpPr>
        <p:spPr>
          <a:xfrm>
            <a:off x="2149317" y="675799"/>
            <a:ext cx="652088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  <a:ea typeface="方正舒体" pitchFamily="2" charset="-122"/>
              </a:rPr>
              <a:t>What time did you have breakfast this morning?</a:t>
            </a:r>
            <a:endParaRPr lang="en-US" altLang="zh-CN" sz="2400" b="1" dirty="0">
              <a:latin typeface="Times New Roman" panose="02020603050405020304" pitchFamily="18" charset="0"/>
              <a:ea typeface="方正舒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01176" y="2102168"/>
            <a:ext cx="390525" cy="1911191"/>
            <a:chOff x="11761" y="4440"/>
            <a:chExt cx="820" cy="4013"/>
          </a:xfrm>
        </p:grpSpPr>
        <p:sp>
          <p:nvSpPr>
            <p:cNvPr id="141340" name="直接连接符 141339"/>
            <p:cNvSpPr/>
            <p:nvPr/>
          </p:nvSpPr>
          <p:spPr>
            <a:xfrm flipV="1">
              <a:off x="12580" y="4440"/>
              <a:ext cx="1" cy="19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1343" name="直接连接符 141342"/>
            <p:cNvSpPr/>
            <p:nvPr/>
          </p:nvSpPr>
          <p:spPr>
            <a:xfrm flipH="1">
              <a:off x="11761" y="7256"/>
              <a:ext cx="571" cy="119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7" name="组合 6"/>
          <p:cNvGrpSpPr/>
          <p:nvPr/>
        </p:nvGrpSpPr>
        <p:grpSpPr>
          <a:xfrm>
            <a:off x="5334476" y="3442812"/>
            <a:ext cx="657225" cy="892969"/>
            <a:chOff x="11161" y="7256"/>
            <a:chExt cx="1380" cy="1875"/>
          </a:xfrm>
        </p:grpSpPr>
        <p:sp>
          <p:nvSpPr>
            <p:cNvPr id="141342" name="直接连接符 141341"/>
            <p:cNvSpPr/>
            <p:nvPr/>
          </p:nvSpPr>
          <p:spPr>
            <a:xfrm>
              <a:off x="12501" y="7256"/>
              <a:ext cx="40" cy="187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1344" name="直接连接符 141343"/>
            <p:cNvSpPr/>
            <p:nvPr/>
          </p:nvSpPr>
          <p:spPr>
            <a:xfrm flipH="1">
              <a:off x="11161" y="7257"/>
              <a:ext cx="986" cy="8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5404009" y="3250406"/>
            <a:ext cx="1821180" cy="689610"/>
            <a:chOff x="14822" y="8230"/>
            <a:chExt cx="3824" cy="1448"/>
          </a:xfrm>
        </p:grpSpPr>
        <p:sp>
          <p:nvSpPr>
            <p:cNvPr id="141345" name="直接连接符 141344"/>
            <p:cNvSpPr/>
            <p:nvPr/>
          </p:nvSpPr>
          <p:spPr>
            <a:xfrm flipH="1">
              <a:off x="14822" y="8781"/>
              <a:ext cx="840" cy="89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1347" name="直接连接符 141346"/>
            <p:cNvSpPr/>
            <p:nvPr/>
          </p:nvSpPr>
          <p:spPr>
            <a:xfrm flipV="1">
              <a:off x="16487" y="8230"/>
              <a:ext cx="2159" cy="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0" name="组合 9"/>
          <p:cNvGrpSpPr/>
          <p:nvPr/>
        </p:nvGrpSpPr>
        <p:grpSpPr>
          <a:xfrm>
            <a:off x="5002054" y="3248978"/>
            <a:ext cx="808196" cy="455771"/>
            <a:chOff x="10325" y="6852"/>
            <a:chExt cx="1697" cy="957"/>
          </a:xfrm>
        </p:grpSpPr>
        <p:sp>
          <p:nvSpPr>
            <p:cNvPr id="8" name="直接连接符 7"/>
            <p:cNvSpPr/>
            <p:nvPr/>
          </p:nvSpPr>
          <p:spPr>
            <a:xfrm flipH="1" flipV="1">
              <a:off x="10325" y="6852"/>
              <a:ext cx="1697" cy="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" name="直接连接符 8"/>
            <p:cNvSpPr/>
            <p:nvPr/>
          </p:nvSpPr>
          <p:spPr>
            <a:xfrm flipH="1">
              <a:off x="11064" y="7234"/>
              <a:ext cx="839" cy="57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3" name="组合 12"/>
          <p:cNvGrpSpPr/>
          <p:nvPr/>
        </p:nvGrpSpPr>
        <p:grpSpPr>
          <a:xfrm>
            <a:off x="5235416" y="2185036"/>
            <a:ext cx="634365" cy="1579721"/>
            <a:chOff x="10989" y="4640"/>
            <a:chExt cx="1332" cy="3317"/>
          </a:xfrm>
        </p:grpSpPr>
        <p:sp>
          <p:nvSpPr>
            <p:cNvPr id="11" name="直接连接符 10"/>
            <p:cNvSpPr/>
            <p:nvPr/>
          </p:nvSpPr>
          <p:spPr>
            <a:xfrm flipH="1">
              <a:off x="10989" y="7129"/>
              <a:ext cx="1031" cy="82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2" name="直接连接符 11"/>
            <p:cNvSpPr/>
            <p:nvPr/>
          </p:nvSpPr>
          <p:spPr>
            <a:xfrm flipH="1" flipV="1">
              <a:off x="11510" y="4640"/>
              <a:ext cx="811" cy="194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" fill="hold"/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1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1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1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1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 build="allAtOnce"/>
      <p:bldP spid="1413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Rectangle 2"/>
          <p:cNvSpPr>
            <a:spLocks noGrp="1"/>
          </p:cNvSpPr>
          <p:nvPr/>
        </p:nvSpPr>
        <p:spPr>
          <a:xfrm>
            <a:off x="3154204" y="2074545"/>
            <a:ext cx="1665446" cy="154638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62870A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Usually 通常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Rectangle 4"/>
          <p:cNvSpPr>
            <a:spLocks noGrp="1"/>
          </p:cNvSpPr>
          <p:nvPr/>
        </p:nvSpPr>
        <p:spPr>
          <a:xfrm>
            <a:off x="1435894" y="1247299"/>
            <a:ext cx="6218873" cy="90582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20000"/>
              <a:buBlip>
                <a:blip r:embed="rId2"/>
              </a:buBlip>
              <a:defRPr sz="2000">
                <a:solidFill>
                  <a:srgbClr val="425A06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DCE382"/>
              </a:buClr>
              <a:buFont typeface="幼圆" pitchFamily="1" charset="-122"/>
              <a:buChar char=" "/>
              <a:defRPr sz="1600">
                <a:solidFill>
                  <a:srgbClr val="7D7D7D"/>
                </a:solidFill>
                <a:latin typeface="幼圆" pitchFamily="1" charset="-122"/>
                <a:ea typeface="幼圆" pitchFamily="1" charset="-122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</a:defRPr>
            </a:lvl9pPr>
          </a:lstStyle>
          <a:p>
            <a:pPr marL="0" indent="0">
              <a:buNone/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I usually have braekfast at seven o’ clock.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 eaLnBrk="1" hangingPunct="1"/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  <p:pic>
        <p:nvPicPr>
          <p:cNvPr id="13316" name="Picture 3" descr="E:\科讯\pic\20070722215358431.jpg200707222153584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133" y="2385060"/>
            <a:ext cx="2868215" cy="2166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2108359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7445" y="1452562"/>
            <a:ext cx="4859179" cy="343566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14712" y="745332"/>
            <a:ext cx="336137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rPr>
              <a:t>Listen and read</a:t>
            </a:r>
            <a:endParaRPr lang="en-US" altLang="x-none" sz="3600" b="1" dirty="0">
              <a:solidFill>
                <a:srgbClr val="000000"/>
              </a:solidFill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75448" y="745332"/>
            <a:ext cx="6907054" cy="4546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do people usually have breakfast in England?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When  do people usually have lunch in England?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When do people usually have dinner in England?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days are special in England?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they do on that day?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they eat?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5974" y="1082516"/>
            <a:ext cx="458914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have breakfast at 7 o'clock.</a:t>
            </a:r>
            <a:r>
              <a:rPr lang="en-US" altLang="zh-CN" sz="2700" dirty="0">
                <a:latin typeface="Times New Roman" panose="02020603050405020304" pitchFamily="18" charset="0"/>
              </a:rPr>
              <a:t>  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5974" y="1846421"/>
            <a:ext cx="505682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They have lunch at half past twelve.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5974" y="2609850"/>
            <a:ext cx="505682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They have dinner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at half past six.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5974" y="3264694"/>
            <a:ext cx="474821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Sundays are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special in England.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5974" y="4013835"/>
            <a:ext cx="3441859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They eat lunch together.</a:t>
            </a:r>
            <a:endParaRPr lang="en-US" altLang="zh-CN" sz="270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1668" y="4728686"/>
            <a:ext cx="6670834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They eat chicken,potatoes and other vegetables.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1447" y="1487329"/>
            <a:ext cx="646331" cy="337232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</a:rPr>
              <a:t>Listen and answer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2" name="椭圆形标注 9"/>
          <p:cNvGrpSpPr/>
          <p:nvPr/>
        </p:nvGrpSpPr>
        <p:grpSpPr>
          <a:xfrm>
            <a:off x="1389698" y="1148715"/>
            <a:ext cx="4256485" cy="3835004"/>
            <a:chOff x="0" y="0"/>
            <a:chExt cx="3575" cy="2938"/>
          </a:xfrm>
        </p:grpSpPr>
        <p:pic>
          <p:nvPicPr>
            <p:cNvPr id="10243" name="椭圆形标注 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575" cy="29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文本框 10243"/>
            <p:cNvSpPr txBox="1"/>
            <p:nvPr/>
          </p:nvSpPr>
          <p:spPr>
            <a:xfrm>
              <a:off x="594" y="458"/>
              <a:ext cx="2387" cy="17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幼圆" pitchFamily="1" charset="-122"/>
              </a:endParaRPr>
            </a:p>
          </p:txBody>
        </p:sp>
      </p:grpSp>
      <p:sp>
        <p:nvSpPr>
          <p:cNvPr id="10245" name="Rectangle 2"/>
          <p:cNvSpPr>
            <a:spLocks noGrp="1"/>
          </p:cNvSpPr>
          <p:nvPr/>
        </p:nvSpPr>
        <p:spPr>
          <a:xfrm>
            <a:off x="2558892" y="532924"/>
            <a:ext cx="3600926" cy="61579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C617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en-US" altLang="x-none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Listen and </a:t>
            </a:r>
            <a:r>
              <a:rPr lang="en-US" altLang="x-none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read</a:t>
            </a:r>
            <a:endParaRPr lang="en-US" altLang="x-none" sz="36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6" name="Rectangle 4"/>
          <p:cNvSpPr>
            <a:spLocks noGrp="1"/>
          </p:cNvSpPr>
          <p:nvPr/>
        </p:nvSpPr>
        <p:spPr>
          <a:xfrm>
            <a:off x="1776889" y="1913096"/>
            <a:ext cx="3536156" cy="207549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4"/>
              </a:buBlip>
              <a:defRPr sz="2000" b="0" i="0" u="none" kern="1200" baseline="0">
                <a:solidFill>
                  <a:srgbClr val="0C617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chemeClr val="tx1"/>
                </a:solidFill>
                <a:latin typeface="幼圆" pitchFamily="1" charset="-122"/>
                <a:ea typeface="幼圆" pitchFamily="1" charset="-122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In the UK,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people 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usually have breakfast at 7 o’clock. Lunch is usually at half past twelve. Dinner is usually at half past six.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7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8340" y="2544366"/>
            <a:ext cx="2381250" cy="2303859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/>
      <p:bldP spid="1024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圆角矩形标注1 102"/>
          <p:cNvSpPr/>
          <p:nvPr/>
        </p:nvSpPr>
        <p:spPr>
          <a:xfrm flipH="1">
            <a:off x="1870234" y="1367790"/>
            <a:ext cx="4875610" cy="1875235"/>
          </a:xfrm>
          <a:prstGeom prst="wedgeRoundRectCallout">
            <a:avLst>
              <a:gd name="adj1" fmla="val -35579"/>
              <a:gd name="adj2" fmla="val 7150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/>
          </p:cNvSpPr>
          <p:nvPr/>
        </p:nvSpPr>
        <p:spPr>
          <a:xfrm>
            <a:off x="2627948" y="661988"/>
            <a:ext cx="3888105" cy="56340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C617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en-US" altLang="x-none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Listen and </a:t>
            </a:r>
            <a:r>
              <a:rPr lang="en-US" altLang="x-none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read</a:t>
            </a:r>
            <a:endParaRPr lang="en-US" altLang="x-none" sz="36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68" name="Rectangle 4"/>
          <p:cNvSpPr>
            <a:spLocks noGrp="1"/>
          </p:cNvSpPr>
          <p:nvPr/>
        </p:nvSpPr>
        <p:spPr>
          <a:xfrm>
            <a:off x="1924051" y="1487806"/>
            <a:ext cx="4822031" cy="163496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2"/>
              </a:buBlip>
              <a:defRPr sz="2000" b="0" i="0" u="none" kern="1200" baseline="0">
                <a:solidFill>
                  <a:srgbClr val="0C6171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chemeClr val="tx1"/>
                </a:solidFill>
                <a:latin typeface="幼圆" pitchFamily="1" charset="-122"/>
                <a:ea typeface="幼圆" pitchFamily="1" charset="-122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幼圆" pitchFamily="1" charset="-122"/>
                <a:cs typeface="+mn-cs"/>
              </a:defRPr>
            </a:lvl9pPr>
          </a:lstStyle>
          <a:p>
            <a:pPr algn="l" eaLnBrk="1" hangingPunct="1"/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Sundays are special in the UK. Families usually eat lunch together. They eat chicken, potatoes and other vegetables.</a:t>
            </a:r>
            <a:endParaRPr lang="en-US" altLang="x-none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9" name="Picture 6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6181324" y="3363040"/>
            <a:ext cx="2625329" cy="1696640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 bldLvl="0"/>
      <p:bldP spid="11268" grpId="0" build="p"/>
    </p:bldLst>
  </p:timing>
</p:sld>
</file>

<file path=ppt/tags/tag1.xml><?xml version="1.0" encoding="utf-8"?>
<p:tagLst xmlns:p="http://schemas.openxmlformats.org/presentationml/2006/main">
  <p:tag name="KSO_WPP_MARK_KEY" val="f258dd09-9d1a-4925-823b-986696c15a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2297</Words>
  <Application>WPS 演示</Application>
  <PresentationFormat>全屏显示(16:9)</PresentationFormat>
  <Paragraphs>193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幼圆</vt:lpstr>
      <vt:lpstr>Comic Sans MS</vt:lpstr>
      <vt:lpstr>方正舒体</vt:lpstr>
      <vt:lpstr>Arial Black</vt:lpstr>
      <vt:lpstr>Arial Unicode MS</vt:lpstr>
      <vt:lpstr>华文彩云</vt:lpstr>
      <vt:lpstr>华文彩云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409</cp:revision>
  <dcterms:created xsi:type="dcterms:W3CDTF">2013-07-01T03:05:00Z</dcterms:created>
  <dcterms:modified xsi:type="dcterms:W3CDTF">2023-02-17T02:30:50Z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B38D43731A814F1B92B2CF14A42D0CB0</vt:lpwstr>
  </property>
</Properties>
</file>