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88" r:id="rId3"/>
    <p:sldId id="334" r:id="rId5"/>
    <p:sldId id="359" r:id="rId6"/>
    <p:sldId id="330" r:id="rId7"/>
    <p:sldId id="357" r:id="rId8"/>
    <p:sldId id="358" r:id="rId9"/>
    <p:sldId id="362" r:id="rId10"/>
    <p:sldId id="342" r:id="rId11"/>
    <p:sldId id="361" r:id="rId12"/>
    <p:sldId id="368" r:id="rId13"/>
    <p:sldId id="355" r:id="rId14"/>
    <p:sldId id="360" r:id="rId15"/>
    <p:sldId id="366" r:id="rId16"/>
    <p:sldId id="364" r:id="rId17"/>
    <p:sldId id="363" r:id="rId18"/>
    <p:sldId id="335" r:id="rId19"/>
    <p:sldId id="336" r:id="rId20"/>
    <p:sldId id="378" r:id="rId21"/>
    <p:sldId id="367" r:id="rId22"/>
    <p:sldId id="268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1.png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jpe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jpeg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18.GIF"/><Relationship Id="rId14" Type="http://schemas.openxmlformats.org/officeDocument/2006/relationships/image" Target="../media/image17.GIF"/><Relationship Id="rId13" Type="http://schemas.openxmlformats.org/officeDocument/2006/relationships/image" Target="../media/image16.GIF"/><Relationship Id="rId12" Type="http://schemas.openxmlformats.org/officeDocument/2006/relationships/image" Target="../media/image15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hyperlink" Target="www.tuozhi100.com--&#20116;&#24180;&#32423;&#22522;&#30784;&#25945;&#32946;&#26032;&#26631;&#20934;&#33521;&#35821;Module%203%20Unit%202&#65288;&#27969;&#30021;&#65289;.mp4" TargetMode="Externa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4762" y="1366565"/>
            <a:ext cx="6108338" cy="1160248"/>
            <a:chOff x="-1036710" y="1940443"/>
            <a:chExt cx="8144357" cy="1544863"/>
          </a:xfrm>
        </p:grpSpPr>
        <p:sp>
          <p:nvSpPr>
            <p:cNvPr id="2" name="矩形 24"/>
            <p:cNvSpPr/>
            <p:nvPr/>
          </p:nvSpPr>
          <p:spPr>
            <a:xfrm>
              <a:off x="1703858" y="1940443"/>
              <a:ext cx="2497138" cy="6761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3 Unit 2</a:t>
              </a:r>
              <a:endPara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1036710" y="2624720"/>
              <a:ext cx="8144357" cy="8605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3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You can use the computers. </a:t>
              </a:r>
              <a:endParaRPr lang="en-US" altLang="zh-CN" sz="36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4109" name="Picture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13101" y="1152525"/>
            <a:ext cx="3035942" cy="3990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标题 17409"/>
          <p:cNvSpPr>
            <a:spLocks noGrp="1"/>
          </p:cNvSpPr>
          <p:nvPr/>
        </p:nvSpPr>
        <p:spPr>
          <a:xfrm>
            <a:off x="1272064" y="343853"/>
            <a:ext cx="6172200" cy="65127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</a:rPr>
              <a:t>“ can”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chemeClr val="tx1"/>
                </a:solidFill>
                <a:latin typeface="Times New Roman" panose="02020603050405020304" pitchFamily="18" charset="0"/>
              </a:rPr>
              <a:t>or</a:t>
            </a:r>
            <a:r>
              <a:rPr lang="en-US" altLang="zh-CN" dirty="0">
                <a:latin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“ can’t”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</a:rPr>
              <a:t>？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11" name="文本占位符 17410"/>
          <p:cNvSpPr>
            <a:spLocks noGrp="1"/>
          </p:cNvSpPr>
          <p:nvPr/>
        </p:nvSpPr>
        <p:spPr>
          <a:xfrm>
            <a:off x="929164" y="995363"/>
            <a:ext cx="6858000" cy="42291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>
                <a:latin typeface="Times New Roman" panose="02020603050405020304" pitchFamily="18" charset="0"/>
              </a:rPr>
              <a:t>You </a:t>
            </a:r>
            <a:r>
              <a:rPr lang="en-US" altLang="zh-CN" b="1">
                <a:solidFill>
                  <a:schemeClr val="tx1"/>
                </a:solidFill>
                <a:latin typeface="Times New Roman" panose="02020603050405020304" pitchFamily="18" charset="0"/>
              </a:rPr>
              <a:t>can</a:t>
            </a:r>
            <a:r>
              <a:rPr lang="en-US" altLang="zh-CN">
                <a:latin typeface="Times New Roman" panose="02020603050405020304" pitchFamily="18" charset="0"/>
              </a:rPr>
              <a:t> do lots of things in English libraries.</a:t>
            </a:r>
            <a:endParaRPr lang="en-US" altLang="zh-CN">
              <a:latin typeface="Times New Roman" panose="02020603050405020304" pitchFamily="18" charset="0"/>
            </a:endParaRPr>
          </a:p>
          <a:p>
            <a:endParaRPr lang="en-US" altLang="zh-CN">
              <a:latin typeface="Times New Roman" panose="02020603050405020304" pitchFamily="18" charset="0"/>
            </a:endParaRPr>
          </a:p>
          <a:p>
            <a:r>
              <a:rPr lang="en-US" altLang="zh-CN">
                <a:latin typeface="Times New Roman" panose="02020603050405020304" pitchFamily="18" charset="0"/>
              </a:rPr>
              <a:t>You </a:t>
            </a:r>
            <a:r>
              <a:rPr lang="en-US" altLang="zh-CN" b="1">
                <a:latin typeface="Times New Roman" panose="02020603050405020304" pitchFamily="18" charset="0"/>
              </a:rPr>
              <a:t>can </a:t>
            </a:r>
            <a:r>
              <a:rPr lang="en-US" altLang="zh-CN">
                <a:latin typeface="Times New Roman" panose="02020603050405020304" pitchFamily="18" charset="0"/>
              </a:rPr>
              <a:t>borrow books, videos and CDs.</a:t>
            </a:r>
            <a:endParaRPr lang="en-US" altLang="zh-CN">
              <a:latin typeface="Times New Roman" panose="02020603050405020304" pitchFamily="18" charset="0"/>
            </a:endParaRPr>
          </a:p>
          <a:p>
            <a:endParaRPr lang="en-US" altLang="zh-CN">
              <a:latin typeface="Times New Roman" panose="02020603050405020304" pitchFamily="18" charset="0"/>
            </a:endParaRPr>
          </a:p>
          <a:p>
            <a:r>
              <a:rPr lang="en-US" altLang="zh-CN">
                <a:latin typeface="Times New Roman" panose="02020603050405020304" pitchFamily="18" charset="0"/>
              </a:rPr>
              <a:t>You </a:t>
            </a:r>
            <a:r>
              <a:rPr lang="en-US" altLang="zh-CN" b="1">
                <a:latin typeface="Times New Roman" panose="02020603050405020304" pitchFamily="18" charset="0"/>
              </a:rPr>
              <a:t>can</a:t>
            </a:r>
            <a:r>
              <a:rPr lang="en-US" altLang="zh-CN">
                <a:solidFill>
                  <a:schemeClr val="folHlink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use the computers.</a:t>
            </a:r>
            <a:endParaRPr lang="en-US" altLang="zh-CN">
              <a:latin typeface="Times New Roman" panose="02020603050405020304" pitchFamily="18" charset="0"/>
            </a:endParaRPr>
          </a:p>
          <a:p>
            <a:endParaRPr lang="en-US" altLang="zh-CN">
              <a:latin typeface="Times New Roman" panose="02020603050405020304" pitchFamily="18" charset="0"/>
            </a:endParaRPr>
          </a:p>
          <a:p>
            <a:r>
              <a:rPr lang="en-US" altLang="zh-CN">
                <a:latin typeface="Times New Roman" panose="02020603050405020304" pitchFamily="18" charset="0"/>
              </a:rPr>
              <a:t>You </a:t>
            </a:r>
            <a:r>
              <a:rPr lang="en-US" altLang="zh-CN" b="1">
                <a:latin typeface="Times New Roman" panose="02020603050405020304" pitchFamily="18" charset="0"/>
              </a:rPr>
              <a:t>can</a:t>
            </a:r>
            <a:r>
              <a:rPr lang="en-US" altLang="zh-CN">
                <a:latin typeface="Times New Roman" panose="02020603050405020304" pitchFamily="18" charset="0"/>
              </a:rPr>
              <a:t> do your homework.</a:t>
            </a:r>
            <a:endParaRPr lang="en-US" altLang="zh-CN">
              <a:latin typeface="Times New Roman" panose="02020603050405020304" pitchFamily="18" charset="0"/>
            </a:endParaRPr>
          </a:p>
          <a:p>
            <a:endParaRPr lang="en-US" altLang="zh-CN">
              <a:latin typeface="Times New Roman" panose="02020603050405020304" pitchFamily="18" charset="0"/>
            </a:endParaRPr>
          </a:p>
          <a:p>
            <a:r>
              <a:rPr lang="en-US" altLang="zh-CN">
                <a:latin typeface="Times New Roman" panose="02020603050405020304" pitchFamily="18" charset="0"/>
              </a:rPr>
              <a:t>You 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can’t</a:t>
            </a:r>
            <a:r>
              <a:rPr lang="en-US" altLang="zh-CN">
                <a:latin typeface="Times New Roman" panose="02020603050405020304" pitchFamily="18" charset="0"/>
              </a:rPr>
              <a:t> talk to your friends.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pic>
        <p:nvPicPr>
          <p:cNvPr id="17412" name="图片 17411" descr="818147_055917695983_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86414" y="995363"/>
            <a:ext cx="537210" cy="5372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17412" descr="818147_055917695983_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86414" y="1786890"/>
            <a:ext cx="537210" cy="5372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图片 17413" descr="818147_055917695983_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86414" y="2654141"/>
            <a:ext cx="537210" cy="5372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图片 17414" descr="818147_055917695983_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86414" y="3590925"/>
            <a:ext cx="537210" cy="5372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图片 17415" descr="818147_055917695983_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86414" y="4435793"/>
            <a:ext cx="611505" cy="56054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圆角矩形标注 8"/>
          <p:cNvSpPr/>
          <p:nvPr/>
        </p:nvSpPr>
        <p:spPr>
          <a:xfrm>
            <a:off x="1534002" y="780336"/>
            <a:ext cx="3536156" cy="17145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itchFamily="1" charset="-122"/>
            </a:endParaRPr>
          </a:p>
        </p:txBody>
      </p:sp>
      <p:sp>
        <p:nvSpPr>
          <p:cNvPr id="16388" name="TextBox 9"/>
          <p:cNvSpPr txBox="1"/>
          <p:nvPr/>
        </p:nvSpPr>
        <p:spPr>
          <a:xfrm>
            <a:off x="1617345" y="873205"/>
            <a:ext cx="3378994" cy="15096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You can borrow books in a library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You can't talk to your friends.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6389" name="Picture 3" descr="7511406_123146212196_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89798" y="2778919"/>
            <a:ext cx="2880122" cy="23872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1638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451157" y="1522096"/>
            <a:ext cx="2328863" cy="209907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nimBg="1"/>
      <p:bldP spid="1638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圆角矩形标注 8"/>
          <p:cNvSpPr/>
          <p:nvPr/>
        </p:nvSpPr>
        <p:spPr>
          <a:xfrm>
            <a:off x="1269683" y="965835"/>
            <a:ext cx="3536156" cy="1221105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itchFamily="1" charset="-122"/>
            </a:endParaRPr>
          </a:p>
        </p:txBody>
      </p:sp>
      <p:sp>
        <p:nvSpPr>
          <p:cNvPr id="17412" name="TextBox 9"/>
          <p:cNvSpPr txBox="1"/>
          <p:nvPr/>
        </p:nvSpPr>
        <p:spPr>
          <a:xfrm>
            <a:off x="1435894" y="1062514"/>
            <a:ext cx="3138488" cy="10282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You can ... in a school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You can't ...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7413" name="Picture 3" descr="7511406_123146212196_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568530" y="3164682"/>
            <a:ext cx="2378869" cy="15609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图片 17413"/>
          <p:cNvPicPr>
            <a:picLocks noChangeAspect="1"/>
          </p:cNvPicPr>
          <p:nvPr/>
        </p:nvPicPr>
        <p:blipFill>
          <a:blip r:embed="rId3">
            <a:lum contrast="18000"/>
          </a:blip>
          <a:stretch>
            <a:fillRect/>
          </a:stretch>
        </p:blipFill>
        <p:spPr>
          <a:xfrm>
            <a:off x="5403532" y="1707356"/>
            <a:ext cx="2052638" cy="1728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/>
      <p:bldP spid="174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圆角矩形标注 8"/>
          <p:cNvSpPr/>
          <p:nvPr/>
        </p:nvSpPr>
        <p:spPr>
          <a:xfrm>
            <a:off x="1303735" y="1558052"/>
            <a:ext cx="3536156" cy="17145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itchFamily="1" charset="-122"/>
            </a:endParaRPr>
          </a:p>
        </p:txBody>
      </p:sp>
      <p:sp>
        <p:nvSpPr>
          <p:cNvPr id="18436" name="TextBox 9"/>
          <p:cNvSpPr txBox="1"/>
          <p:nvPr/>
        </p:nvSpPr>
        <p:spPr>
          <a:xfrm>
            <a:off x="1435894" y="1901190"/>
            <a:ext cx="3378994" cy="10282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You can ... in a shop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You can't ...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8437" name="图片 18436"/>
          <p:cNvPicPr>
            <a:picLocks noChangeAspect="1"/>
          </p:cNvPicPr>
          <p:nvPr/>
        </p:nvPicPr>
        <p:blipFill>
          <a:blip r:embed="rId2">
            <a:lum contrast="12000"/>
          </a:blip>
          <a:stretch>
            <a:fillRect/>
          </a:stretch>
        </p:blipFill>
        <p:spPr>
          <a:xfrm>
            <a:off x="5581889" y="1415416"/>
            <a:ext cx="1974056" cy="172759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  <p:bldP spid="184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圆角矩形标注 8"/>
          <p:cNvSpPr/>
          <p:nvPr/>
        </p:nvSpPr>
        <p:spPr>
          <a:xfrm>
            <a:off x="1188959" y="1963341"/>
            <a:ext cx="3536156" cy="17145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itchFamily="1" charset="-122"/>
            </a:endParaRPr>
          </a:p>
        </p:txBody>
      </p:sp>
      <p:sp>
        <p:nvSpPr>
          <p:cNvPr id="19460" name="TextBox 9"/>
          <p:cNvSpPr txBox="1"/>
          <p:nvPr/>
        </p:nvSpPr>
        <p:spPr>
          <a:xfrm>
            <a:off x="1297305" y="2233613"/>
            <a:ext cx="3378994" cy="102951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You can ... in a hospital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You can't ...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9461" name="图片 19460"/>
          <p:cNvPicPr>
            <a:picLocks noChangeAspect="1"/>
          </p:cNvPicPr>
          <p:nvPr/>
        </p:nvPicPr>
        <p:blipFill>
          <a:blip r:embed="rId2">
            <a:lum contrast="12000"/>
          </a:blip>
          <a:stretch>
            <a:fillRect/>
          </a:stretch>
        </p:blipFill>
        <p:spPr>
          <a:xfrm>
            <a:off x="5347812" y="937023"/>
            <a:ext cx="1978819" cy="17823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19461" descr="19z58PICq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347812" y="3151585"/>
            <a:ext cx="1835944" cy="128230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  <p:bldP spid="194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圆角矩形标注 8"/>
          <p:cNvSpPr/>
          <p:nvPr/>
        </p:nvSpPr>
        <p:spPr>
          <a:xfrm>
            <a:off x="1028463" y="1779985"/>
            <a:ext cx="3536156" cy="17145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itchFamily="1" charset="-122"/>
            </a:endParaRPr>
          </a:p>
        </p:txBody>
      </p:sp>
      <p:sp>
        <p:nvSpPr>
          <p:cNvPr id="20484" name="TextBox 9"/>
          <p:cNvSpPr txBox="1"/>
          <p:nvPr/>
        </p:nvSpPr>
        <p:spPr>
          <a:xfrm>
            <a:off x="1136809" y="2050257"/>
            <a:ext cx="3378994" cy="10282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You can ... in a park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You can't ...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0485" name="图片 20484"/>
          <p:cNvPicPr>
            <a:picLocks noChangeAspect="1"/>
          </p:cNvPicPr>
          <p:nvPr/>
        </p:nvPicPr>
        <p:blipFill>
          <a:blip r:embed="rId2">
            <a:lum contrast="12000"/>
          </a:blip>
          <a:stretch>
            <a:fillRect/>
          </a:stretch>
        </p:blipFill>
        <p:spPr>
          <a:xfrm>
            <a:off x="5025391" y="538163"/>
            <a:ext cx="1965722" cy="18359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Picture 3" descr="E:\科讯\pic\235064-13061210402184.jpg235064-1306121040218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20841" y="2697957"/>
            <a:ext cx="2375297" cy="175021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5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/>
      <p:bldP spid="2048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圆角矩形标注 8"/>
          <p:cNvSpPr/>
          <p:nvPr/>
        </p:nvSpPr>
        <p:spPr>
          <a:xfrm>
            <a:off x="1682354" y="2000250"/>
            <a:ext cx="3536156" cy="171450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幼圆" pitchFamily="1" charset="-122"/>
            </a:endParaRPr>
          </a:p>
        </p:txBody>
      </p:sp>
      <p:sp>
        <p:nvSpPr>
          <p:cNvPr id="21508" name="TextBox 9"/>
          <p:cNvSpPr txBox="1"/>
          <p:nvPr/>
        </p:nvSpPr>
        <p:spPr>
          <a:xfrm>
            <a:off x="1790700" y="2324100"/>
            <a:ext cx="3378994" cy="102822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You can ... in a zoo</a:t>
            </a:r>
            <a:r>
              <a:rPr lang="en-US" altLang="x-none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You can't ...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1509" name="图片 21508"/>
          <p:cNvPicPr>
            <a:picLocks noChangeAspect="1"/>
          </p:cNvPicPr>
          <p:nvPr/>
        </p:nvPicPr>
        <p:blipFill>
          <a:blip r:embed="rId2">
            <a:lum contrast="12000"/>
          </a:blip>
          <a:stretch>
            <a:fillRect/>
          </a:stretch>
        </p:blipFill>
        <p:spPr>
          <a:xfrm>
            <a:off x="6056710" y="919163"/>
            <a:ext cx="1679972" cy="162044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0" name="Picture 4" descr="19z58PICqgE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245894" y="2918223"/>
            <a:ext cx="2802731" cy="185023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 animBg="1"/>
      <p:bldP spid="2150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标题 19457"/>
          <p:cNvSpPr>
            <a:spLocks noGrp="1"/>
          </p:cNvSpPr>
          <p:nvPr/>
        </p:nvSpPr>
        <p:spPr>
          <a:xfrm>
            <a:off x="1616869" y="464820"/>
            <a:ext cx="6172200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</a:rPr>
              <a:t>Can you make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r>
              <a:rPr lang="en-US" altLang="zh-CN">
                <a:solidFill>
                  <a:schemeClr val="hlink"/>
                </a:solidFill>
                <a:latin typeface="Times New Roman" panose="02020603050405020304" pitchFamily="18" charset="0"/>
              </a:rPr>
              <a:t>rules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</a:rPr>
              <a:t>for…?</a:t>
            </a:r>
            <a:endParaRPr lang="en-US" altLang="zh-CN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462" name="图片 19461" descr="2572038_154103271000_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73969" y="1349216"/>
            <a:ext cx="2114550" cy="148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图片 19463" descr="imagesCADRZIKT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31419" y="3292317"/>
            <a:ext cx="2114550" cy="16121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6" name="矩形 19465"/>
          <p:cNvSpPr>
            <a:spLocks noChangeAspect="1"/>
          </p:cNvSpPr>
          <p:nvPr/>
        </p:nvSpPr>
        <p:spPr>
          <a:xfrm>
            <a:off x="1321594" y="71676"/>
            <a:ext cx="1100138" cy="6858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9468" name="矩形 19467"/>
          <p:cNvSpPr>
            <a:spLocks noChangeAspect="1"/>
          </p:cNvSpPr>
          <p:nvPr/>
        </p:nvSpPr>
        <p:spPr>
          <a:xfrm>
            <a:off x="4152900" y="2320766"/>
            <a:ext cx="1100138" cy="6858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pic>
        <p:nvPicPr>
          <p:cNvPr id="19469" name="文本占位符 19468" descr="ANd9GcSBYDM3LAbxaPNQjkSuCqHneXcH_sOt7gHgerUIPO2UBy_mGi2QkA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273969" y="3349943"/>
            <a:ext cx="2400300" cy="149661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817620" y="1308735"/>
            <a:ext cx="2034064" cy="15259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080760" y="1260157"/>
            <a:ext cx="2817019" cy="1664018"/>
          </a:xfrm>
          <a:prstGeom prst="rect">
            <a:avLst/>
          </a:prstGeom>
        </p:spPr>
      </p:pic>
      <p:sp>
        <p:nvSpPr>
          <p:cNvPr id="19471" name="文本框 19470"/>
          <p:cNvSpPr txBox="1"/>
          <p:nvPr/>
        </p:nvSpPr>
        <p:spPr>
          <a:xfrm>
            <a:off x="3314224" y="2320766"/>
            <a:ext cx="2948940" cy="1684020"/>
          </a:xfrm>
          <a:prstGeom prst="rect">
            <a:avLst/>
          </a:prstGeom>
          <a:solidFill>
            <a:srgbClr val="CCFFFF">
              <a:alpha val="95000"/>
            </a:srgb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Comic Sans MS" panose="030F0702030302020204" pitchFamily="66" charset="0"/>
              </a:rPr>
              <a:t>         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___Rules</a:t>
            </a:r>
            <a:endParaRPr lang="en-US" altLang="zh-CN" sz="21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</a:rPr>
              <a:t>You can…</a:t>
            </a:r>
            <a:endParaRPr lang="en-US" altLang="zh-CN" sz="21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</a:rPr>
              <a:t>You can’t…</a:t>
            </a:r>
            <a:endParaRPr lang="en-US" altLang="zh-CN" sz="21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en-US" altLang="zh-CN" sz="21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6273165" y="3145632"/>
            <a:ext cx="2231708" cy="190547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6" name="组合 11265"/>
          <p:cNvGrpSpPr/>
          <p:nvPr/>
        </p:nvGrpSpPr>
        <p:grpSpPr>
          <a:xfrm>
            <a:off x="1817846" y="1759744"/>
            <a:ext cx="5715000" cy="3279458"/>
            <a:chOff x="857" y="942"/>
            <a:chExt cx="4656" cy="2706"/>
          </a:xfrm>
        </p:grpSpPr>
        <p:sp>
          <p:nvSpPr>
            <p:cNvPr id="11267" name="前凸带形 11266"/>
            <p:cNvSpPr/>
            <p:nvPr/>
          </p:nvSpPr>
          <p:spPr>
            <a:xfrm>
              <a:off x="857" y="942"/>
              <a:ext cx="4656" cy="2069"/>
            </a:xfrm>
            <a:prstGeom prst="ribbon">
              <a:avLst>
                <a:gd name="adj1" fmla="val 7454"/>
                <a:gd name="adj2" fmla="val 75000"/>
              </a:avLst>
            </a:prstGeom>
            <a:solidFill>
              <a:srgbClr val="CCFFCC">
                <a:alpha val="50000"/>
              </a:srgbClr>
            </a:solidFill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/>
            <a:lstStyle/>
            <a:p>
              <a:pPr algn="ctr">
                <a:buClrTx/>
              </a:pPr>
              <a:r>
                <a:rPr lang="en-US" altLang="zh-TW" sz="2400" b="1" dirty="0">
                  <a:latin typeface="Times New Roman" panose="02020603050405020304" pitchFamily="18" charset="0"/>
                </a:rPr>
                <a:t>In the classroom</a:t>
              </a:r>
              <a:endParaRPr lang="en-US" altLang="zh-TW" sz="2400" dirty="0">
                <a:latin typeface="Comic Sans MS" panose="030F0702030302020204" pitchFamily="66" charset="0"/>
              </a:endParaRPr>
            </a:p>
          </p:txBody>
        </p:sp>
        <p:sp>
          <p:nvSpPr>
            <p:cNvPr id="11268" name="矩形 11267"/>
            <p:cNvSpPr/>
            <p:nvPr/>
          </p:nvSpPr>
          <p:spPr>
            <a:xfrm>
              <a:off x="4358" y="3011"/>
              <a:ext cx="182" cy="637"/>
            </a:xfrm>
            <a:prstGeom prst="rect">
              <a:avLst/>
            </a:prstGeom>
            <a:solidFill>
              <a:srgbClr val="CCFFCC">
                <a:alpha val="50000"/>
              </a:srgbClr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69" name="矩形 11268"/>
            <p:cNvSpPr/>
            <p:nvPr/>
          </p:nvSpPr>
          <p:spPr>
            <a:xfrm>
              <a:off x="1651" y="3011"/>
              <a:ext cx="182" cy="637"/>
            </a:xfrm>
            <a:prstGeom prst="rect">
              <a:avLst/>
            </a:prstGeom>
            <a:solidFill>
              <a:srgbClr val="CCFFCC">
                <a:alpha val="50000"/>
              </a:srgbClr>
            </a:solidFill>
            <a:ln w="381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70" name="圆角矩形标注 11269"/>
          <p:cNvSpPr/>
          <p:nvPr/>
        </p:nvSpPr>
        <p:spPr>
          <a:xfrm>
            <a:off x="3931920" y="819150"/>
            <a:ext cx="2857500" cy="800100"/>
          </a:xfrm>
          <a:prstGeom prst="wedgeRoundRectCallout">
            <a:avLst>
              <a:gd name="adj1" fmla="val -65833"/>
              <a:gd name="adj2" fmla="val 37500"/>
              <a:gd name="adj3" fmla="val 16667"/>
            </a:avLst>
          </a:prstGeom>
          <a:solidFill>
            <a:srgbClr val="CCFFCC"/>
          </a:solidFill>
          <a:ln w="635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 algn="ctr">
              <a:spcBef>
                <a:spcPct val="20000"/>
              </a:spcBef>
              <a:buClrTx/>
            </a:pPr>
            <a:r>
              <a:rPr lang="en-US" altLang="zh-TW" sz="2700" b="1" dirty="0">
                <a:latin typeface="Times New Roman" panose="02020603050405020304" pitchFamily="18" charset="0"/>
              </a:rPr>
              <a:t>In the classroom</a:t>
            </a:r>
            <a:endParaRPr lang="en-US" altLang="zh-TW" sz="2700" b="1" dirty="0">
              <a:latin typeface="Times New Roman" panose="02020603050405020304" pitchFamily="18" charset="0"/>
            </a:endParaRPr>
          </a:p>
        </p:txBody>
      </p:sp>
      <p:pic>
        <p:nvPicPr>
          <p:cNvPr id="11271" name="图片 11270" descr="P04@LWTE3A01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3120" y="533400"/>
            <a:ext cx="1600200" cy="1343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2" name="矩形 11271"/>
          <p:cNvSpPr/>
          <p:nvPr/>
        </p:nvSpPr>
        <p:spPr>
          <a:xfrm>
            <a:off x="2652236" y="2511267"/>
            <a:ext cx="2800350" cy="35956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/>
          <a:lstStyle/>
          <a:p>
            <a:pPr algn="ctr">
              <a:buClrTx/>
            </a:pPr>
            <a:r>
              <a:rPr lang="en-US" altLang="zh-TW" sz="2400" b="1" dirty="0">
                <a:latin typeface="Times New Roman" panose="02020603050405020304" pitchFamily="18" charset="0"/>
              </a:rPr>
              <a:t>You can't eat or drink.</a:t>
            </a:r>
            <a:endParaRPr lang="en-US" altLang="zh-TW" sz="2400" b="1" dirty="0">
              <a:latin typeface="Times New Roman" panose="02020603050405020304" pitchFamily="18" charset="0"/>
            </a:endParaRPr>
          </a:p>
        </p:txBody>
      </p:sp>
      <p:sp>
        <p:nvSpPr>
          <p:cNvPr id="11273" name="矩形 11272"/>
          <p:cNvSpPr/>
          <p:nvPr/>
        </p:nvSpPr>
        <p:spPr>
          <a:xfrm>
            <a:off x="2792441" y="3389237"/>
            <a:ext cx="3143250" cy="35956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/>
          <a:lstStyle/>
          <a:p>
            <a:pPr algn="ctr">
              <a:buClrTx/>
            </a:pPr>
            <a:r>
              <a:rPr lang="en-US" altLang="zh-TW" sz="2400" b="1" dirty="0">
                <a:latin typeface="Times New Roman" panose="02020603050405020304" pitchFamily="18" charset="0"/>
                <a:sym typeface="+mn-ea"/>
              </a:rPr>
              <a:t>You can't </a:t>
            </a:r>
            <a:r>
              <a:rPr lang="en-US" altLang="zh-TW" sz="2400" b="1" dirty="0">
                <a:latin typeface="Times New Roman" panose="02020603050405020304" pitchFamily="18" charset="0"/>
              </a:rPr>
              <a:t>draw on the desk.</a:t>
            </a:r>
            <a:endParaRPr lang="en-US" altLang="zh-TW" sz="2400" b="1" dirty="0">
              <a:latin typeface="Times New Roman" panose="02020603050405020304" pitchFamily="18" charset="0"/>
            </a:endParaRPr>
          </a:p>
        </p:txBody>
      </p:sp>
      <p:sp>
        <p:nvSpPr>
          <p:cNvPr id="11274" name="矩形 11273"/>
          <p:cNvSpPr/>
          <p:nvPr/>
        </p:nvSpPr>
        <p:spPr>
          <a:xfrm>
            <a:off x="4052412" y="2870835"/>
            <a:ext cx="2422684" cy="41671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/>
          <a:lstStyle/>
          <a:p>
            <a:pPr algn="ctr">
              <a:buClrTx/>
            </a:pPr>
            <a:r>
              <a:rPr lang="en-US" altLang="zh-TW" sz="2100" dirty="0">
                <a:latin typeface="Comic Sans MS" panose="030F0702030302020204" pitchFamily="66" charset="0"/>
              </a:rPr>
              <a:t> </a:t>
            </a:r>
            <a:r>
              <a:rPr lang="en-US" altLang="zh-TW" sz="2400" b="1" dirty="0">
                <a:latin typeface="Times New Roman" panose="02020603050405020304" pitchFamily="18" charset="0"/>
                <a:sym typeface="+mn-ea"/>
              </a:rPr>
              <a:t>You can't  shout or </a:t>
            </a:r>
            <a:r>
              <a:rPr lang="en-US" altLang="zh-TW" sz="2400" b="1" dirty="0">
                <a:latin typeface="Times New Roman" panose="02020603050405020304" pitchFamily="18" charset="0"/>
              </a:rPr>
              <a:t>run.</a:t>
            </a:r>
            <a:endParaRPr lang="en-US" altLang="zh-TW" sz="2100" dirty="0">
              <a:latin typeface="Comic Sans MS" panose="030F0702030302020204" pitchFamily="66" charset="0"/>
            </a:endParaRPr>
          </a:p>
        </p:txBody>
      </p:sp>
      <p:sp>
        <p:nvSpPr>
          <p:cNvPr id="11275" name="矩形 11274"/>
          <p:cNvSpPr/>
          <p:nvPr/>
        </p:nvSpPr>
        <p:spPr>
          <a:xfrm>
            <a:off x="4052412" y="3907632"/>
            <a:ext cx="2422684" cy="35956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ctr"/>
          <a:lstStyle/>
          <a:p>
            <a:pPr algn="ctr">
              <a:buClrTx/>
            </a:pPr>
            <a:r>
              <a:rPr lang="en-US" altLang="zh-TW" sz="2400" b="1" dirty="0">
                <a:latin typeface="Times New Roman" panose="02020603050405020304" pitchFamily="18" charset="0"/>
                <a:sym typeface="+mn-ea"/>
              </a:rPr>
              <a:t>You can k</a:t>
            </a:r>
            <a:r>
              <a:rPr lang="en-US" altLang="zh-TW" sz="2400" b="1" dirty="0">
                <a:latin typeface="Times New Roman" panose="02020603050405020304" pitchFamily="18" charset="0"/>
              </a:rPr>
              <a:t>eep quiet.</a:t>
            </a:r>
            <a:endParaRPr lang="en-US" altLang="zh-TW" sz="2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  <p:bldP spid="11273" grpId="0"/>
      <p:bldP spid="11274" grpId="0"/>
      <p:bldP spid="1127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600801" y="1771650"/>
            <a:ext cx="4252436" cy="934879"/>
          </a:xfrm>
          <a:prstGeom prst="rect">
            <a:avLst/>
          </a:prstGeom>
        </p:spPr>
      </p:pic>
      <p:sp>
        <p:nvSpPr>
          <p:cNvPr id="16389" name="文本框 16388"/>
          <p:cNvSpPr txBox="1"/>
          <p:nvPr/>
        </p:nvSpPr>
        <p:spPr>
          <a:xfrm>
            <a:off x="2777014" y="1927860"/>
            <a:ext cx="3900011" cy="62245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</a:rPr>
              <a:t>Remember the rules!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4338" name="标题 14337"/>
          <p:cNvSpPr>
            <a:spLocks noGrp="1"/>
          </p:cNvSpPr>
          <p:nvPr/>
        </p:nvSpPr>
        <p:spPr>
          <a:xfrm>
            <a:off x="1071086" y="688181"/>
            <a:ext cx="6172200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000" dirty="0">
                <a:solidFill>
                  <a:schemeClr val="tx1"/>
                </a:solidFill>
                <a:latin typeface="Times New Roman" panose="02020603050405020304" pitchFamily="18" charset="0"/>
              </a:rPr>
              <a:t>a puzzle</a:t>
            </a:r>
            <a:r>
              <a:rPr lang="en-US" altLang="zh-CN" sz="3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谜语</a:t>
            </a:r>
            <a:r>
              <a:rPr lang="en-US" altLang="zh-CN" sz="3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3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9" name="文本占位符 14338"/>
          <p:cNvSpPr>
            <a:spLocks noGrp="1"/>
          </p:cNvSpPr>
          <p:nvPr/>
        </p:nvSpPr>
        <p:spPr>
          <a:xfrm>
            <a:off x="1756886" y="1509237"/>
            <a:ext cx="6172200" cy="339447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It’s a big </a:t>
            </a:r>
            <a:r>
              <a:rPr lang="en-US" altLang="zh-CN" sz="3000" dirty="0" err="1">
                <a:latin typeface="Times New Roman" panose="02020603050405020304" pitchFamily="18" charset="0"/>
              </a:rPr>
              <a:t>big</a:t>
            </a:r>
            <a:r>
              <a:rPr lang="en-US" altLang="zh-CN" sz="3000" dirty="0">
                <a:latin typeface="Times New Roman" panose="02020603050405020304" pitchFamily="18" charset="0"/>
              </a:rPr>
              <a:t> place,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There’re many </a:t>
            </a:r>
            <a:r>
              <a:rPr lang="en-US" altLang="zh-CN" sz="3000" dirty="0" err="1">
                <a:latin typeface="Times New Roman" panose="02020603050405020304" pitchFamily="18" charset="0"/>
              </a:rPr>
              <a:t>many</a:t>
            </a:r>
            <a:r>
              <a:rPr lang="en-US" altLang="zh-CN" sz="3000" dirty="0">
                <a:latin typeface="Times New Roman" panose="02020603050405020304" pitchFamily="18" charset="0"/>
              </a:rPr>
              <a:t> books. 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You can read and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pitchFamily="18" charset="0"/>
              </a:rPr>
              <a:t>borrow</a:t>
            </a:r>
            <a:r>
              <a:rPr lang="en-US" altLang="zh-CN" sz="3000" dirty="0">
                <a:latin typeface="Times New Roman" panose="02020603050405020304" pitchFamily="18" charset="0"/>
              </a:rPr>
              <a:t> them,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But remember to return please.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3000" dirty="0">
                <a:latin typeface="Times New Roman" panose="02020603050405020304" pitchFamily="18" charset="0"/>
              </a:rPr>
              <a:t>                        --------</a:t>
            </a:r>
            <a:endParaRPr lang="en-US" altLang="zh-CN" sz="3000" dirty="0">
              <a:latin typeface="Times New Roman" panose="02020603050405020304" pitchFamily="18" charset="0"/>
            </a:endParaRPr>
          </a:p>
        </p:txBody>
      </p:sp>
      <p:pic>
        <p:nvPicPr>
          <p:cNvPr id="14342" name="图片 14341" descr="818147_171649269230_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28936" y="3738086"/>
            <a:ext cx="1200150" cy="120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动作按钮: 帮助 14342">
            <a:hlinkClick r:id="" action="ppaction://hlinkshowjump?jump=nextslide"/>
          </p:cNvPr>
          <p:cNvSpPr/>
          <p:nvPr/>
        </p:nvSpPr>
        <p:spPr>
          <a:xfrm>
            <a:off x="7243286" y="4195286"/>
            <a:ext cx="285750" cy="400050"/>
          </a:xfrm>
          <a:prstGeom prst="actionButtonHelp">
            <a:avLst/>
          </a:prstGeom>
          <a:solidFill>
            <a:schemeClr val="accent1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3" y="1779985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15363" descr="3783861_143309270179_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639378" y="713423"/>
            <a:ext cx="5997416" cy="4360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文本框 15364"/>
          <p:cNvSpPr txBox="1"/>
          <p:nvPr/>
        </p:nvSpPr>
        <p:spPr>
          <a:xfrm>
            <a:off x="461963" y="2075497"/>
            <a:ext cx="1807845" cy="76104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500">
                <a:latin typeface="Times New Roman" panose="02020603050405020304" pitchFamily="18" charset="0"/>
              </a:rPr>
              <a:t>library</a:t>
            </a:r>
            <a:endParaRPr lang="en-US" altLang="zh-CN" sz="45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TextBox 2"/>
          <p:cNvSpPr/>
          <p:nvPr/>
        </p:nvSpPr>
        <p:spPr>
          <a:xfrm>
            <a:off x="2283143" y="1629728"/>
            <a:ext cx="4577239" cy="1453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sz="36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Brain Storm </a:t>
            </a:r>
            <a:endParaRPr lang="zh-CN" altLang="en-US" sz="3600" dirty="0">
              <a:solidFill>
                <a:srgbClr val="000000"/>
              </a:solidFill>
              <a:latin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在图书馆该干哪些不该干哪些事？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6" name="图片 11285" descr="godpeople_1024x768(2)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2"/>
          <a:stretch>
            <a:fillRect/>
          </a:stretch>
        </p:blipFill>
        <p:spPr>
          <a:xfrm>
            <a:off x="848678" y="586264"/>
            <a:ext cx="6743700" cy="46405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图片 11265" descr="b20-248437"/>
          <p:cNvPicPr>
            <a:picLocks noChangeAspect="1"/>
          </p:cNvPicPr>
          <p:nvPr/>
        </p:nvPicPr>
        <p:blipFill>
          <a:blip r:embed="rId3" cstate="email">
            <a:lum bright="12000"/>
          </a:blip>
          <a:srcRect/>
          <a:stretch>
            <a:fillRect/>
          </a:stretch>
        </p:blipFill>
        <p:spPr>
          <a:xfrm>
            <a:off x="905828" y="3819525"/>
            <a:ext cx="1714500" cy="125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图片 11266" descr="b20-248437"/>
          <p:cNvPicPr>
            <a:picLocks noChangeAspect="1"/>
          </p:cNvPicPr>
          <p:nvPr/>
        </p:nvPicPr>
        <p:blipFill>
          <a:blip r:embed="rId3" cstate="email">
            <a:lum bright="12000"/>
          </a:blip>
          <a:srcRect/>
          <a:stretch>
            <a:fillRect/>
          </a:stretch>
        </p:blipFill>
        <p:spPr>
          <a:xfrm>
            <a:off x="2603659" y="3819525"/>
            <a:ext cx="1714500" cy="125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11267" descr="b20-248437"/>
          <p:cNvPicPr>
            <a:picLocks noChangeAspect="1"/>
          </p:cNvPicPr>
          <p:nvPr/>
        </p:nvPicPr>
        <p:blipFill>
          <a:blip r:embed="rId4" cstate="email">
            <a:lum bright="23999"/>
          </a:blip>
          <a:srcRect/>
          <a:stretch>
            <a:fillRect/>
          </a:stretch>
        </p:blipFill>
        <p:spPr>
          <a:xfrm>
            <a:off x="5706428" y="619125"/>
            <a:ext cx="2000250" cy="445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图片 11268" descr="b20-248437"/>
          <p:cNvPicPr>
            <a:picLocks noChangeAspect="1"/>
          </p:cNvPicPr>
          <p:nvPr/>
        </p:nvPicPr>
        <p:blipFill>
          <a:blip r:embed="rId5" cstate="email">
            <a:lum bright="23999"/>
          </a:blip>
          <a:srcRect/>
          <a:stretch>
            <a:fillRect/>
          </a:stretch>
        </p:blipFill>
        <p:spPr>
          <a:xfrm>
            <a:off x="3877628" y="904875"/>
            <a:ext cx="51435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图片 11269" descr="b20-248437"/>
          <p:cNvPicPr>
            <a:picLocks noChangeAspect="1"/>
          </p:cNvPicPr>
          <p:nvPr/>
        </p:nvPicPr>
        <p:blipFill>
          <a:blip r:embed="rId6" cstate="email">
            <a:lum bright="12000"/>
          </a:blip>
          <a:srcRect/>
          <a:stretch>
            <a:fillRect/>
          </a:stretch>
        </p:blipFill>
        <p:spPr>
          <a:xfrm>
            <a:off x="3118009" y="619125"/>
            <a:ext cx="1200150" cy="28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11270" descr="b20-248437"/>
          <p:cNvPicPr>
            <a:picLocks noChangeAspect="1"/>
          </p:cNvPicPr>
          <p:nvPr/>
        </p:nvPicPr>
        <p:blipFill>
          <a:blip r:embed="rId5" cstate="email">
            <a:lum bright="23999"/>
          </a:blip>
          <a:srcRect/>
          <a:stretch>
            <a:fillRect/>
          </a:stretch>
        </p:blipFill>
        <p:spPr>
          <a:xfrm>
            <a:off x="3191828" y="904875"/>
            <a:ext cx="6858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图片 11271" descr="b20-248437"/>
          <p:cNvPicPr>
            <a:picLocks noChangeAspect="1"/>
          </p:cNvPicPr>
          <p:nvPr/>
        </p:nvPicPr>
        <p:blipFill>
          <a:blip r:embed="rId7" cstate="email">
            <a:lum bright="23999" contrast="12000"/>
          </a:blip>
          <a:srcRect/>
          <a:stretch>
            <a:fillRect/>
          </a:stretch>
        </p:blipFill>
        <p:spPr>
          <a:xfrm>
            <a:off x="848678" y="619125"/>
            <a:ext cx="2343150" cy="3714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图片 11272" descr="b20-248437"/>
          <p:cNvPicPr>
            <a:picLocks noChangeAspect="1"/>
          </p:cNvPicPr>
          <p:nvPr/>
        </p:nvPicPr>
        <p:blipFill>
          <a:blip r:embed="rId8" cstate="email">
            <a:lum bright="12000"/>
          </a:blip>
          <a:srcRect/>
          <a:stretch>
            <a:fillRect/>
          </a:stretch>
        </p:blipFill>
        <p:spPr>
          <a:xfrm>
            <a:off x="3649028" y="3648075"/>
            <a:ext cx="1657350" cy="142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图片 11273" descr="b20-248437"/>
          <p:cNvPicPr>
            <a:picLocks noChangeAspect="1"/>
          </p:cNvPicPr>
          <p:nvPr/>
        </p:nvPicPr>
        <p:blipFill>
          <a:blip r:embed="rId9" cstate="email">
            <a:lum bright="23999"/>
          </a:blip>
          <a:srcRect/>
          <a:stretch>
            <a:fillRect/>
          </a:stretch>
        </p:blipFill>
        <p:spPr>
          <a:xfrm>
            <a:off x="4277678" y="619125"/>
            <a:ext cx="1428750" cy="4457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5" name="图片 11274" descr="A094s"/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48978" y="4399360"/>
            <a:ext cx="513160" cy="5631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6" name="图片 11275" descr="child053s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51509" y="1876425"/>
            <a:ext cx="912019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7" name="图片 11276" descr="1"/>
          <p:cNvPicPr>
            <a:picLocks noChangeAspect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1877" y="2821782"/>
            <a:ext cx="1063229" cy="21978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8" name="图片 11277" descr="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835015" y="1876425"/>
            <a:ext cx="1757363" cy="2157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9" name="图片 11278" descr="22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5420677" y="3762375"/>
            <a:ext cx="1129904" cy="125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0" name="图片 11279" descr="2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507094" y="3190875"/>
            <a:ext cx="1513284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81" name="矩形 11280"/>
          <p:cNvSpPr/>
          <p:nvPr/>
        </p:nvSpPr>
        <p:spPr>
          <a:xfrm>
            <a:off x="4642009" y="4391026"/>
            <a:ext cx="550069" cy="278606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57500" lnSpcReduction="20000"/>
          </a:bodyPr>
          <a:lstStyle/>
          <a:p>
            <a:pPr algn="ctr"/>
            <a:r>
              <a:rPr lang="zh-CN" altLang="en-US" sz="2700" b="1"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Tom </a:t>
            </a:r>
            <a:endParaRPr lang="zh-CN" altLang="en-US" sz="2700" b="1"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82" name="矩形 11281"/>
          <p:cNvSpPr/>
          <p:nvPr/>
        </p:nvSpPr>
        <p:spPr>
          <a:xfrm>
            <a:off x="1077278" y="4569619"/>
            <a:ext cx="550069" cy="278606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57500" lnSpcReduction="20000"/>
          </a:bodyPr>
          <a:lstStyle/>
          <a:p>
            <a:pPr algn="ctr"/>
            <a:r>
              <a:rPr lang="zh-CN" altLang="en-US" sz="2700" b="1"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Sam</a:t>
            </a:r>
            <a:endParaRPr lang="zh-CN" altLang="en-US" sz="2700" b="1"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83" name="矩形 11282"/>
          <p:cNvSpPr/>
          <p:nvPr/>
        </p:nvSpPr>
        <p:spPr>
          <a:xfrm>
            <a:off x="5134928" y="3762375"/>
            <a:ext cx="628650" cy="3429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82500" lnSpcReduction="20000"/>
          </a:bodyPr>
          <a:lstStyle/>
          <a:p>
            <a:pPr algn="ctr"/>
            <a:r>
              <a:rPr lang="zh-CN" altLang="en-US" sz="2700" b="1"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Daming</a:t>
            </a:r>
            <a:endParaRPr lang="zh-CN" altLang="en-US" sz="2700" b="1"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84" name="矩形 11283"/>
          <p:cNvSpPr/>
          <p:nvPr/>
        </p:nvSpPr>
        <p:spPr>
          <a:xfrm>
            <a:off x="6563678" y="4562475"/>
            <a:ext cx="628650" cy="3429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82500" lnSpcReduction="20000"/>
          </a:bodyPr>
          <a:lstStyle/>
          <a:p>
            <a:pPr algn="ctr"/>
            <a:r>
              <a:rPr lang="zh-CN" altLang="en-US" sz="2700" b="1"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Tingting</a:t>
            </a:r>
            <a:endParaRPr lang="zh-CN" altLang="en-US" sz="2700" b="1"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85" name="矩形 11284"/>
          <p:cNvSpPr/>
          <p:nvPr/>
        </p:nvSpPr>
        <p:spPr>
          <a:xfrm>
            <a:off x="6906578" y="3590925"/>
            <a:ext cx="628650" cy="342900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82500" lnSpcReduction="20000"/>
          </a:bodyPr>
          <a:lstStyle/>
          <a:p>
            <a:pPr algn="ctr"/>
            <a:r>
              <a:rPr lang="zh-CN" altLang="en-US" sz="2700" b="1"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Amy</a:t>
            </a:r>
            <a:endParaRPr lang="zh-CN" altLang="en-US" sz="2700" b="1">
              <a:ln w="9525" cap="flat" cmpd="sng">
                <a:solidFill>
                  <a:srgbClr val="FF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3" name="矩形 8202"/>
          <p:cNvSpPr/>
          <p:nvPr/>
        </p:nvSpPr>
        <p:spPr>
          <a:xfrm rot="157914">
            <a:off x="1836420" y="356235"/>
            <a:ext cx="4516279" cy="965359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SlantUp">
              <a:avLst>
                <a:gd name="adj" fmla="val 40690"/>
              </a:avLst>
            </a:prstTxWarp>
            <a:normAutofit/>
          </a:bodyPr>
          <a:lstStyle/>
          <a:p>
            <a:pPr algn="ctr"/>
            <a:r>
              <a:rPr lang="en-US" altLang="zh-CN" sz="2700" dirty="0">
                <a:ln w="9525" cap="flat" cmpd="sng">
                  <a:solidFill>
                    <a:srgbClr val="00C9F8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C9F8">
                    <a:alpha val="50000"/>
                  </a:srgbClr>
                </a:solidFill>
                <a:latin typeface="Times New Roman" panose="02020603050405020304" pitchFamily="18" charset="0"/>
                <a:ea typeface="华文彩云" charset="0"/>
              </a:rPr>
              <a:t>Library Rules </a:t>
            </a:r>
            <a:endParaRPr lang="en-US" altLang="zh-CN" sz="2700" dirty="0">
              <a:ln w="9525" cap="flat" cmpd="sng">
                <a:solidFill>
                  <a:srgbClr val="00C9F8"/>
                </a:solidFill>
                <a:prstDash val="solid"/>
                <a:headEnd type="none" w="med" len="med"/>
                <a:tailEnd type="none" w="med" len="med"/>
              </a:ln>
              <a:solidFill>
                <a:srgbClr val="00C9F8">
                  <a:alpha val="50000"/>
                </a:srgbClr>
              </a:solidFill>
              <a:latin typeface="Times New Roman" panose="02020603050405020304" pitchFamily="18" charset="0"/>
              <a:ea typeface="华文彩云" charset="0"/>
            </a:endParaRPr>
          </a:p>
        </p:txBody>
      </p:sp>
      <p:sp>
        <p:nvSpPr>
          <p:cNvPr id="8217" name="文本框 8216"/>
          <p:cNvSpPr txBox="1"/>
          <p:nvPr/>
        </p:nvSpPr>
        <p:spPr>
          <a:xfrm>
            <a:off x="3208496" y="1249680"/>
            <a:ext cx="4015740" cy="437674"/>
          </a:xfrm>
          <a:prstGeom prst="rect">
            <a:avLst/>
          </a:prstGeom>
          <a:solidFill>
            <a:srgbClr val="BFF3FF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You can use the computers.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8218" name="文本框 8217"/>
          <p:cNvSpPr txBox="1"/>
          <p:nvPr/>
        </p:nvSpPr>
        <p:spPr>
          <a:xfrm>
            <a:off x="3208021" y="1801654"/>
            <a:ext cx="4016216" cy="437674"/>
          </a:xfrm>
          <a:prstGeom prst="rect">
            <a:avLst/>
          </a:prstGeom>
          <a:solidFill>
            <a:srgbClr val="FFD9FF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You can do your homework.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8219" name="文本框 8218"/>
          <p:cNvSpPr txBox="1"/>
          <p:nvPr/>
        </p:nvSpPr>
        <p:spPr>
          <a:xfrm>
            <a:off x="2626995" y="3499962"/>
            <a:ext cx="5240655" cy="437674"/>
          </a:xfrm>
          <a:prstGeom prst="rect">
            <a:avLst/>
          </a:prstGeom>
          <a:solidFill>
            <a:srgbClr val="AEFA62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You can </a:t>
            </a:r>
            <a:r>
              <a:rPr lang="en-US" altLang="zh-CN" sz="2400" u="sng" dirty="0">
                <a:solidFill>
                  <a:srgbClr val="FF4B21"/>
                </a:solidFill>
                <a:latin typeface="Times New Roman" panose="02020603050405020304" pitchFamily="18" charset="0"/>
              </a:rPr>
              <a:t>borrow</a:t>
            </a:r>
            <a:r>
              <a:rPr lang="en-US" altLang="zh-CN" sz="2400" dirty="0">
                <a:latin typeface="Times New Roman" panose="02020603050405020304" pitchFamily="18" charset="0"/>
              </a:rPr>
              <a:t> books, videos and CDs.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8220" name="文本框 8219"/>
          <p:cNvSpPr txBox="1"/>
          <p:nvPr/>
        </p:nvSpPr>
        <p:spPr>
          <a:xfrm>
            <a:off x="3208497" y="2353152"/>
            <a:ext cx="4140041" cy="437674"/>
          </a:xfrm>
          <a:prstGeom prst="rect">
            <a:avLst/>
          </a:prstGeom>
          <a:solidFill>
            <a:srgbClr val="FF4B21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You can’t talk to your friends.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8221" name="文本框 8220"/>
          <p:cNvSpPr txBox="1"/>
          <p:nvPr/>
        </p:nvSpPr>
        <p:spPr>
          <a:xfrm>
            <a:off x="2596039" y="2926080"/>
            <a:ext cx="5302568" cy="437674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You can read newspapers and magazines.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18473" y="3937635"/>
            <a:ext cx="4015740" cy="437674"/>
          </a:xfrm>
          <a:prstGeom prst="rect">
            <a:avLst/>
          </a:prstGeom>
          <a:solidFill>
            <a:srgbClr val="BFF3FF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You can't eat in the library.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09800" y="4478179"/>
            <a:ext cx="6399848" cy="437674"/>
          </a:xfrm>
          <a:prstGeom prst="rect">
            <a:avLst/>
          </a:prstGeom>
          <a:solidFill>
            <a:srgbClr val="FFD9FF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You can't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puts the books on the floor after reading.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7" grpId="0" bldLvl="0" animBg="1"/>
      <p:bldP spid="8218" grpId="0" bldLvl="0" animBg="1"/>
      <p:bldP spid="8219" grpId="0" bldLvl="0" animBg="1"/>
      <p:bldP spid="8220" grpId="0" bldLvl="0" animBg="1"/>
      <p:bldP spid="8221" grpId="0" bldLvl="0" animBg="1"/>
      <p:bldP spid="2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6" name="图片 21515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47" y="601980"/>
            <a:ext cx="5813108" cy="4471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813108" y="2306479"/>
            <a:ext cx="3330416" cy="53006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>
                <a:latin typeface="Times New Roman" panose="02020603050405020304" pitchFamily="18" charset="0"/>
              </a:rPr>
              <a:t>What are they doing?</a:t>
            </a:r>
            <a:endParaRPr lang="en-US" altLang="zh-CN" sz="3000">
              <a:latin typeface="Times New Roman" panose="02020603050405020304" pitchFamily="18" charset="0"/>
            </a:endParaRPr>
          </a:p>
        </p:txBody>
      </p:sp>
      <p:sp>
        <p:nvSpPr>
          <p:cNvPr id="10242" name="矩形 11"/>
          <p:cNvSpPr/>
          <p:nvPr/>
        </p:nvSpPr>
        <p:spPr>
          <a:xfrm>
            <a:off x="40481" y="745332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290" name="椭圆形标注 9"/>
          <p:cNvGrpSpPr/>
          <p:nvPr/>
        </p:nvGrpSpPr>
        <p:grpSpPr>
          <a:xfrm>
            <a:off x="1364456" y="1114425"/>
            <a:ext cx="6625829" cy="1890713"/>
            <a:chOff x="0" y="0"/>
            <a:chExt cx="3575" cy="2938"/>
          </a:xfrm>
        </p:grpSpPr>
        <p:pic>
          <p:nvPicPr>
            <p:cNvPr id="12291" name="椭圆形标注 9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0"/>
              <a:ext cx="3575" cy="29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2" name="文本框 12291"/>
            <p:cNvSpPr txBox="1"/>
            <p:nvPr/>
          </p:nvSpPr>
          <p:spPr>
            <a:xfrm>
              <a:off x="594" y="458"/>
              <a:ext cx="2387" cy="17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幼圆" pitchFamily="1" charset="-122"/>
              </a:endParaRPr>
            </a:p>
          </p:txBody>
        </p:sp>
      </p:grpSp>
      <p:sp>
        <p:nvSpPr>
          <p:cNvPr id="12293" name="Rectangle 2"/>
          <p:cNvSpPr>
            <a:spLocks noGrp="1"/>
          </p:cNvSpPr>
          <p:nvPr/>
        </p:nvSpPr>
        <p:spPr>
          <a:xfrm>
            <a:off x="1853804" y="631032"/>
            <a:ext cx="6136481" cy="45124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b"/>
          <a:lstStyle>
            <a:lvl1pPr marL="0" lvl="0" indent="0" algn="l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700" dirty="0">
                <a:solidFill>
                  <a:srgbClr val="C00000"/>
                </a:solidFill>
                <a:latin typeface="Times New Roman" panose="02020603050405020304" pitchFamily="18" charset="0"/>
              </a:rPr>
              <a:t>Listen and Read.</a:t>
            </a:r>
            <a:endParaRPr lang="zh-CN" altLang="en-US" sz="27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4" name="Rectangle 4"/>
          <p:cNvSpPr>
            <a:spLocks noGrp="1"/>
          </p:cNvSpPr>
          <p:nvPr/>
        </p:nvSpPr>
        <p:spPr>
          <a:xfrm>
            <a:off x="2070735" y="1431608"/>
            <a:ext cx="5373529" cy="1060609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57505" lvl="0" indent="-357505" algn="just" defTabSz="91440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 b="0" i="0" u="none" kern="1200" baseline="0">
                <a:solidFill>
                  <a:srgbClr val="B37206"/>
                </a:solidFill>
                <a:latin typeface="+mn-lt"/>
                <a:ea typeface="+mn-ea"/>
                <a:cs typeface="+mn-cs"/>
              </a:defRPr>
            </a:lvl1pPr>
            <a:lvl2pPr marL="357505" lvl="1" indent="-357505" algn="just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Font typeface="幼圆" pitchFamily="1" charset="-122"/>
              <a:buChar char=" "/>
              <a:defRPr sz="1600" b="0" i="0" u="none" kern="1200" baseline="0">
                <a:solidFill>
                  <a:srgbClr val="7D7D7D"/>
                </a:solidFill>
                <a:latin typeface="幼圆" pitchFamily="1" charset="-122"/>
                <a:ea typeface="幼圆" pitchFamily="1" charset="-122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itchFamily="1" charset="-122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itchFamily="1" charset="-122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itchFamily="1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itchFamily="1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itchFamily="1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itchFamily="1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itchFamily="1" charset="-122"/>
                <a:cs typeface="+mn-cs"/>
              </a:defRPr>
            </a:lvl9pPr>
          </a:lstStyle>
          <a:p>
            <a:r>
              <a:rPr lang="zh-CN" altLang="en-US" sz="2300" dirty="0">
                <a:solidFill>
                  <a:srgbClr val="000000"/>
                </a:solidFill>
                <a:latin typeface="Times New Roman" panose="02020603050405020304" pitchFamily="18" charset="0"/>
              </a:rPr>
              <a:t>You can do lots of things in libraries</a:t>
            </a:r>
            <a:r>
              <a:rPr lang="en-US" altLang="x-none" sz="23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en-US" sz="2300" dirty="0">
                <a:solidFill>
                  <a:srgbClr val="000000"/>
                </a:solidFill>
                <a:latin typeface="Times New Roman" panose="02020603050405020304" pitchFamily="18" charset="0"/>
              </a:rPr>
              <a:t> You can borrow books, CDs and DVDs.</a:t>
            </a:r>
            <a:endParaRPr lang="zh-CN" altLang="en-US" sz="23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2295" name="图片 12294"/>
          <p:cNvPicPr>
            <a:picLocks noChangeAspect="1"/>
          </p:cNvPicPr>
          <p:nvPr/>
        </p:nvPicPr>
        <p:blipFill>
          <a:blip r:embed="rId3">
            <a:lum contrast="12000"/>
          </a:blip>
          <a:stretch>
            <a:fillRect/>
          </a:stretch>
        </p:blipFill>
        <p:spPr>
          <a:xfrm>
            <a:off x="3733562" y="2878931"/>
            <a:ext cx="3942159" cy="186332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/>
      <p:bldP spid="1229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4" name="椭圆形标注 9"/>
          <p:cNvGrpSpPr/>
          <p:nvPr/>
        </p:nvGrpSpPr>
        <p:grpSpPr>
          <a:xfrm>
            <a:off x="1435894" y="1194435"/>
            <a:ext cx="6625829" cy="1890713"/>
            <a:chOff x="0" y="0"/>
            <a:chExt cx="3575" cy="2938"/>
          </a:xfrm>
        </p:grpSpPr>
        <p:pic>
          <p:nvPicPr>
            <p:cNvPr id="13315" name="椭圆形标注 9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0"/>
              <a:ext cx="3575" cy="29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6" name="文本框 13315"/>
            <p:cNvSpPr txBox="1"/>
            <p:nvPr/>
          </p:nvSpPr>
          <p:spPr>
            <a:xfrm>
              <a:off x="594" y="458"/>
              <a:ext cx="2387" cy="17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幼圆" pitchFamily="1" charset="-122"/>
              </a:endParaRPr>
            </a:p>
          </p:txBody>
        </p:sp>
      </p:grpSp>
      <p:sp>
        <p:nvSpPr>
          <p:cNvPr id="13317" name="Rectangle 2"/>
          <p:cNvSpPr>
            <a:spLocks noGrp="1"/>
          </p:cNvSpPr>
          <p:nvPr/>
        </p:nvSpPr>
        <p:spPr>
          <a:xfrm>
            <a:off x="1738552" y="742951"/>
            <a:ext cx="6136481" cy="45124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b"/>
          <a:lstStyle>
            <a:lvl1pPr marL="0" lvl="0" indent="0" algn="l" defTabSz="91440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None/>
              <a:defRPr sz="3200" b="1" i="0" u="none" kern="1200" baseline="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700" dirty="0">
                <a:solidFill>
                  <a:srgbClr val="C00000"/>
                </a:solidFill>
                <a:latin typeface="Times New Roman" panose="02020603050405020304" pitchFamily="18" charset="0"/>
              </a:rPr>
              <a:t>Listen and Read.</a:t>
            </a:r>
            <a:endParaRPr lang="zh-CN" altLang="en-US" sz="27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18" name="Rectangle 4"/>
          <p:cNvSpPr>
            <a:spLocks noGrp="1"/>
          </p:cNvSpPr>
          <p:nvPr/>
        </p:nvSpPr>
        <p:spPr>
          <a:xfrm>
            <a:off x="2303621" y="1411129"/>
            <a:ext cx="4914900" cy="17145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57505" lvl="0" indent="-357505" algn="just" defTabSz="91440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 b="0" i="0" u="none" kern="1200" baseline="0">
                <a:solidFill>
                  <a:srgbClr val="B37206"/>
                </a:solidFill>
                <a:latin typeface="+mn-lt"/>
                <a:ea typeface="+mn-ea"/>
                <a:cs typeface="+mn-cs"/>
              </a:defRPr>
            </a:lvl1pPr>
            <a:lvl2pPr marL="357505" lvl="1" indent="-357505" algn="just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Font typeface="幼圆" pitchFamily="1" charset="-122"/>
              <a:buChar char=" "/>
              <a:defRPr sz="1600" b="0" i="0" u="none" kern="1200" baseline="0">
                <a:solidFill>
                  <a:srgbClr val="7D7D7D"/>
                </a:solidFill>
                <a:latin typeface="幼圆" pitchFamily="1" charset="-122"/>
                <a:ea typeface="幼圆" pitchFamily="1" charset="-122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itchFamily="1" charset="-122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itchFamily="1" charset="-122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itchFamily="1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itchFamily="1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itchFamily="1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itchFamily="1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幼圆" pitchFamily="1" charset="-122"/>
                <a:cs typeface="+mn-cs"/>
              </a:defRPr>
            </a:lvl9pPr>
          </a:lstStyle>
          <a:p>
            <a:r>
              <a:rPr lang="zh-CN" altLang="en-US" sz="2300" dirty="0">
                <a:solidFill>
                  <a:srgbClr val="000000"/>
                </a:solidFill>
                <a:latin typeface="Times New Roman" panose="02020603050405020304" pitchFamily="18" charset="0"/>
              </a:rPr>
              <a:t>You can use the computers. You can do your homework. But you can't talk to your friends.</a:t>
            </a:r>
            <a:endParaRPr lang="zh-CN" altLang="en-US" sz="23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9" name="图片 13318"/>
          <p:cNvPicPr>
            <a:picLocks noChangeAspect="1"/>
          </p:cNvPicPr>
          <p:nvPr/>
        </p:nvPicPr>
        <p:blipFill>
          <a:blip r:embed="rId3">
            <a:lum contrast="12000"/>
          </a:blip>
          <a:stretch>
            <a:fillRect/>
          </a:stretch>
        </p:blipFill>
        <p:spPr>
          <a:xfrm>
            <a:off x="3438287" y="3085147"/>
            <a:ext cx="3942159" cy="186332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/>
      <p:bldP spid="13318" grpId="0" build="p"/>
    </p:bldLst>
  </p:timing>
</p:sld>
</file>

<file path=ppt/tags/tag1.xml><?xml version="1.0" encoding="utf-8"?>
<p:tagLst xmlns:p="http://schemas.openxmlformats.org/presentationml/2006/main">
  <p:tag name="KSO_WPP_MARK_KEY" val="36243d7e-0057-4c0e-ae83-2ec16c68884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1825</Words>
  <Application>WPS 演示</Application>
  <PresentationFormat>全屏显示(16:9)</PresentationFormat>
  <Paragraphs>151</Paragraphs>
  <Slides>20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华文彩云</vt:lpstr>
      <vt:lpstr>幼圆</vt:lpstr>
      <vt:lpstr>Arial Unicode MS</vt:lpstr>
      <vt:lpstr>Comic Sans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410</cp:revision>
  <dcterms:created xsi:type="dcterms:W3CDTF">2013-07-01T03:05:00Z</dcterms:created>
  <dcterms:modified xsi:type="dcterms:W3CDTF">2023-02-17T02:32:23Z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84EE2AD1C83844B89B93D3DD8EA3B559</vt:lpwstr>
  </property>
</Properties>
</file>