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5"/>
  </p:handoutMasterIdLst>
  <p:sldIdLst>
    <p:sldId id="288" r:id="rId3"/>
    <p:sldId id="334" r:id="rId5"/>
    <p:sldId id="358" r:id="rId6"/>
    <p:sldId id="357" r:id="rId7"/>
    <p:sldId id="360" r:id="rId8"/>
    <p:sldId id="370" r:id="rId9"/>
    <p:sldId id="369" r:id="rId10"/>
    <p:sldId id="364" r:id="rId11"/>
    <p:sldId id="359" r:id="rId12"/>
    <p:sldId id="342" r:id="rId13"/>
    <p:sldId id="361" r:id="rId14"/>
    <p:sldId id="365" r:id="rId15"/>
    <p:sldId id="368" r:id="rId16"/>
    <p:sldId id="367" r:id="rId17"/>
    <p:sldId id="372" r:id="rId18"/>
    <p:sldId id="336" r:id="rId19"/>
    <p:sldId id="362" r:id="rId20"/>
    <p:sldId id="363" r:id="rId21"/>
    <p:sldId id="366" r:id="rId22"/>
    <p:sldId id="371" r:id="rId23"/>
    <p:sldId id="335" r:id="rId24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lvl="0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lvl="1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lvl="2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lvl="3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lvl="4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lvl="5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lvl="6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lvl="7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lvl="8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46" d="100"/>
          <a:sy n="146" d="100"/>
        </p:scale>
        <p:origin x="-62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jpe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17.jpe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hyperlink" Target="../&#32032;&#26448;/season%20song.flv" TargetMode="Externa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 dirty="0"/>
          </a:p>
        </p:txBody>
      </p:sp>
      <p:pic>
        <p:nvPicPr>
          <p:cNvPr id="4104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470107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五年级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4106" name="组合 8"/>
          <p:cNvGrpSpPr/>
          <p:nvPr/>
        </p:nvGrpSpPr>
        <p:grpSpPr>
          <a:xfrm>
            <a:off x="122328" y="1373097"/>
            <a:ext cx="5906691" cy="1188566"/>
            <a:chOff x="-879956" y="1949140"/>
            <a:chExt cx="7875497" cy="1582568"/>
          </a:xfrm>
        </p:grpSpPr>
        <p:sp>
          <p:nvSpPr>
            <p:cNvPr id="2" name="矩形 24"/>
            <p:cNvSpPr/>
            <p:nvPr/>
          </p:nvSpPr>
          <p:spPr>
            <a:xfrm>
              <a:off x="1703859" y="1949140"/>
              <a:ext cx="2497138" cy="6099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b="1" dirty="0">
                  <a:latin typeface="Times New Roman" panose="02020603050405020304" pitchFamily="18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Module 4 Unit 2</a:t>
              </a:r>
              <a:endParaRPr lang="zh-CN" altLang="en-US" b="1" dirty="0"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08" name="TextBox 2"/>
            <p:cNvSpPr txBox="1"/>
            <p:nvPr/>
          </p:nvSpPr>
          <p:spPr>
            <a:xfrm>
              <a:off x="-879956" y="2671122"/>
              <a:ext cx="7875497" cy="86058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en-US" altLang="zh-CN" sz="36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 </a:t>
              </a:r>
              <a:r>
                <a:rPr lang="en-US" altLang="zh-CN" sz="3300" b="1" dirty="0"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My favourite season is spring.</a:t>
              </a:r>
              <a:endParaRPr lang="zh-CN" altLang="en-US" sz="3300" dirty="0">
                <a:ea typeface="微软雅黑" panose="020B0503020204020204" pitchFamily="34" charset="-122"/>
              </a:endParaRPr>
            </a:p>
          </p:txBody>
        </p:sp>
      </p:grpSp>
      <p:pic>
        <p:nvPicPr>
          <p:cNvPr id="4109" name="Picture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113101" y="1152526"/>
            <a:ext cx="3030899" cy="398434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矩形 11"/>
          <p:cNvSpPr/>
          <p:nvPr/>
        </p:nvSpPr>
        <p:spPr>
          <a:xfrm>
            <a:off x="40481" y="745332"/>
            <a:ext cx="2141016" cy="3369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8" name="Text Box 2"/>
          <p:cNvSpPr txBox="1"/>
          <p:nvPr/>
        </p:nvSpPr>
        <p:spPr>
          <a:xfrm>
            <a:off x="1372315" y="3720465"/>
            <a:ext cx="6422231" cy="9001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eaLnBrk="0" hangingPunct="0"/>
            <a:r>
              <a:rPr lang="en-US" altLang="zh-CN" sz="2700" b="1" dirty="0">
                <a:latin typeface="Times New Roman" panose="02020603050405020304" pitchFamily="18" charset="0"/>
              </a:rPr>
              <a:t>What’s Amy’s/Daming’s/Lingling’s/Sam’s favourite season?</a:t>
            </a:r>
            <a:endParaRPr lang="en-US" altLang="zh-CN" sz="2700" b="1" dirty="0">
              <a:latin typeface="Times New Roman" panose="02020603050405020304" pitchFamily="18" charset="0"/>
            </a:endParaRPr>
          </a:p>
        </p:txBody>
      </p:sp>
      <p:pic>
        <p:nvPicPr>
          <p:cNvPr id="9225" name="Picture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24615" y="1504712"/>
            <a:ext cx="1214438" cy="1814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6" name="Picture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834403" y="1440419"/>
            <a:ext cx="1050131" cy="18788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7" name="Picture 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778693" y="1411844"/>
            <a:ext cx="1035844" cy="190738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8" name="Picture 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714649" y="1327309"/>
            <a:ext cx="1164431" cy="205025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/>
      <p:bldP spid="1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Rectangle 8"/>
          <p:cNvSpPr/>
          <p:nvPr/>
        </p:nvSpPr>
        <p:spPr>
          <a:xfrm>
            <a:off x="3751660" y="1214438"/>
            <a:ext cx="4949428" cy="344924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/>
          <a:lstStyle/>
          <a:p>
            <a:pPr marL="400050" indent="-400050" eaLnBrk="0" hangingPunct="0">
              <a:lnSpc>
                <a:spcPct val="130000"/>
              </a:lnSpc>
              <a:spcBef>
                <a:spcPts val="750"/>
              </a:spcBef>
            </a:pPr>
            <a:r>
              <a:rPr lang="en-US" altLang="zh-CN" sz="2400" b="1" dirty="0">
                <a:latin typeface="Times New Roman" panose="02020603050405020304" pitchFamily="18" charset="0"/>
                <a:sym typeface="Calibri" panose="020F0502020204030204" pitchFamily="34" charset="0"/>
              </a:rPr>
              <a:t>What’s Amy’s favourite season?</a:t>
            </a:r>
            <a:r>
              <a:rPr lang="en-US" altLang="zh-CN" sz="2100" b="1" dirty="0">
                <a:latin typeface="Times New Roman" panose="02020603050405020304" pitchFamily="18" charset="0"/>
                <a:sym typeface="Calibri" panose="020F0502020204030204" pitchFamily="34" charset="0"/>
              </a:rPr>
              <a:t> </a:t>
            </a:r>
            <a:endParaRPr lang="en-US" altLang="zh-CN" sz="21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 marL="400050" indent="-400050" eaLnBrk="0" hangingPunct="0">
              <a:lnSpc>
                <a:spcPct val="130000"/>
              </a:lnSpc>
              <a:spcBef>
                <a:spcPts val="750"/>
              </a:spcBef>
            </a:pP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Her favourite season is spring.</a:t>
            </a:r>
            <a:endParaRPr lang="en-US" altLang="zh-CN" sz="2400" b="1" dirty="0">
              <a:solidFill>
                <a:srgbClr val="FF3300"/>
              </a:solidFill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 marL="400050" indent="-400050" eaLnBrk="0" hangingPunct="0">
              <a:lnSpc>
                <a:spcPct val="130000"/>
              </a:lnSpc>
              <a:spcBef>
                <a:spcPts val="750"/>
              </a:spcBef>
            </a:pPr>
            <a:r>
              <a:rPr lang="en-US" altLang="zh-CN" sz="2400" b="1" dirty="0">
                <a:latin typeface="Times New Roman" panose="02020603050405020304" pitchFamily="18" charset="0"/>
                <a:sym typeface="Calibri" panose="020F0502020204030204" pitchFamily="34" charset="0"/>
              </a:rPr>
              <a:t>What’s the weather like in spring?</a:t>
            </a:r>
            <a:endParaRPr lang="en-US" altLang="zh-CN" sz="21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 marL="400050" indent="-400050" eaLnBrk="0" hangingPunct="0">
              <a:lnSpc>
                <a:spcPct val="130000"/>
              </a:lnSpc>
              <a:spcBef>
                <a:spcPts val="750"/>
              </a:spcBef>
            </a:pP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It’s warm.</a:t>
            </a:r>
            <a:endParaRPr lang="en-US" altLang="zh-CN" sz="2400" b="1" dirty="0">
              <a:solidFill>
                <a:srgbClr val="FF3300"/>
              </a:solidFill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 marL="400050" indent="-400050" eaLnBrk="0" hangingPunct="0">
              <a:lnSpc>
                <a:spcPct val="130000"/>
              </a:lnSpc>
              <a:spcBef>
                <a:spcPts val="750"/>
              </a:spcBef>
            </a:pPr>
            <a:r>
              <a:rPr lang="en-US" altLang="zh-CN" sz="2400" b="1" dirty="0">
                <a:latin typeface="Times New Roman" panose="02020603050405020304" pitchFamily="18" charset="0"/>
                <a:sym typeface="Calibri" panose="020F0502020204030204" pitchFamily="34" charset="0"/>
              </a:rPr>
              <a:t>What can Amy do in spring?</a:t>
            </a:r>
            <a:endParaRPr lang="en-US" altLang="zh-CN" sz="24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 marL="400050" indent="-400050" eaLnBrk="0" hangingPunct="0">
              <a:lnSpc>
                <a:spcPct val="130000"/>
              </a:lnSpc>
              <a:spcBef>
                <a:spcPts val="750"/>
              </a:spcBef>
            </a:pP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She can see ducks in the river.</a:t>
            </a:r>
            <a:endParaRPr lang="en-US" altLang="zh-CN" sz="2400" b="1" dirty="0">
              <a:solidFill>
                <a:srgbClr val="FF3300"/>
              </a:solidFill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 marL="400050" indent="-400050" eaLnBrk="0" hangingPunct="0">
              <a:lnSpc>
                <a:spcPct val="130000"/>
              </a:lnSpc>
              <a:spcBef>
                <a:spcPts val="750"/>
              </a:spcBef>
            </a:pPr>
            <a:endParaRPr lang="en-US" altLang="zh-CN" sz="2400" b="1" dirty="0">
              <a:solidFill>
                <a:srgbClr val="FF3300"/>
              </a:solidFill>
              <a:latin typeface="Times New Roman" panose="02020603050405020304" pitchFamily="18" charset="0"/>
              <a:sym typeface="Calibri" panose="020F0502020204030204" pitchFamily="34" charset="0"/>
            </a:endParaRPr>
          </a:p>
        </p:txBody>
      </p:sp>
      <p:pic>
        <p:nvPicPr>
          <p:cNvPr id="10250" name="Picture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95275" y="1958579"/>
            <a:ext cx="2843213" cy="1914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3" name="Picture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87718" y="2071211"/>
            <a:ext cx="2907506" cy="1871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Rectangle 8"/>
          <p:cNvSpPr/>
          <p:nvPr/>
        </p:nvSpPr>
        <p:spPr>
          <a:xfrm>
            <a:off x="3751660" y="1214438"/>
            <a:ext cx="4949428" cy="344924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/>
          <a:lstStyle/>
          <a:p>
            <a:pPr marL="400050" indent="-400050" eaLnBrk="0" hangingPunct="0">
              <a:lnSpc>
                <a:spcPct val="130000"/>
              </a:lnSpc>
              <a:spcBef>
                <a:spcPts val="750"/>
              </a:spcBef>
            </a:pPr>
            <a:r>
              <a:rPr lang="en-US" altLang="zh-CN" sz="2400" b="1" dirty="0">
                <a:latin typeface="Times New Roman" panose="02020603050405020304" pitchFamily="18" charset="0"/>
                <a:sym typeface="Calibri" panose="020F0502020204030204" pitchFamily="34" charset="0"/>
              </a:rPr>
              <a:t>What’s Daming’s favourite season?</a:t>
            </a:r>
            <a:r>
              <a:rPr lang="en-US" altLang="zh-CN" sz="2100" b="1" dirty="0">
                <a:latin typeface="Times New Roman" panose="02020603050405020304" pitchFamily="18" charset="0"/>
                <a:sym typeface="Calibri" panose="020F0502020204030204" pitchFamily="34" charset="0"/>
              </a:rPr>
              <a:t> </a:t>
            </a:r>
            <a:endParaRPr lang="en-US" altLang="zh-CN" sz="21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 marL="400050" indent="-400050" eaLnBrk="0" hangingPunct="0">
              <a:lnSpc>
                <a:spcPct val="130000"/>
              </a:lnSpc>
              <a:spcBef>
                <a:spcPts val="750"/>
              </a:spcBef>
            </a:pP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His favourite season is summer.</a:t>
            </a:r>
            <a:endParaRPr lang="en-US" altLang="zh-CN" sz="2400" b="1" dirty="0">
              <a:solidFill>
                <a:srgbClr val="FF3300"/>
              </a:solidFill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 marL="400050" indent="-400050" eaLnBrk="0" hangingPunct="0">
              <a:lnSpc>
                <a:spcPct val="130000"/>
              </a:lnSpc>
              <a:spcBef>
                <a:spcPts val="750"/>
              </a:spcBef>
            </a:pPr>
            <a:r>
              <a:rPr lang="en-US" altLang="zh-CN" sz="2400" b="1" dirty="0">
                <a:latin typeface="Times New Roman" panose="02020603050405020304" pitchFamily="18" charset="0"/>
                <a:sym typeface="Calibri" panose="020F0502020204030204" pitchFamily="34" charset="0"/>
              </a:rPr>
              <a:t>What’s the weather like in summer?</a:t>
            </a:r>
            <a:endParaRPr lang="en-US" altLang="zh-CN" sz="21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 marL="400050" indent="-400050" eaLnBrk="0" hangingPunct="0">
              <a:lnSpc>
                <a:spcPct val="130000"/>
              </a:lnSpc>
              <a:spcBef>
                <a:spcPts val="750"/>
              </a:spcBef>
            </a:pP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It’s hot.</a:t>
            </a:r>
            <a:endParaRPr lang="en-US" altLang="zh-CN" sz="2400" b="1" dirty="0">
              <a:solidFill>
                <a:srgbClr val="FF3300"/>
              </a:solidFill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 marL="400050" indent="-400050" eaLnBrk="0" hangingPunct="0">
              <a:lnSpc>
                <a:spcPct val="130000"/>
              </a:lnSpc>
              <a:spcBef>
                <a:spcPts val="750"/>
              </a:spcBef>
            </a:pPr>
            <a:r>
              <a:rPr lang="en-US" altLang="zh-CN" sz="2400" b="1" dirty="0">
                <a:latin typeface="Times New Roman" panose="02020603050405020304" pitchFamily="18" charset="0"/>
                <a:sym typeface="Calibri" panose="020F0502020204030204" pitchFamily="34" charset="0"/>
              </a:rPr>
              <a:t>What can Daming do in spring?</a:t>
            </a:r>
            <a:endParaRPr lang="en-US" altLang="zh-CN" sz="24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 marL="400050" indent="-400050" eaLnBrk="0" hangingPunct="0">
              <a:lnSpc>
                <a:spcPct val="130000"/>
              </a:lnSpc>
              <a:spcBef>
                <a:spcPts val="750"/>
              </a:spcBef>
            </a:pP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He can go swimming.</a:t>
            </a:r>
            <a:endParaRPr lang="en-US" altLang="zh-CN" sz="2400" b="1" dirty="0">
              <a:solidFill>
                <a:srgbClr val="FF3300"/>
              </a:solidFill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 marL="400050" indent="-400050" eaLnBrk="0" hangingPunct="0">
              <a:lnSpc>
                <a:spcPct val="130000"/>
              </a:lnSpc>
              <a:spcBef>
                <a:spcPts val="750"/>
              </a:spcBef>
            </a:pPr>
            <a:endParaRPr lang="en-US" altLang="zh-CN" sz="2400" b="1" dirty="0">
              <a:solidFill>
                <a:srgbClr val="FF3300"/>
              </a:solidFill>
              <a:latin typeface="Times New Roman" panose="02020603050405020304" pitchFamily="18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7" name="Picture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31007" y="1956198"/>
            <a:ext cx="2693194" cy="196453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Rectangle 8"/>
          <p:cNvSpPr/>
          <p:nvPr/>
        </p:nvSpPr>
        <p:spPr>
          <a:xfrm>
            <a:off x="3751660" y="1214438"/>
            <a:ext cx="4949428" cy="344924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/>
          <a:lstStyle/>
          <a:p>
            <a:pPr marL="400050" indent="-400050" eaLnBrk="0" hangingPunct="0">
              <a:lnSpc>
                <a:spcPct val="130000"/>
              </a:lnSpc>
              <a:spcBef>
                <a:spcPts val="750"/>
              </a:spcBef>
            </a:pPr>
            <a:r>
              <a:rPr lang="en-US" altLang="zh-CN" sz="2400" b="1" dirty="0">
                <a:latin typeface="Times New Roman" panose="02020603050405020304" pitchFamily="18" charset="0"/>
                <a:sym typeface="Calibri" panose="020F0502020204030204" pitchFamily="34" charset="0"/>
              </a:rPr>
              <a:t>What’s Lingling’s favourite season?</a:t>
            </a:r>
            <a:r>
              <a:rPr lang="en-US" altLang="zh-CN" sz="2100" b="1" dirty="0">
                <a:latin typeface="Times New Roman" panose="02020603050405020304" pitchFamily="18" charset="0"/>
                <a:sym typeface="Calibri" panose="020F0502020204030204" pitchFamily="34" charset="0"/>
              </a:rPr>
              <a:t> </a:t>
            </a:r>
            <a:endParaRPr lang="en-US" altLang="zh-CN" sz="21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 marL="400050" indent="-400050" eaLnBrk="0" hangingPunct="0">
              <a:lnSpc>
                <a:spcPct val="130000"/>
              </a:lnSpc>
              <a:spcBef>
                <a:spcPts val="750"/>
              </a:spcBef>
            </a:pP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Her favourite season is autumn.</a:t>
            </a:r>
            <a:endParaRPr lang="en-US" altLang="zh-CN" sz="2400" b="1" dirty="0">
              <a:solidFill>
                <a:srgbClr val="FF3300"/>
              </a:solidFill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 marL="400050" indent="-400050" eaLnBrk="0" hangingPunct="0">
              <a:lnSpc>
                <a:spcPct val="130000"/>
              </a:lnSpc>
              <a:spcBef>
                <a:spcPts val="750"/>
              </a:spcBef>
            </a:pPr>
            <a:r>
              <a:rPr lang="en-US" altLang="zh-CN" sz="2400" b="1" dirty="0">
                <a:latin typeface="Times New Roman" panose="02020603050405020304" pitchFamily="18" charset="0"/>
                <a:sym typeface="Calibri" panose="020F0502020204030204" pitchFamily="34" charset="0"/>
              </a:rPr>
              <a:t>What’s the weather like in autumn?</a:t>
            </a:r>
            <a:endParaRPr lang="en-US" altLang="zh-CN" sz="21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 marL="400050" indent="-400050" eaLnBrk="0" hangingPunct="0">
              <a:lnSpc>
                <a:spcPct val="130000"/>
              </a:lnSpc>
              <a:spcBef>
                <a:spcPts val="750"/>
              </a:spcBef>
            </a:pP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It’s cool.</a:t>
            </a:r>
            <a:endParaRPr lang="en-US" altLang="zh-CN" sz="2400" b="1" dirty="0">
              <a:solidFill>
                <a:srgbClr val="FF3300"/>
              </a:solidFill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 marL="400050" indent="-400050" eaLnBrk="0" hangingPunct="0">
              <a:lnSpc>
                <a:spcPct val="130000"/>
              </a:lnSpc>
              <a:spcBef>
                <a:spcPts val="750"/>
              </a:spcBef>
            </a:pPr>
            <a:r>
              <a:rPr lang="en-US" altLang="zh-CN" sz="2400" b="1" dirty="0">
                <a:latin typeface="Times New Roman" panose="02020603050405020304" pitchFamily="18" charset="0"/>
                <a:sym typeface="Calibri" panose="020F0502020204030204" pitchFamily="34" charset="0"/>
              </a:rPr>
              <a:t>What can Lingling do in spring?</a:t>
            </a:r>
            <a:endParaRPr lang="en-US" altLang="zh-CN" sz="24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 marL="400050" indent="-400050" eaLnBrk="0" hangingPunct="0">
              <a:lnSpc>
                <a:spcPct val="130000"/>
              </a:lnSpc>
              <a:spcBef>
                <a:spcPts val="750"/>
              </a:spcBef>
            </a:pP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She can play with the leaves.</a:t>
            </a:r>
            <a:endParaRPr lang="en-US" altLang="zh-CN" sz="2400" b="1" dirty="0">
              <a:solidFill>
                <a:srgbClr val="FF3300"/>
              </a:solidFill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 marL="400050" indent="-400050" eaLnBrk="0" hangingPunct="0">
              <a:lnSpc>
                <a:spcPct val="130000"/>
              </a:lnSpc>
              <a:spcBef>
                <a:spcPts val="750"/>
              </a:spcBef>
            </a:pPr>
            <a:endParaRPr lang="en-US" altLang="zh-CN" sz="2400" b="1" dirty="0">
              <a:solidFill>
                <a:srgbClr val="FF3300"/>
              </a:solidFill>
              <a:latin typeface="Times New Roman" panose="02020603050405020304" pitchFamily="18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1" name="Picture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82191" y="1884760"/>
            <a:ext cx="3064669" cy="210740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Rectangle 8"/>
          <p:cNvSpPr/>
          <p:nvPr/>
        </p:nvSpPr>
        <p:spPr>
          <a:xfrm>
            <a:off x="3751660" y="1214438"/>
            <a:ext cx="4949428" cy="344924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/>
          <a:lstStyle/>
          <a:p>
            <a:pPr marL="400050" indent="-400050" eaLnBrk="0" hangingPunct="0">
              <a:lnSpc>
                <a:spcPct val="130000"/>
              </a:lnSpc>
              <a:spcBef>
                <a:spcPts val="750"/>
              </a:spcBef>
            </a:pPr>
            <a:r>
              <a:rPr lang="en-US" altLang="zh-CN" sz="2400" b="1" dirty="0">
                <a:latin typeface="Times New Roman" panose="02020603050405020304" pitchFamily="18" charset="0"/>
                <a:sym typeface="Calibri" panose="020F0502020204030204" pitchFamily="34" charset="0"/>
              </a:rPr>
              <a:t>What’s Sam’s favourite season?</a:t>
            </a:r>
            <a:r>
              <a:rPr lang="en-US" altLang="zh-CN" sz="2100" b="1" dirty="0">
                <a:latin typeface="Times New Roman" panose="02020603050405020304" pitchFamily="18" charset="0"/>
                <a:sym typeface="Calibri" panose="020F0502020204030204" pitchFamily="34" charset="0"/>
              </a:rPr>
              <a:t> </a:t>
            </a:r>
            <a:endParaRPr lang="en-US" altLang="zh-CN" sz="21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 marL="400050" indent="-400050" eaLnBrk="0" hangingPunct="0">
              <a:lnSpc>
                <a:spcPct val="130000"/>
              </a:lnSpc>
              <a:spcBef>
                <a:spcPts val="750"/>
              </a:spcBef>
            </a:pP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His favourite season is winter.</a:t>
            </a:r>
            <a:endParaRPr lang="en-US" altLang="zh-CN" sz="2400" b="1" dirty="0">
              <a:solidFill>
                <a:srgbClr val="FF3300"/>
              </a:solidFill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 marL="400050" indent="-400050" eaLnBrk="0" hangingPunct="0">
              <a:lnSpc>
                <a:spcPct val="130000"/>
              </a:lnSpc>
              <a:spcBef>
                <a:spcPts val="750"/>
              </a:spcBef>
            </a:pPr>
            <a:r>
              <a:rPr lang="en-US" altLang="zh-CN" sz="2400" b="1" dirty="0">
                <a:latin typeface="Times New Roman" panose="02020603050405020304" pitchFamily="18" charset="0"/>
                <a:sym typeface="Calibri" panose="020F0502020204030204" pitchFamily="34" charset="0"/>
              </a:rPr>
              <a:t>What’s the weather like in winter?</a:t>
            </a:r>
            <a:endParaRPr lang="en-US" altLang="zh-CN" sz="21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 marL="400050" indent="-400050" eaLnBrk="0" hangingPunct="0">
              <a:lnSpc>
                <a:spcPct val="130000"/>
              </a:lnSpc>
              <a:spcBef>
                <a:spcPts val="750"/>
              </a:spcBef>
            </a:pP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It’s cold.</a:t>
            </a:r>
            <a:endParaRPr lang="en-US" altLang="zh-CN" sz="2400" b="1" dirty="0">
              <a:solidFill>
                <a:srgbClr val="FF3300"/>
              </a:solidFill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 marL="400050" indent="-400050" eaLnBrk="0" hangingPunct="0">
              <a:lnSpc>
                <a:spcPct val="130000"/>
              </a:lnSpc>
              <a:spcBef>
                <a:spcPts val="750"/>
              </a:spcBef>
            </a:pPr>
            <a:r>
              <a:rPr lang="en-US" altLang="zh-CN" sz="2400" b="1" dirty="0">
                <a:latin typeface="Times New Roman" panose="02020603050405020304" pitchFamily="18" charset="0"/>
                <a:sym typeface="Calibri" panose="020F0502020204030204" pitchFamily="34" charset="0"/>
              </a:rPr>
              <a:t>What can Sam do in spring?</a:t>
            </a:r>
            <a:endParaRPr lang="en-US" altLang="zh-CN" sz="24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 marL="400050" indent="-400050" eaLnBrk="0" hangingPunct="0">
              <a:lnSpc>
                <a:spcPct val="130000"/>
              </a:lnSpc>
              <a:spcBef>
                <a:spcPts val="750"/>
              </a:spcBef>
            </a:pP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He can play with the snow.</a:t>
            </a:r>
            <a:endParaRPr lang="en-US" altLang="zh-CN" sz="2400" b="1" dirty="0">
              <a:solidFill>
                <a:srgbClr val="FF3300"/>
              </a:solidFill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 marL="400050" indent="-400050" eaLnBrk="0" hangingPunct="0">
              <a:lnSpc>
                <a:spcPct val="130000"/>
              </a:lnSpc>
              <a:spcBef>
                <a:spcPts val="750"/>
              </a:spcBef>
            </a:pPr>
            <a:endParaRPr lang="en-US" altLang="zh-CN" sz="2400" b="1" dirty="0">
              <a:solidFill>
                <a:srgbClr val="FF3300"/>
              </a:solidFill>
              <a:latin typeface="Times New Roman" panose="02020603050405020304" pitchFamily="18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5" name="Picture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821" y="2106216"/>
            <a:ext cx="1214438" cy="1814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6" name="Picture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891553" y="1956198"/>
            <a:ext cx="1050131" cy="18788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7" name="Picture 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782027" y="2013348"/>
            <a:ext cx="1035844" cy="190738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8" name="Picture 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771799" y="1870711"/>
            <a:ext cx="1164431" cy="205025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835593" y="844868"/>
            <a:ext cx="3648551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100">
                <a:latin typeface="Times New Roman" panose="02020603050405020304" pitchFamily="18" charset="0"/>
              </a:rPr>
              <a:t>I can retell it !</a:t>
            </a:r>
            <a:endParaRPr lang="en-US" altLang="zh-CN" sz="41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9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协作交流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" name="Text Box 2"/>
          <p:cNvSpPr txBox="1"/>
          <p:nvPr/>
        </p:nvSpPr>
        <p:spPr>
          <a:xfrm>
            <a:off x="1453515" y="610791"/>
            <a:ext cx="7372350" cy="438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</a:rPr>
              <a:t>What can you do in spring/summer/autumn/winter?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  <p:pic>
        <p:nvPicPr>
          <p:cNvPr id="14346" name="Picture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888094" y="1101328"/>
            <a:ext cx="5740003" cy="382309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/>
      <p:bldP spid="12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Rectangle 7"/>
          <p:cNvSpPr/>
          <p:nvPr/>
        </p:nvSpPr>
        <p:spPr>
          <a:xfrm>
            <a:off x="4424363" y="1651635"/>
            <a:ext cx="3951685" cy="52506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/>
          <a:lstStyle/>
          <a:p>
            <a:pPr eaLnBrk="0" hangingPunct="0">
              <a:spcBef>
                <a:spcPts val="750"/>
              </a:spcBef>
            </a:pPr>
            <a:r>
              <a:rPr lang="en-US" altLang="zh-CN" sz="2400" b="1" dirty="0">
                <a:latin typeface="Times New Roman" panose="02020603050405020304" pitchFamily="18" charset="0"/>
                <a:sym typeface="Calibri" panose="020F0502020204030204" pitchFamily="34" charset="0"/>
              </a:rPr>
              <a:t>I can fly my kite in spring.</a:t>
            </a:r>
            <a:endParaRPr lang="en-US" altLang="zh-CN" sz="24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</p:txBody>
      </p:sp>
      <p:pic>
        <p:nvPicPr>
          <p:cNvPr id="16393" name="Picture 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833438" y="3097054"/>
            <a:ext cx="3056335" cy="1738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4" name="Picture 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833438" y="1039654"/>
            <a:ext cx="3056335" cy="174902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Rectangle 7"/>
          <p:cNvSpPr/>
          <p:nvPr/>
        </p:nvSpPr>
        <p:spPr>
          <a:xfrm>
            <a:off x="4424363" y="3700702"/>
            <a:ext cx="4380310" cy="52506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/>
          <a:lstStyle/>
          <a:p>
            <a:pPr eaLnBrk="0" hangingPunct="0">
              <a:spcBef>
                <a:spcPts val="750"/>
              </a:spcBef>
            </a:pPr>
            <a:r>
              <a:rPr lang="en-US" altLang="zh-CN" sz="2400" b="1" dirty="0">
                <a:latin typeface="Times New Roman" panose="02020603050405020304" pitchFamily="18" charset="0"/>
                <a:sym typeface="Calibri" panose="020F0502020204030204" pitchFamily="34" charset="0"/>
              </a:rPr>
              <a:t>I can go swimming in summer.</a:t>
            </a:r>
            <a:endParaRPr lang="en-US" altLang="zh-CN" sz="24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19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09" name="Picture 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95802" y="3053239"/>
            <a:ext cx="3056335" cy="17514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0" name="Picture 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95802" y="1002983"/>
            <a:ext cx="3056335" cy="17514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Rectangle 7"/>
          <p:cNvSpPr/>
          <p:nvPr/>
        </p:nvSpPr>
        <p:spPr>
          <a:xfrm>
            <a:off x="4286726" y="1617345"/>
            <a:ext cx="4586288" cy="52506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/>
          <a:lstStyle/>
          <a:p>
            <a:pPr eaLnBrk="0" hangingPunct="0">
              <a:spcBef>
                <a:spcPts val="750"/>
              </a:spcBef>
            </a:pPr>
            <a:r>
              <a:rPr lang="en-US" altLang="zh-CN" sz="2400" b="1" dirty="0">
                <a:latin typeface="Times New Roman" panose="02020603050405020304" pitchFamily="18" charset="0"/>
                <a:sym typeface="Calibri" panose="020F0502020204030204" pitchFamily="34" charset="0"/>
              </a:rPr>
              <a:t>I can have a picnic in autumn.</a:t>
            </a:r>
            <a:endParaRPr lang="en-US" altLang="zh-CN" sz="24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</p:txBody>
      </p:sp>
      <p:sp>
        <p:nvSpPr>
          <p:cNvPr id="19" name="Rectangle 7"/>
          <p:cNvSpPr/>
          <p:nvPr/>
        </p:nvSpPr>
        <p:spPr>
          <a:xfrm>
            <a:off x="4286727" y="3666412"/>
            <a:ext cx="4380310" cy="52506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/>
          <a:lstStyle/>
          <a:p>
            <a:pPr eaLnBrk="0" hangingPunct="0">
              <a:spcBef>
                <a:spcPts val="750"/>
              </a:spcBef>
            </a:pPr>
            <a:r>
              <a:rPr lang="en-US" altLang="zh-CN" sz="2400" b="1" dirty="0">
                <a:latin typeface="Times New Roman" panose="02020603050405020304" pitchFamily="18" charset="0"/>
                <a:sym typeface="Calibri" panose="020F0502020204030204" pitchFamily="34" charset="0"/>
              </a:rPr>
              <a:t>I can go skiing in winter.</a:t>
            </a:r>
            <a:endParaRPr lang="en-US" altLang="zh-CN" sz="24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19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3125629" y="666274"/>
            <a:ext cx="3628549" cy="691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favourite season</a:t>
            </a:r>
            <a:r>
              <a:rPr lang="en-US" altLang="zh-CN" sz="27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7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1" name="图片 12290" descr="zxh-3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06755" y="1490663"/>
            <a:ext cx="3662363" cy="266652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606290" y="2478405"/>
            <a:ext cx="4291489" cy="251936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9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创设情境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80811" y="688181"/>
            <a:ext cx="3442335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100">
                <a:latin typeface="Times New Roman" panose="02020603050405020304" pitchFamily="18" charset="0"/>
              </a:rPr>
              <a:t>Enjoy the song</a:t>
            </a:r>
            <a:endParaRPr lang="en-US" altLang="zh-CN" sz="4100">
              <a:latin typeface="Times New Roman" panose="02020603050405020304" pitchFamily="18" charset="0"/>
            </a:endParaRPr>
          </a:p>
        </p:txBody>
      </p:sp>
      <p:pic>
        <p:nvPicPr>
          <p:cNvPr id="4" name="图片 3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182654" y="1379696"/>
            <a:ext cx="4438650" cy="366712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502569" y="1092994"/>
            <a:ext cx="6139339" cy="38080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</a:t>
            </a:r>
            <a:r>
              <a:rPr lang="en-US" altLang="zh-CN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favourite</a:t>
            </a:r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season is winter. It’s cold. I can wear coats and gloves. But when it snows, it’s white everywhere. And I can make a snowman. I can get presents on Christmas Day. I love winter, because my birthday is in winter. What about you? </a:t>
            </a:r>
            <a:endParaRPr lang="en-US" altLang="zh-CN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7488" y="520065"/>
            <a:ext cx="3628549" cy="691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</a:t>
            </a:r>
            <a:r>
              <a:rPr lang="en-US" altLang="zh-CN" sz="27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favourite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season</a:t>
            </a:r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矩形 8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3909" name="矩形 123908"/>
          <p:cNvSpPr/>
          <p:nvPr/>
        </p:nvSpPr>
        <p:spPr>
          <a:xfrm>
            <a:off x="2468880" y="1101566"/>
            <a:ext cx="4070033" cy="1453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buClrTx/>
            </a:pPr>
            <a:r>
              <a:rPr lang="en-US" altLang="zh-CN" sz="3000" b="1" i="1" dirty="0">
                <a:solidFill>
                  <a:srgbClr val="FF0000"/>
                </a:solidFill>
                <a:latin typeface="Times New Roman" panose="02020603050405020304" pitchFamily="18" charset="0"/>
                <a:ea typeface="幼圆" pitchFamily="49" charset="-122"/>
              </a:rPr>
              <a:t>Let’s enjoy the seasons!</a:t>
            </a:r>
            <a:endParaRPr lang="en-US" altLang="zh-CN" sz="3000" b="1" i="1" dirty="0">
              <a:solidFill>
                <a:srgbClr val="FF0000"/>
              </a:solidFill>
              <a:latin typeface="Times New Roman" panose="02020603050405020304" pitchFamily="18" charset="0"/>
              <a:ea typeface="幼圆" pitchFamily="49" charset="-122"/>
            </a:endParaRPr>
          </a:p>
          <a:p>
            <a:pPr>
              <a:lnSpc>
                <a:spcPct val="150000"/>
              </a:lnSpc>
              <a:buClrTx/>
            </a:pPr>
            <a:r>
              <a:rPr lang="en-US" altLang="zh-CN" sz="3000" b="1" i="1" dirty="0">
                <a:solidFill>
                  <a:srgbClr val="FF0000"/>
                </a:solidFill>
                <a:latin typeface="Times New Roman" panose="02020603050405020304" pitchFamily="18" charset="0"/>
                <a:ea typeface="幼圆" pitchFamily="49" charset="-122"/>
              </a:rPr>
              <a:t>Let’s enjoy the life!</a:t>
            </a:r>
            <a:endParaRPr lang="en-US" altLang="zh-CN" sz="3000" b="1" i="1" dirty="0">
              <a:solidFill>
                <a:srgbClr val="FF0000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123910" name="矩形 123909"/>
          <p:cNvSpPr/>
          <p:nvPr/>
        </p:nvSpPr>
        <p:spPr>
          <a:xfrm>
            <a:off x="1892618" y="3173730"/>
            <a:ext cx="4576286" cy="1155859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/>
            <a:r>
              <a:rPr lang="zh-CN" altLang="en-US" sz="2700" b="1" dirty="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享受四季! 享受生活!</a:t>
            </a:r>
            <a:endParaRPr lang="zh-CN" altLang="en-US" sz="2700" b="1" dirty="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6" name="文本框 3075"/>
          <p:cNvSpPr txBox="1"/>
          <p:nvPr/>
        </p:nvSpPr>
        <p:spPr>
          <a:xfrm>
            <a:off x="1928813" y="636747"/>
            <a:ext cx="5772150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3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There are four seasons in a year.</a:t>
            </a:r>
            <a:endParaRPr lang="en-US" altLang="zh-CN" sz="3000" b="1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4972" y="1315879"/>
            <a:ext cx="6279356" cy="322183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69043" y="4537710"/>
            <a:ext cx="1605915" cy="5762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300" dirty="0">
                <a:solidFill>
                  <a:srgbClr val="FF0000"/>
                </a:solidFill>
                <a:latin typeface="Times New Roman" panose="02020603050405020304" pitchFamily="18" charset="0"/>
              </a:rPr>
              <a:t>seasons</a:t>
            </a:r>
            <a:endParaRPr lang="en-US" altLang="zh-CN" sz="33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18" name="矩形 8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8" name="图片 28677" descr="cddec113e04361f2f7039ed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779" y="903923"/>
            <a:ext cx="5344001" cy="380190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6263641" y="2186940"/>
            <a:ext cx="2111216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000">
                <a:solidFill>
                  <a:srgbClr val="FF0000"/>
                </a:solidFill>
                <a:latin typeface="Times New Roman" panose="02020603050405020304" pitchFamily="18" charset="0"/>
              </a:rPr>
              <a:t>spring</a:t>
            </a:r>
            <a:endParaRPr lang="en-US" altLang="zh-CN" sz="50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9" name="图片 28678" descr="0888090829696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39554" y="922972"/>
            <a:ext cx="5293995" cy="39252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873591" y="2072164"/>
            <a:ext cx="2719388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en-US" altLang="zh-CN" sz="5000">
                <a:solidFill>
                  <a:srgbClr val="FF0000"/>
                </a:solidFill>
                <a:latin typeface="Times New Roman" panose="02020603050405020304" pitchFamily="18" charset="0"/>
              </a:rPr>
              <a:t>summer</a:t>
            </a:r>
            <a:endParaRPr lang="en-US" altLang="zh-CN" sz="50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0" name="图片 28679" descr="4d0fd179e1fb6612eb6b556830d6fbf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907" y="962025"/>
            <a:ext cx="5115401" cy="377142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504622" y="2156937"/>
            <a:ext cx="1664018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en-US" altLang="zh-CN" sz="5000">
                <a:solidFill>
                  <a:srgbClr val="FF0000"/>
                </a:solidFill>
                <a:latin typeface="Times New Roman" panose="02020603050405020304" pitchFamily="18" charset="0"/>
              </a:rPr>
              <a:t>fall</a:t>
            </a:r>
            <a:endParaRPr lang="en-US" altLang="zh-CN" sz="50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1" name="图片 28680" descr="26556a5e24aa2c82f73be3eb76b9f1c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705" y="983933"/>
            <a:ext cx="5000149" cy="3752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232684" y="2301717"/>
            <a:ext cx="2019300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000">
                <a:solidFill>
                  <a:srgbClr val="FF0000"/>
                </a:solidFill>
                <a:latin typeface="Times New Roman" panose="02020603050405020304" pitchFamily="18" charset="0"/>
              </a:rPr>
              <a:t>winter</a:t>
            </a:r>
            <a:endParaRPr lang="en-US" altLang="zh-CN" sz="50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3668" name="文本框 113667"/>
          <p:cNvSpPr txBox="1"/>
          <p:nvPr/>
        </p:nvSpPr>
        <p:spPr>
          <a:xfrm>
            <a:off x="1794510" y="703422"/>
            <a:ext cx="6242685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根据出现的季节和天气的形容词做替换练习。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669" name="文本框 113668"/>
          <p:cNvSpPr txBox="1"/>
          <p:nvPr/>
        </p:nvSpPr>
        <p:spPr>
          <a:xfrm>
            <a:off x="1917383" y="1347788"/>
            <a:ext cx="5571649" cy="13149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700" b="1" dirty="0">
                <a:latin typeface="Times New Roman" panose="02020603050405020304" pitchFamily="18" charset="0"/>
              </a:rPr>
              <a:t>spring  summer  fall  winter </a:t>
            </a:r>
            <a:endParaRPr lang="en-US" altLang="zh-CN" sz="2700" b="1" dirty="0">
              <a:latin typeface="Times New Roman" panose="02020603050405020304" pitchFamily="18" charset="0"/>
            </a:endParaRPr>
          </a:p>
          <a:p>
            <a:r>
              <a:rPr lang="en-US" altLang="zh-CN" sz="2700" b="1" dirty="0">
                <a:latin typeface="Times New Roman" panose="02020603050405020304" pitchFamily="18" charset="0"/>
              </a:rPr>
              <a:t>warm  hot  cool  cloudy  rainy   snowy    cold     windy </a:t>
            </a:r>
            <a:r>
              <a:rPr lang="en-US" altLang="zh-CN" sz="2700" dirty="0">
                <a:latin typeface="Times New Roman" panose="02020603050405020304" pitchFamily="18" charset="0"/>
              </a:rPr>
              <a:t>  </a:t>
            </a:r>
            <a:endParaRPr lang="en-US" altLang="zh-CN" sz="2700" dirty="0">
              <a:latin typeface="Times New Roman" panose="02020603050405020304" pitchFamily="18" charset="0"/>
            </a:endParaRPr>
          </a:p>
        </p:txBody>
      </p:sp>
      <p:sp>
        <p:nvSpPr>
          <p:cNvPr id="113670" name="文本框 113669"/>
          <p:cNvSpPr txBox="1"/>
          <p:nvPr/>
        </p:nvSpPr>
        <p:spPr>
          <a:xfrm>
            <a:off x="2079308" y="3262789"/>
            <a:ext cx="5409724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l"/>
            <a:r>
              <a:rPr lang="en-US" altLang="zh-CN" sz="2700">
                <a:solidFill>
                  <a:srgbClr val="080808"/>
                </a:solidFill>
                <a:latin typeface="Times New Roman" panose="02020603050405020304" pitchFamily="18" charset="0"/>
              </a:rPr>
              <a:t>S</a:t>
            </a:r>
            <a:r>
              <a:rPr lang="en-US" altLang="zh-CN">
                <a:solidFill>
                  <a:srgbClr val="080808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700">
                <a:solidFill>
                  <a:srgbClr val="080808"/>
                </a:solidFill>
                <a:latin typeface="Times New Roman" panose="02020603050405020304" pitchFamily="18" charset="0"/>
              </a:rPr>
              <a:t>:    What’s the weather like in_____?</a:t>
            </a:r>
            <a:endParaRPr lang="en-US" altLang="zh-CN" sz="2700">
              <a:solidFill>
                <a:srgbClr val="080808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3672" name="文本框 113671"/>
          <p:cNvSpPr txBox="1"/>
          <p:nvPr/>
        </p:nvSpPr>
        <p:spPr>
          <a:xfrm>
            <a:off x="2079308" y="4094798"/>
            <a:ext cx="4751785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l"/>
            <a:r>
              <a:rPr lang="en-US" altLang="zh-CN" sz="2700">
                <a:solidFill>
                  <a:srgbClr val="080808"/>
                </a:solidFill>
                <a:latin typeface="Times New Roman" panose="02020603050405020304" pitchFamily="18" charset="0"/>
              </a:rPr>
              <a:t>S2:    It’s  ________.</a:t>
            </a:r>
            <a:endParaRPr lang="en-US" altLang="zh-CN" sz="2700" dirty="0">
              <a:latin typeface="Franklin Gothic Medium" panose="020B06030201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3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36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36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36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9" grpId="0"/>
      <p:bldP spid="11367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8" name="标题 24577"/>
          <p:cNvSpPr>
            <a:spLocks noGrp="1"/>
          </p:cNvSpPr>
          <p:nvPr/>
        </p:nvSpPr>
        <p:spPr>
          <a:xfrm>
            <a:off x="952500" y="995125"/>
            <a:ext cx="6561535" cy="8572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>
                <a:solidFill>
                  <a:schemeClr val="tx1"/>
                </a:solidFill>
                <a:latin typeface="Times New Roman" panose="02020603050405020304" pitchFamily="18" charset="0"/>
                <a:ea typeface="Gungsuh" panose="02030600000101010101" pitchFamily="18" charset="-127"/>
              </a:rPr>
              <a:t>Which season do you like best?</a:t>
            </a:r>
            <a:endParaRPr lang="en-US" altLang="zh-CN" sz="3600">
              <a:solidFill>
                <a:schemeClr val="tx1"/>
              </a:solidFill>
              <a:latin typeface="Times New Roman" panose="02020603050405020304" pitchFamily="18" charset="0"/>
              <a:ea typeface="Gungsuh" panose="02030600000101010101" pitchFamily="18" charset="-127"/>
            </a:endParaRPr>
          </a:p>
        </p:txBody>
      </p:sp>
      <p:sp>
        <p:nvSpPr>
          <p:cNvPr id="24579" name="文本占位符 24578"/>
          <p:cNvSpPr>
            <a:spLocks noGrp="1"/>
          </p:cNvSpPr>
          <p:nvPr/>
        </p:nvSpPr>
        <p:spPr>
          <a:xfrm>
            <a:off x="1435894" y="2986087"/>
            <a:ext cx="1530668" cy="8096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altLang="zh-CN" sz="3600">
                <a:latin typeface="Times New Roman" panose="02020603050405020304" pitchFamily="18" charset="0"/>
                <a:ea typeface="Gungsuh" panose="02030600000101010101" pitchFamily="18" charset="-127"/>
                <a:cs typeface="+mj-cs"/>
              </a:rPr>
              <a:t>Why?</a:t>
            </a:r>
            <a:endParaRPr lang="en-US" altLang="zh-CN" sz="3600">
              <a:latin typeface="Times New Roman" panose="02020603050405020304" pitchFamily="18" charset="0"/>
              <a:ea typeface="Gungsuh" panose="02030600000101010101" pitchFamily="18" charset="-127"/>
              <a:cs typeface="+mj-cs"/>
            </a:endParaRPr>
          </a:p>
        </p:txBody>
      </p:sp>
      <p:sp>
        <p:nvSpPr>
          <p:cNvPr id="24592" name="文本框 24591"/>
          <p:cNvSpPr txBox="1"/>
          <p:nvPr/>
        </p:nvSpPr>
        <p:spPr>
          <a:xfrm>
            <a:off x="1435894" y="1992869"/>
            <a:ext cx="3883819" cy="622459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3600">
                <a:latin typeface="Times New Roman" panose="02020603050405020304" pitchFamily="18" charset="0"/>
                <a:ea typeface="Gungsuh" panose="02030600000101010101" pitchFamily="18" charset="-127"/>
                <a:cs typeface="+mj-cs"/>
              </a:rPr>
              <a:t>I like ________best.</a:t>
            </a:r>
            <a:endParaRPr lang="en-US" altLang="zh-CN" sz="3600">
              <a:latin typeface="Times New Roman" panose="02020603050405020304" pitchFamily="18" charset="0"/>
              <a:ea typeface="Gungsuh" panose="02030600000101010101" pitchFamily="18" charset="-127"/>
              <a:cs typeface="+mj-cs"/>
            </a:endParaRPr>
          </a:p>
        </p:txBody>
      </p:sp>
      <p:sp>
        <p:nvSpPr>
          <p:cNvPr id="24593" name="文本框 24592"/>
          <p:cNvSpPr txBox="1"/>
          <p:nvPr/>
        </p:nvSpPr>
        <p:spPr>
          <a:xfrm>
            <a:off x="1435894" y="3795475"/>
            <a:ext cx="4255011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3600">
                <a:latin typeface="Times New Roman" panose="02020603050405020304" pitchFamily="18" charset="0"/>
                <a:ea typeface="Gungsuh" panose="02030600000101010101" pitchFamily="18" charset="-127"/>
                <a:cs typeface="+mj-cs"/>
              </a:rPr>
              <a:t>Because I _________.</a:t>
            </a:r>
            <a:endParaRPr lang="en-US" altLang="zh-CN" sz="3600">
              <a:latin typeface="Times New Roman" panose="02020603050405020304" pitchFamily="18" charset="0"/>
              <a:ea typeface="Gungsuh" panose="02030600000101010101" pitchFamily="18" charset="-127"/>
              <a:cs typeface="+mj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 build="p"/>
      <p:bldP spid="24592" grpId="0"/>
      <p:bldP spid="24593" grpId="0"/>
    </p:bldLst>
  </p:timing>
</p:sld>
</file>

<file path=ppt/tags/tag1.xml><?xml version="1.0" encoding="utf-8"?>
<p:tagLst xmlns:p="http://schemas.openxmlformats.org/presentationml/2006/main">
  <p:tag name="KSO_WPP_MARK_KEY" val="6c154e33-fec9-492a-8307-fa9f3471f56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2088</Words>
  <Application>WPS 演示</Application>
  <PresentationFormat>全屏显示(16:9)</PresentationFormat>
  <Paragraphs>144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6" baseType="lpstr">
      <vt:lpstr>Arial</vt:lpstr>
      <vt:lpstr>宋体</vt:lpstr>
      <vt:lpstr>Wingdings</vt:lpstr>
      <vt:lpstr>Calibri Light</vt:lpstr>
      <vt:lpstr>Calibri</vt:lpstr>
      <vt:lpstr>Calibri</vt:lpstr>
      <vt:lpstr>微软雅黑</vt:lpstr>
      <vt:lpstr>Times New Roman</vt:lpstr>
      <vt:lpstr>Franklin Gothic Medium</vt:lpstr>
      <vt:lpstr>Gungsuh</vt:lpstr>
      <vt:lpstr>Malgun Gothic</vt:lpstr>
      <vt:lpstr>Arial Unicode MS</vt:lpstr>
      <vt:lpstr>幼圆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407</cp:revision>
  <dcterms:created xsi:type="dcterms:W3CDTF">2013-07-01T03:05:00Z</dcterms:created>
  <dcterms:modified xsi:type="dcterms:W3CDTF">2023-02-17T02:33:57Z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241DA6BD7B9449A4A35FF13E151A400D</vt:lpwstr>
  </property>
</Properties>
</file>