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8" r:id="rId3"/>
    <p:sldId id="364" r:id="rId5"/>
    <p:sldId id="330" r:id="rId6"/>
    <p:sldId id="366" r:id="rId7"/>
    <p:sldId id="384" r:id="rId8"/>
    <p:sldId id="342" r:id="rId9"/>
    <p:sldId id="363" r:id="rId10"/>
    <p:sldId id="365" r:id="rId11"/>
    <p:sldId id="380" r:id="rId12"/>
    <p:sldId id="382" r:id="rId13"/>
    <p:sldId id="381" r:id="rId14"/>
    <p:sldId id="336" r:id="rId15"/>
    <p:sldId id="361" r:id="rId16"/>
    <p:sldId id="362" r:id="rId17"/>
    <p:sldId id="355" r:id="rId18"/>
    <p:sldId id="335" r:id="rId19"/>
    <p:sldId id="38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hyperlink" Target="file:///D:\2015&#26149;&#23395;&#22806;&#30740;3&#36215;&#28857;5&#19979;&#21160;&#30011;\Module07\m7u2a2.swf" TargetMode="Externa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hyperlink" Target="file:///D:\2015&#26149;&#23395;&#22806;&#30740;3&#36215;&#28857;5&#19979;&#21160;&#30011;\Module07\m7u2a2.swf" TargetMode="Externa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hyperlink" Target="file:///D:\2015&#26149;&#23395;&#22806;&#30740;3&#36215;&#28857;5&#19979;&#21160;&#30011;\Module07\m7u2a2.sw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hyperlink" Target="file:///D:\2015&#26149;&#23395;&#22806;&#30740;3&#36215;&#28857;5&#19979;&#21160;&#30011;\Module07\m7u2a2.swf" TargetMode="Externa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3304" y="1279400"/>
            <a:ext cx="5906691" cy="1275732"/>
            <a:chOff x="-985320" y="1824383"/>
            <a:chExt cx="7875497" cy="1698629"/>
          </a:xfrm>
        </p:grpSpPr>
        <p:sp>
          <p:nvSpPr>
            <p:cNvPr id="2" name="矩形 24"/>
            <p:cNvSpPr/>
            <p:nvPr/>
          </p:nvSpPr>
          <p:spPr>
            <a:xfrm>
              <a:off x="1703861" y="1824383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7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985320" y="2662426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zh-CN" altLang="en-US" sz="3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49" charset="-122"/>
                  <a:sym typeface="+mn-ea"/>
                </a:rPr>
                <a:t>I will be home at 7 o'clock</a:t>
              </a:r>
              <a:r>
                <a:rPr lang="en-US" altLang="zh-CN" sz="3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49" charset="-122"/>
                  <a:sym typeface="+mn-ea"/>
                </a:rPr>
                <a:t>.</a:t>
              </a:r>
              <a:endPara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sym typeface="+mn-ea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7855" y="1152526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标题 1"/>
          <p:cNvSpPr txBox="1"/>
          <p:nvPr/>
        </p:nvSpPr>
        <p:spPr>
          <a:xfrm>
            <a:off x="1413986" y="526733"/>
            <a:ext cx="5409724" cy="36423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dirty="0">
                <a:latin typeface="Times New Roman" panose="02020603050405020304" pitchFamily="18" charset="0"/>
              </a:rPr>
              <a:t>What time is it now?</a:t>
            </a:r>
            <a:br>
              <a:rPr lang="en-US" altLang="zh-CN" sz="3000" dirty="0">
                <a:latin typeface="Times New Roman" panose="02020603050405020304" pitchFamily="18" charset="0"/>
              </a:rPr>
            </a:br>
            <a:br>
              <a:rPr lang="en-US" altLang="zh-CN" sz="3000" dirty="0">
                <a:latin typeface="Times New Roman" panose="02020603050405020304" pitchFamily="18" charset="0"/>
              </a:rPr>
            </a:br>
            <a:br>
              <a:rPr lang="en-US" altLang="zh-CN" sz="3000" dirty="0">
                <a:latin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</a:rPr>
              <a:t>Where is Mr Smart? </a:t>
            </a:r>
            <a:br>
              <a:rPr lang="zh-CN" altLang="en-US" sz="3000" dirty="0">
                <a:latin typeface="Times New Roman" panose="02020603050405020304" pitchFamily="18" charset="0"/>
              </a:rPr>
            </a:br>
            <a:br>
              <a:rPr lang="en-US" altLang="zh-CN" sz="3000" dirty="0">
                <a:latin typeface="Times New Roman" panose="02020603050405020304" pitchFamily="18" charset="0"/>
              </a:rPr>
            </a:br>
            <a:br>
              <a:rPr lang="en-US" altLang="zh-CN" sz="3000" dirty="0">
                <a:latin typeface="Times New Roman" panose="02020603050405020304" pitchFamily="18" charset="0"/>
              </a:rPr>
            </a:br>
            <a:r>
              <a:rPr lang="en-US" altLang="zh-CN" sz="3000" dirty="0">
                <a:latin typeface="Times New Roman" panose="02020603050405020304" pitchFamily="18" charset="0"/>
              </a:rPr>
              <a:t>What time is Mr Smart at home?  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4" name="内容占位符 3">
            <a:hlinkClick r:id="rId2" action="ppaction://hlinkfile"/>
          </p:cNvPr>
          <p:cNvPicPr>
            <a:picLocks noGrp="1"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4416" y="461996"/>
            <a:ext cx="2810932" cy="2059863"/>
          </a:xfrm>
          <a:prstGeom prst="cloud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55581" y="3234691"/>
            <a:ext cx="2342198" cy="1703546"/>
          </a:xfrm>
          <a:prstGeom prst="cloud">
            <a:avLst/>
          </a:prstGeom>
        </p:spPr>
      </p:pic>
      <p:sp>
        <p:nvSpPr>
          <p:cNvPr id="19461" name="标题 1"/>
          <p:cNvSpPr txBox="1"/>
          <p:nvPr/>
        </p:nvSpPr>
        <p:spPr>
          <a:xfrm>
            <a:off x="1513999" y="3854530"/>
            <a:ext cx="3423047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 seven o’clock.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标题 1"/>
          <p:cNvSpPr txBox="1"/>
          <p:nvPr/>
        </p:nvSpPr>
        <p:spPr>
          <a:xfrm>
            <a:off x="1513999" y="2636007"/>
            <a:ext cx="1822847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 home.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3" name="标题 1"/>
          <p:cNvSpPr txBox="1"/>
          <p:nvPr/>
        </p:nvSpPr>
        <p:spPr>
          <a:xfrm>
            <a:off x="1435894" y="1156079"/>
            <a:ext cx="3856435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seven o’clock.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7888" y="2212181"/>
            <a:ext cx="1412081" cy="1907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72701" y="2063115"/>
            <a:ext cx="1437799" cy="19211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47211" y="3531394"/>
            <a:ext cx="1297781" cy="15606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21004" y="1490187"/>
            <a:ext cx="1550194" cy="177307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05614" y="700564"/>
            <a:ext cx="28908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</a:rPr>
              <a:t>Read in roles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9616" y="1519714"/>
            <a:ext cx="7513796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Choose one travelling line and talk about it.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请选择一条旅游路线并描述你的旅程。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:We’ll go to ________.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We’ll start from Changsha at nine o’clock in the morning.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We’ll be _______ at _________.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And we’ll be _______ at _________.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0864" y="688181"/>
            <a:ext cx="3633046" cy="76174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45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Our travel plan</a:t>
            </a:r>
            <a:endParaRPr lang="en-US" altLang="zh-CN" sz="45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96240" y="962978"/>
            <a:ext cx="8672989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 1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700" dirty="0">
                <a:latin typeface="宋体" panose="02010600030101010101" pitchFamily="2" charset="-122"/>
                <a:cs typeface="宋体" panose="02010600030101010101" pitchFamily="2" charset="-122"/>
              </a:rPr>
              <a:t>路线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Time   09:00	 10:20	12:05	14:40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Station	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Changsha	</a:t>
            </a:r>
            <a:r>
              <a:rPr lang="en-US" altLang="zh-CN" sz="210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Wuhan	Zhengzhou	 Beijing</a:t>
            </a:r>
            <a:endParaRPr lang="en-US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 2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700" dirty="0">
                <a:latin typeface="宋体" panose="02010600030101010101" pitchFamily="2" charset="-122"/>
                <a:cs typeface="宋体" panose="02010600030101010101" pitchFamily="2" charset="-122"/>
              </a:rPr>
              <a:t>路线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Time  09:00	10:20	12:07    12:50	     13:40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Station	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Changsha</a:t>
            </a:r>
            <a:r>
              <a:rPr lang="en-US" altLang="zh-CN" sz="240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Nanchang	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Jinhua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Hangzhou  Shanghai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 3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700" dirty="0">
                <a:latin typeface="宋体" panose="02010600030101010101" pitchFamily="2" charset="-122"/>
                <a:cs typeface="宋体" panose="02010600030101010101" pitchFamily="2" charset="-122"/>
              </a:rPr>
              <a:t>路线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	Time   09:00	09:15    10:12    10:45	   11:44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Station	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Changsha</a:t>
            </a:r>
            <a:r>
              <a:rPr lang="en-US" altLang="zh-CN" sz="2100" dirty="0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Zhuzhou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Chenzhou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Shaoguan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Guangzhou</a:t>
            </a:r>
            <a:endParaRPr lang="zh-CN" altLang="en-US" sz="21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520190" y="2344579"/>
            <a:ext cx="5644515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What and when will you do tomorrow?</a:t>
            </a:r>
            <a:endParaRPr lang="en-US" altLang="zh-CN" sz="27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7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你明天将会在什么时候做什么事</a:t>
            </a:r>
            <a:r>
              <a:rPr lang="en-US" altLang="zh-CN" sz="27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?)</a:t>
            </a:r>
            <a:endParaRPr lang="zh-CN" altLang="en-US" sz="27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9416" y="1202531"/>
            <a:ext cx="3177793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My happy day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728" y="3735705"/>
            <a:ext cx="1683544" cy="1365409"/>
          </a:xfrm>
          <a:prstGeom prst="rect">
            <a:avLst/>
          </a:prstGeom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75448" y="983932"/>
            <a:ext cx="5975509" cy="353091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Tomorrow is Saturday.</a:t>
            </a:r>
            <a:endParaRPr lang="en-US" altLang="zh-CN" sz="3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I’ll _____________ at _________.</a:t>
            </a:r>
            <a:endParaRPr lang="en-US" altLang="zh-CN" sz="3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I’ll _____________ at _________.</a:t>
            </a:r>
            <a:endParaRPr lang="en-US" altLang="zh-CN" sz="3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……</a:t>
            </a:r>
            <a:endParaRPr lang="en-US" altLang="zh-CN" sz="3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And I’ll _____________ at ________.</a:t>
            </a:r>
            <a:endParaRPr lang="zh-CN" altLang="en-US" sz="3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558564" y="863442"/>
            <a:ext cx="1184910" cy="12930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50956" y="3268027"/>
            <a:ext cx="1246823" cy="1246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554" y="1097281"/>
            <a:ext cx="1169670" cy="175498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34528" y="1740694"/>
            <a:ext cx="5626894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you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be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home at seven o’</a:t>
            </a: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clock? </a:t>
            </a:r>
            <a:endParaRPr lang="en-US" altLang="zh-C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 be</a:t>
            </a: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home at seven o’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 clock.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27396" y="2159318"/>
            <a:ext cx="4695825" cy="1453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1. Listen and repeat the text.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2.</a:t>
            </a:r>
            <a:r>
              <a:rPr lang="zh-CN" altLang="zh-CN" sz="3000" dirty="0">
                <a:latin typeface="Times New Roman" panose="02020603050405020304" pitchFamily="18" charset="0"/>
                <a:sym typeface="+mn-ea"/>
              </a:rPr>
              <a:t>Write down your plans.</a:t>
            </a:r>
            <a:endParaRPr lang="zh-CN" altLang="zh-CN" sz="30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4674" y="975837"/>
            <a:ext cx="221456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48" y="1330506"/>
            <a:ext cx="6113145" cy="36876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58503" y="655797"/>
            <a:ext cx="262747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Let's chant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5506" y="1632585"/>
            <a:ext cx="4996815" cy="31546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78431" y="771525"/>
            <a:ext cx="446389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are you now ?</a:t>
            </a:r>
            <a:endParaRPr lang="zh-CN" altLang="en-US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60283" y="791051"/>
            <a:ext cx="4762024" cy="57626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When will you be home ?  </a:t>
            </a:r>
            <a:endParaRPr lang="zh-CN" altLang="en-US" sz="33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546509" y="1644268"/>
            <a:ext cx="4475798" cy="303822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35894" y="1833563"/>
            <a:ext cx="4257199" cy="1314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your father/ mother?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When will he/she be home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109811" y="1260158"/>
            <a:ext cx="2787968" cy="267286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104" name="Picture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1291" y="1728312"/>
            <a:ext cx="3740944" cy="2631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88218" y="1970723"/>
            <a:ext cx="4109561" cy="15011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Sam, Amy and Ms Smart give Mr Smart three calls. When do they call him? </a:t>
            </a:r>
            <a:endParaRPr lang="zh-CN" altLang="en-US" sz="27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标题 1"/>
          <p:cNvSpPr>
            <a:spLocks noGrp="1"/>
          </p:cNvSpPr>
          <p:nvPr/>
        </p:nvSpPr>
        <p:spPr>
          <a:xfrm>
            <a:off x="622935" y="750571"/>
            <a:ext cx="6843713" cy="364212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Who calls Mr Smart?</a:t>
            </a: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What time does he call Mr Smart? </a:t>
            </a:r>
            <a:b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Where is Mr Smart? </a:t>
            </a:r>
            <a:endParaRPr lang="en-US" altLang="zh-CN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内容占位符 3">
            <a:hlinkClick r:id="rId2" action="ppaction://hlinkfile"/>
          </p:cNvPr>
          <p:cNvPicPr>
            <a:picLocks noGrp="1"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8036" y="533613"/>
            <a:ext cx="2160240" cy="1505707"/>
          </a:xfrm>
          <a:prstGeom prst="cloud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39778" y="3209925"/>
            <a:ext cx="2503646" cy="1872139"/>
          </a:xfrm>
          <a:prstGeom prst="cloud">
            <a:avLst/>
          </a:prstGeom>
        </p:spPr>
      </p:pic>
      <p:sp>
        <p:nvSpPr>
          <p:cNvPr id="16389" name="标题 1"/>
          <p:cNvSpPr txBox="1"/>
          <p:nvPr/>
        </p:nvSpPr>
        <p:spPr>
          <a:xfrm>
            <a:off x="940594" y="3717370"/>
            <a:ext cx="429339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 eaLnBrk="0" hangingPunct="0"/>
            <a:endParaRPr lang="zh-CN" altLang="en-US" sz="30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16390" name="标题 1"/>
          <p:cNvSpPr txBox="1"/>
          <p:nvPr/>
        </p:nvSpPr>
        <p:spPr>
          <a:xfrm>
            <a:off x="710089" y="4055031"/>
            <a:ext cx="2828925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 the station.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标题 1"/>
          <p:cNvSpPr txBox="1"/>
          <p:nvPr/>
        </p:nvSpPr>
        <p:spPr>
          <a:xfrm>
            <a:off x="710089" y="2734866"/>
            <a:ext cx="5937647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calls Mr Smart at six o’clock.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标题 1"/>
          <p:cNvSpPr txBox="1"/>
          <p:nvPr/>
        </p:nvSpPr>
        <p:spPr>
          <a:xfrm>
            <a:off x="710089" y="1429685"/>
            <a:ext cx="107394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Sam.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58181" y="3131774"/>
            <a:ext cx="3242281" cy="2164317"/>
          </a:xfrm>
          <a:prstGeom prst="cloud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642461" y="457677"/>
            <a:ext cx="6843713" cy="364212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Who calls Mr Smart?</a:t>
            </a: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What time does he call Mr Smart? </a:t>
            </a:r>
            <a:b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Where is Mr Smart? </a:t>
            </a:r>
            <a:endParaRPr lang="en-US" altLang="zh-CN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705694" y="3785307"/>
            <a:ext cx="2828925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 the train.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内容占位符 3">
            <a:hlinkClick r:id="rId3" action="ppaction://hlinkfile"/>
          </p:cNvPr>
          <p:cNvPicPr>
            <a:picLocks noGrp="1"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71189" y="457231"/>
            <a:ext cx="2313706" cy="1720286"/>
          </a:xfrm>
          <a:prstGeom prst="cloud">
            <a:avLst/>
          </a:prstGeom>
          <a:noFill/>
          <a:ln w="9525">
            <a:noFill/>
          </a:ln>
        </p:spPr>
      </p:pic>
      <p:sp>
        <p:nvSpPr>
          <p:cNvPr id="10" name="标题 1"/>
          <p:cNvSpPr txBox="1"/>
          <p:nvPr/>
        </p:nvSpPr>
        <p:spPr>
          <a:xfrm>
            <a:off x="659131" y="2509124"/>
            <a:ext cx="6612731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calls Mr Smart at half past six.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659130" y="1223026"/>
            <a:ext cx="107394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Amy.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标题 1"/>
          <p:cNvSpPr>
            <a:spLocks noGrp="1"/>
          </p:cNvSpPr>
          <p:nvPr/>
        </p:nvSpPr>
        <p:spPr>
          <a:xfrm>
            <a:off x="815340" y="750571"/>
            <a:ext cx="6843713" cy="364212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Who calls Mr Smart?</a:t>
            </a: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What </a:t>
            </a: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time does he call Mr Smart? </a:t>
            </a:r>
            <a:b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b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Where is Mr Smart? </a:t>
            </a:r>
            <a:endParaRPr lang="en-US" altLang="zh-CN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内容占位符 3">
            <a:hlinkClick r:id="rId2" action="ppaction://hlinkfile"/>
          </p:cNvPr>
          <p:cNvPicPr>
            <a:picLocks noGrp="1" noChangeAspect="1"/>
          </p:cNvPicPr>
          <p:nvPr/>
        </p:nvPicPr>
        <p:blipFill rotWithShape="1">
          <a:blip r:embed="rId3" cstate="email"/>
          <a:srcRect l="-29"/>
          <a:stretch>
            <a:fillRect/>
          </a:stretch>
        </p:blipFill>
        <p:spPr>
          <a:xfrm>
            <a:off x="6305521" y="750570"/>
            <a:ext cx="1843631" cy="1394189"/>
          </a:xfrm>
          <a:prstGeom prst="cloud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53614" y="2937987"/>
            <a:ext cx="2844165" cy="2084546"/>
          </a:xfrm>
          <a:prstGeom prst="cloud">
            <a:avLst/>
          </a:prstGeom>
        </p:spPr>
      </p:pic>
      <p:sp>
        <p:nvSpPr>
          <p:cNvPr id="18437" name="标题 1"/>
          <p:cNvSpPr txBox="1"/>
          <p:nvPr/>
        </p:nvSpPr>
        <p:spPr>
          <a:xfrm>
            <a:off x="929640" y="3802159"/>
            <a:ext cx="2828925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 the street.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标题 1"/>
          <p:cNvSpPr txBox="1"/>
          <p:nvPr/>
        </p:nvSpPr>
        <p:spPr>
          <a:xfrm>
            <a:off x="815341" y="2571631"/>
            <a:ext cx="463387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calls Mr Smart at a quarter to seven.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标题 1"/>
          <p:cNvSpPr txBox="1"/>
          <p:nvPr/>
        </p:nvSpPr>
        <p:spPr>
          <a:xfrm>
            <a:off x="929640" y="1447664"/>
            <a:ext cx="2046684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Ms Smart.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528be5f-9b31-4c95-92e6-3633027a67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WPS 演示</Application>
  <PresentationFormat>全屏显示(16:9)</PresentationFormat>
  <Paragraphs>131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幼圆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409</cp:revision>
  <dcterms:created xsi:type="dcterms:W3CDTF">2013-07-01T03:05:00Z</dcterms:created>
  <dcterms:modified xsi:type="dcterms:W3CDTF">2023-02-17T02:39:09Z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81AF22AA3C4A4F94B4FB26807AEE5BE4</vt:lpwstr>
  </property>
</Properties>
</file>