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860" r:id="rId3"/>
    <p:sldId id="861" r:id="rId4"/>
    <p:sldId id="862" r:id="rId5"/>
    <p:sldId id="863" r:id="rId6"/>
    <p:sldId id="864" r:id="rId7"/>
    <p:sldId id="865" r:id="rId8"/>
    <p:sldId id="866" r:id="rId9"/>
    <p:sldId id="867" r:id="rId10"/>
    <p:sldId id="868" r:id="rId11"/>
    <p:sldId id="869" r:id="rId12"/>
    <p:sldId id="870" r:id="rId13"/>
    <p:sldId id="872" r:id="rId14"/>
    <p:sldId id="873" r:id="rId15"/>
    <p:sldId id="874" r:id="rId16"/>
    <p:sldId id="875" r:id="rId17"/>
    <p:sldId id="876" r:id="rId18"/>
    <p:sldId id="877" r:id="rId19"/>
    <p:sldId id="878" r:id="rId20"/>
    <p:sldId id="880" r:id="rId21"/>
    <p:sldId id="881" r:id="rId22"/>
    <p:sldId id="882" r:id="rId23"/>
    <p:sldId id="884" r:id="rId24"/>
    <p:sldId id="885" r:id="rId25"/>
    <p:sldId id="886" r:id="rId26"/>
    <p:sldId id="887" r:id="rId27"/>
    <p:sldId id="888" r:id="rId28"/>
    <p:sldId id="889" r:id="rId29"/>
    <p:sldId id="890" r:id="rId30"/>
    <p:sldId id="891" r:id="rId31"/>
  </p:sldIdLst>
  <p:sldSz cx="18002250" cy="11161395"/>
  <p:notesSz cx="6858000" cy="9144000"/>
  <p:custDataLst>
    <p:tags r:id="rId36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3515" userDrawn="1">
          <p15:clr>
            <a:srgbClr val="A4A3A4"/>
          </p15:clr>
        </p15:guide>
        <p15:guide id="2" pos="56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7" d="100"/>
          <a:sy n="67" d="100"/>
        </p:scale>
        <p:origin x="-1014" y="-114"/>
      </p:cViewPr>
      <p:guideLst>
        <p:guide orient="horz" pos="3515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/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endParaRPr lang="en-US" altLang="en-US" sz="1200"/>
          </a:p>
        </p:txBody>
      </p:sp>
      <p:sp>
        <p:nvSpPr>
          <p:cNvPr id="3584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  <a:cs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5F03FBDE-6E7A-405D-AE67-11A113B9E9DB}" type="datetime1">
              <a:rPr lang="en-US" altLang="en-US" sz="1200">
                <a:ea typeface="宋体" panose="02010600030101010101" pitchFamily="2" charset="-122"/>
              </a:rPr>
            </a:fld>
            <a:endParaRPr lang="en-US" altLang="en-US" sz="1200">
              <a:ea typeface="宋体" panose="02010600030101010101" pitchFamily="2" charset="-122"/>
            </a:endParaRPr>
          </a:p>
        </p:txBody>
      </p:sp>
      <p:sp>
        <p:nvSpPr>
          <p:cNvPr id="35844" name="幻灯片图像占位符 3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939800" y="1143000"/>
            <a:ext cx="49784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35845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>
            <a:noAutofit/>
          </a:bodyPr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3584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200"/>
          </a:p>
        </p:txBody>
      </p:sp>
      <p:sp>
        <p:nvSpPr>
          <p:cNvPr id="3584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01A6181E-8672-4BE7-9CFF-365B75092832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defPPr/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2289"/>
          <p:cNvSpPr>
            <a:spLocks noGrp="1"/>
          </p:cNvSpPr>
          <p:nvPr>
            <p:ph type="ctrTitle"/>
          </p:nvPr>
        </p:nvSpPr>
        <p:spPr>
          <a:xfrm>
            <a:off x="1349375" y="3467100"/>
            <a:ext cx="15303500" cy="23923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>
              <a:defRPr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12291" name="副标题 12290"/>
          <p:cNvSpPr>
            <a:spLocks noGrp="1"/>
          </p:cNvSpPr>
          <p:nvPr>
            <p:ph type="subTitle" idx="1"/>
          </p:nvPr>
        </p:nvSpPr>
        <p:spPr>
          <a:xfrm>
            <a:off x="2700338" y="6327775"/>
            <a:ext cx="12601575" cy="28495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833755" lvl="1" indent="-833755" algn="ctr">
              <a:buNone/>
              <a:defRPr kern="1200"/>
            </a:lvl2pPr>
            <a:lvl3pPr marL="1666875" lvl="2" indent="-1666875" algn="ctr">
              <a:buNone/>
              <a:defRPr kern="1200"/>
            </a:lvl3pPr>
            <a:lvl4pPr marL="2500630" lvl="3" indent="-2500630" algn="ctr">
              <a:buNone/>
              <a:defRPr kern="1200"/>
            </a:lvl4pPr>
            <a:lvl5pPr marL="3333750" lvl="4" indent="-3333750" algn="ctr">
              <a:buNone/>
              <a:defRPr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100" name="日期占位符 12291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ln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4101" name="页脚占位符 12292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ln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4102" name="灯片编号占位符 12293"/>
          <p:cNvSpPr>
            <a:spLocks noGrp="1"/>
          </p:cNvSpPr>
          <p:nvPr>
            <p:ph type="sldNum" sz="quarter" idx="12"/>
          </p:nvPr>
        </p:nvSpPr>
        <p:spPr>
          <a:xfrm>
            <a:off x="12901613" y="10164763"/>
            <a:ext cx="4200525" cy="774700"/>
          </a:xfrm>
          <a:prstGeom prst="rect">
            <a:avLst/>
          </a:prstGeom>
          <a:ln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D6E0B91-733B-4B13-81E4-FE9D16A7F174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BDF37B7D-44FD-4791-9835-B3E591BDDEAB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3051631" y="447675"/>
            <a:ext cx="4050506" cy="9523413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00113" y="447675"/>
            <a:ext cx="11916707" cy="9523413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BDF37B7D-44FD-4791-9835-B3E591BDDEAB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BDF37B7D-44FD-4791-9835-B3E591BDDEAB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28279" y="2782757"/>
            <a:ext cx="15526941" cy="4643094"/>
          </a:xfrm>
        </p:spPr>
        <p:txBody>
          <a:bodyPr anchor="b"/>
          <a:lstStyle>
            <a:lvl1pPr>
              <a:defRPr sz="886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28279" y="7469776"/>
            <a:ext cx="15526941" cy="2441693"/>
          </a:xfrm>
        </p:spPr>
        <p:txBody>
          <a:bodyPr/>
          <a:lstStyle>
            <a:lvl1pPr marL="0" indent="0">
              <a:buNone/>
              <a:defRPr sz="3545">
                <a:solidFill>
                  <a:schemeClr val="tx1">
                    <a:tint val="75000"/>
                  </a:schemeClr>
                </a:solidFill>
              </a:defRPr>
            </a:lvl1pPr>
            <a:lvl2pPr marL="675005" indent="0">
              <a:buNone/>
              <a:defRPr sz="2955">
                <a:solidFill>
                  <a:schemeClr val="tx1">
                    <a:tint val="75000"/>
                  </a:schemeClr>
                </a:solidFill>
              </a:defRPr>
            </a:lvl2pPr>
            <a:lvl3pPr marL="1350010" indent="0">
              <a:buNone/>
              <a:defRPr sz="2660">
                <a:solidFill>
                  <a:schemeClr val="tx1">
                    <a:tint val="75000"/>
                  </a:schemeClr>
                </a:solidFill>
              </a:defRPr>
            </a:lvl3pPr>
            <a:lvl4pPr marL="202501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4pPr>
            <a:lvl5pPr marL="270065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5pPr>
            <a:lvl6pPr marL="3375660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6pPr>
            <a:lvl7pPr marL="405066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7pPr>
            <a:lvl8pPr marL="4725670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8pPr>
            <a:lvl9pPr marL="540067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BDF37B7D-44FD-4791-9835-B3E591BDDEAB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00113" y="2605088"/>
            <a:ext cx="7938992" cy="73660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163146" y="2605088"/>
            <a:ext cx="7938992" cy="73660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BDF37B7D-44FD-4791-9835-B3E591BDDEAB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999" y="594275"/>
            <a:ext cx="15526941" cy="2157477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752346" y="2894573"/>
            <a:ext cx="7196137" cy="1340993"/>
          </a:xfrm>
        </p:spPr>
        <p:txBody>
          <a:bodyPr anchor="ctr"/>
          <a:lstStyle>
            <a:lvl1pPr marL="0" indent="0">
              <a:buNone/>
              <a:defRPr sz="4135"/>
            </a:lvl1pPr>
            <a:lvl2pPr marL="675005" indent="0">
              <a:buNone/>
              <a:defRPr sz="3545"/>
            </a:lvl2pPr>
            <a:lvl3pPr marL="1350010" indent="0">
              <a:buNone/>
              <a:defRPr sz="2955"/>
            </a:lvl3pPr>
            <a:lvl4pPr marL="2025015" indent="0">
              <a:buNone/>
              <a:defRPr sz="2660"/>
            </a:lvl4pPr>
            <a:lvl5pPr marL="2700655" indent="0">
              <a:buNone/>
              <a:defRPr sz="2660"/>
            </a:lvl5pPr>
            <a:lvl6pPr marL="3375660" indent="0">
              <a:buNone/>
              <a:defRPr sz="2660"/>
            </a:lvl6pPr>
            <a:lvl7pPr marL="4050665" indent="0">
              <a:buNone/>
              <a:defRPr sz="2660"/>
            </a:lvl7pPr>
            <a:lvl8pPr marL="4725670" indent="0">
              <a:buNone/>
              <a:defRPr sz="2660"/>
            </a:lvl8pPr>
            <a:lvl9pPr marL="5400675" indent="0">
              <a:buNone/>
              <a:defRPr sz="266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752346" y="4338151"/>
            <a:ext cx="7196137" cy="573609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9238760" y="2894573"/>
            <a:ext cx="7231577" cy="1340993"/>
          </a:xfrm>
        </p:spPr>
        <p:txBody>
          <a:bodyPr anchor="ctr"/>
          <a:lstStyle>
            <a:lvl1pPr marL="0" indent="0">
              <a:buNone/>
              <a:defRPr sz="4135"/>
            </a:lvl1pPr>
            <a:lvl2pPr marL="675005" indent="0">
              <a:buNone/>
              <a:defRPr sz="3545"/>
            </a:lvl2pPr>
            <a:lvl3pPr marL="1350010" indent="0">
              <a:buNone/>
              <a:defRPr sz="2955"/>
            </a:lvl3pPr>
            <a:lvl4pPr marL="2025015" indent="0">
              <a:buNone/>
              <a:defRPr sz="2660"/>
            </a:lvl4pPr>
            <a:lvl5pPr marL="2700655" indent="0">
              <a:buNone/>
              <a:defRPr sz="2660"/>
            </a:lvl5pPr>
            <a:lvl6pPr marL="3375660" indent="0">
              <a:buNone/>
              <a:defRPr sz="2660"/>
            </a:lvl6pPr>
            <a:lvl7pPr marL="4050665" indent="0">
              <a:buNone/>
              <a:defRPr sz="2660"/>
            </a:lvl7pPr>
            <a:lvl8pPr marL="4725670" indent="0">
              <a:buNone/>
              <a:defRPr sz="2660"/>
            </a:lvl8pPr>
            <a:lvl9pPr marL="5400675" indent="0">
              <a:buNone/>
              <a:defRPr sz="266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9238760" y="4338151"/>
            <a:ext cx="7231577" cy="573609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8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9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BDF37B7D-44FD-4791-9835-B3E591BDDEAB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4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5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BDF37B7D-44FD-4791-9835-B3E591BDDEAB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3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4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BDF37B7D-44FD-4791-9835-B3E591BDDEAB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999" y="744135"/>
            <a:ext cx="5806194" cy="2604474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53301" y="1607126"/>
            <a:ext cx="9113639" cy="7932276"/>
          </a:xfrm>
        </p:spPr>
        <p:txBody>
          <a:bodyPr/>
          <a:lstStyle>
            <a:lvl1pPr>
              <a:defRPr sz="4725"/>
            </a:lvl1pPr>
            <a:lvl2pPr>
              <a:defRPr sz="4135"/>
            </a:lvl2pPr>
            <a:lvl3pPr>
              <a:defRPr sz="3545"/>
            </a:lvl3pPr>
            <a:lvl4pPr>
              <a:defRPr sz="2955"/>
            </a:lvl4pPr>
            <a:lvl5pPr>
              <a:defRPr sz="2955"/>
            </a:lvl5pPr>
            <a:lvl6pPr>
              <a:defRPr sz="2955"/>
            </a:lvl6pPr>
            <a:lvl7pPr>
              <a:defRPr sz="2955"/>
            </a:lvl7pPr>
            <a:lvl8pPr>
              <a:defRPr sz="2955"/>
            </a:lvl8pPr>
            <a:lvl9pPr>
              <a:defRPr sz="295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39999" y="3348609"/>
            <a:ext cx="5806194" cy="6203712"/>
          </a:xfrm>
        </p:spPr>
        <p:txBody>
          <a:bodyPr/>
          <a:lstStyle>
            <a:lvl1pPr marL="0" indent="0">
              <a:buNone/>
              <a:defRPr sz="2365"/>
            </a:lvl1pPr>
            <a:lvl2pPr marL="675005" indent="0">
              <a:buNone/>
              <a:defRPr sz="2065"/>
            </a:lvl2pPr>
            <a:lvl3pPr marL="1350010" indent="0">
              <a:buNone/>
              <a:defRPr sz="1770"/>
            </a:lvl3pPr>
            <a:lvl4pPr marL="2025015" indent="0">
              <a:buNone/>
              <a:defRPr sz="1475"/>
            </a:lvl4pPr>
            <a:lvl5pPr marL="2700655" indent="0">
              <a:buNone/>
              <a:defRPr sz="1475"/>
            </a:lvl5pPr>
            <a:lvl6pPr marL="3375660" indent="0">
              <a:buNone/>
              <a:defRPr sz="1475"/>
            </a:lvl6pPr>
            <a:lvl7pPr marL="4050665" indent="0">
              <a:buNone/>
              <a:defRPr sz="1475"/>
            </a:lvl7pPr>
            <a:lvl8pPr marL="4725670" indent="0">
              <a:buNone/>
              <a:defRPr sz="1475"/>
            </a:lvl8pPr>
            <a:lvl9pPr marL="5400675" indent="0">
              <a:buNone/>
              <a:defRPr sz="147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BDF37B7D-44FD-4791-9835-B3E591BDDEAB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999" y="744135"/>
            <a:ext cx="6150398" cy="2604474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653301" y="744137"/>
            <a:ext cx="9113639" cy="8795266"/>
          </a:xfrm>
        </p:spPr>
        <p:txBody>
          <a:bodyPr vert="horz" wrap="square" lIns="166631" tIns="83315" rIns="166631" bIns="83315" numCol="1" anchor="t" anchorCtr="0" compatLnSpc="1"/>
          <a:lstStyle>
            <a:lvl1pPr marL="0" indent="0">
              <a:buNone/>
              <a:defRPr sz="4725"/>
            </a:lvl1pPr>
            <a:lvl2pPr marL="675005" indent="0">
              <a:buNone/>
              <a:defRPr sz="4135"/>
            </a:lvl2pPr>
            <a:lvl3pPr marL="1350010" indent="0">
              <a:buNone/>
              <a:defRPr sz="3545"/>
            </a:lvl3pPr>
            <a:lvl4pPr marL="2025015" indent="0">
              <a:buNone/>
              <a:defRPr sz="2955"/>
            </a:lvl4pPr>
            <a:lvl5pPr marL="2700655" indent="0">
              <a:buNone/>
              <a:defRPr sz="2955"/>
            </a:lvl5pPr>
            <a:lvl6pPr marL="3375660" indent="0">
              <a:buNone/>
              <a:defRPr sz="2955"/>
            </a:lvl6pPr>
            <a:lvl7pPr marL="4050665" indent="0">
              <a:buNone/>
              <a:defRPr sz="2955"/>
            </a:lvl7pPr>
            <a:lvl8pPr marL="4725670" indent="0">
              <a:buNone/>
              <a:defRPr sz="2955"/>
            </a:lvl8pPr>
            <a:lvl9pPr marL="5400675" indent="0">
              <a:buNone/>
              <a:defRPr sz="2955"/>
            </a:lvl9pPr>
          </a:lstStyle>
          <a:p>
            <a:pPr marL="0" marR="0" lvl="0" indent="0" algn="l" defTabSz="1666875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72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39999" y="3348609"/>
            <a:ext cx="6150398" cy="6203712"/>
          </a:xfrm>
        </p:spPr>
        <p:txBody>
          <a:bodyPr/>
          <a:lstStyle>
            <a:lvl1pPr marL="0" indent="0">
              <a:buNone/>
              <a:defRPr sz="2955"/>
            </a:lvl1pPr>
            <a:lvl2pPr marL="675005" indent="0">
              <a:buNone/>
              <a:defRPr sz="2660"/>
            </a:lvl2pPr>
            <a:lvl3pPr marL="1350010" indent="0">
              <a:buNone/>
              <a:defRPr sz="2365"/>
            </a:lvl3pPr>
            <a:lvl4pPr marL="2025015" indent="0">
              <a:buNone/>
              <a:defRPr sz="2065"/>
            </a:lvl4pPr>
            <a:lvl5pPr marL="2700655" indent="0">
              <a:buNone/>
              <a:defRPr sz="2065"/>
            </a:lvl5pPr>
            <a:lvl6pPr marL="3375660" indent="0">
              <a:buNone/>
              <a:defRPr sz="2065"/>
            </a:lvl6pPr>
            <a:lvl7pPr marL="4050665" indent="0">
              <a:buNone/>
              <a:defRPr sz="2065"/>
            </a:lvl7pPr>
            <a:lvl8pPr marL="4725670" indent="0">
              <a:buNone/>
              <a:defRPr sz="2065"/>
            </a:lvl8pPr>
            <a:lvl9pPr marL="5400675" indent="0">
              <a:buNone/>
              <a:defRPr sz="206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BDF37B7D-44FD-4791-9835-B3E591BDDEAB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1265"/>
          <p:cNvSpPr>
            <a:spLocks noGrp="1"/>
          </p:cNvSpPr>
          <p:nvPr>
            <p:ph type="title" idx="4294967295"/>
          </p:nvPr>
        </p:nvSpPr>
        <p:spPr>
          <a:xfrm>
            <a:off x="900113" y="447675"/>
            <a:ext cx="16202025" cy="18621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66631" tIns="83315" rIns="166631" bIns="83315" anchor="ctr" anchorCtr="0">
            <a:noAutofit/>
          </a:bodyPr>
          <a:lstStyle>
            <a:lvl1pPr marL="0" indent="0" algn="ctr" defTabSz="1666875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3075" name="文本占位符 11266"/>
          <p:cNvSpPr>
            <a:spLocks noGrp="1"/>
          </p:cNvSpPr>
          <p:nvPr>
            <p:ph type="body" idx="9"/>
          </p:nvPr>
        </p:nvSpPr>
        <p:spPr>
          <a:xfrm>
            <a:off x="900113" y="2605088"/>
            <a:ext cx="16202025" cy="736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66631" tIns="83315" rIns="166631" bIns="83315"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3076" name="日期占位符 11267"/>
          <p:cNvSpPr>
            <a:spLocks noGrp="1"/>
          </p:cNvSpPr>
          <p:nvPr>
            <p:ph type="dt" sz="half" idx="2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3077" name="页脚占位符 11268"/>
          <p:cNvSpPr>
            <a:spLocks noGrp="1"/>
          </p:cNvSpPr>
          <p:nvPr>
            <p:ph type="ftr" sz="quarter" idx="3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3078" name="灯片编号占位符 11269"/>
          <p:cNvSpPr>
            <a:spLocks noGrp="1"/>
          </p:cNvSpPr>
          <p:nvPr>
            <p:ph type="sldNum" sz="quarter" idx="4"/>
          </p:nvPr>
        </p:nvSpPr>
        <p:spPr>
          <a:xfrm>
            <a:off x="129016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BDF37B7D-44FD-4791-9835-B3E591BDDEAB}" type="slidenum">
              <a:rPr lang="zh-CN" altLang="en-US" sz="2600"/>
            </a:fld>
            <a:endParaRPr lang="zh-CN" altLang="en-US" sz="26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marL="0" indent="0" algn="ctr" defTabSz="1666875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8000" b="0" i="0" u="none" kern="1200" baseline="0">
          <a:solidFill>
            <a:schemeClr val="tx2"/>
          </a:solidFill>
          <a:effectLst/>
          <a:latin typeface="Arial" panose="020B0604020202020204" pitchFamily="34" charset="0"/>
          <a:ea typeface="宋体" panose="02010600030101010101" pitchFamily="2" charset="-122"/>
          <a:cs typeface="+mj-cs"/>
        </a:defRPr>
      </a:lvl1pPr>
    </p:titleStyle>
    <p:bodyStyle>
      <a:lvl1pPr marL="624205" indent="-62420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5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1354455" lvl="1" indent="-520700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51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2082800" lvl="2" indent="-41592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4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2916555" lvl="3" indent="-41592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3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3749675" lvl="4" indent="-41592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3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lvl="5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em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481"/>
          <p:cNvSpPr/>
          <p:nvPr/>
        </p:nvSpPr>
        <p:spPr>
          <a:xfrm>
            <a:off x="1584301" y="1404392"/>
            <a:ext cx="5180013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b="1" dirty="0">
                <a:latin typeface="宋体" panose="02010600030101010101" pitchFamily="2" charset="-122"/>
                <a:sym typeface="Arial" panose="020B0604020202020204" pitchFamily="34" charset="0"/>
              </a:rPr>
              <a:t>五年级下册</a:t>
            </a:r>
            <a:endParaRPr lang="zh-CN" altLang="en-US" sz="4400" b="1" dirty="0">
              <a:latin typeface="宋体" panose="02010600030101010101" pitchFamily="2" charset="-122"/>
            </a:endParaRPr>
          </a:p>
        </p:txBody>
      </p:sp>
      <p:sp>
        <p:nvSpPr>
          <p:cNvPr id="5" name="矩形 20482"/>
          <p:cNvSpPr/>
          <p:nvPr/>
        </p:nvSpPr>
        <p:spPr>
          <a:xfrm>
            <a:off x="864221" y="3276600"/>
            <a:ext cx="16348075" cy="352404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54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Module</a:t>
            </a:r>
            <a:r>
              <a:rPr lang="en-US" altLang="zh-CN" sz="5400" b="1" dirty="0">
                <a:latin typeface="Times New Roman" panose="02020603050405020304" pitchFamily="18" charset="0"/>
                <a:sym typeface="Arial" panose="020B0604020202020204" pitchFamily="34" charset="0"/>
              </a:rPr>
              <a:t> 8 Unit </a:t>
            </a:r>
            <a:r>
              <a:rPr lang="en-US" altLang="zh-CN" sz="54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en-US" altLang="zh-CN" sz="5400" b="1" dirty="0" smtClean="0">
              <a:latin typeface="Times New Roman" panose="02020603050405020304" pitchFamily="18" charset="0"/>
              <a:sym typeface="Arial" panose="020B0604020202020204" pitchFamily="34" charset="0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115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I </a:t>
            </a:r>
            <a:r>
              <a:rPr lang="en-US" altLang="zh-CN" sz="11500" b="1" dirty="0">
                <a:latin typeface="Times New Roman" panose="02020603050405020304" pitchFamily="18" charset="0"/>
                <a:sym typeface="Arial" panose="020B0604020202020204" pitchFamily="34" charset="0"/>
              </a:rPr>
              <a:t>made a </a:t>
            </a:r>
            <a:r>
              <a:rPr lang="en-US" altLang="zh-CN" sz="115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kite</a:t>
            </a:r>
            <a:endParaRPr lang="en-US" altLang="zh-CN" sz="11500" b="1" dirty="0" smtClean="0">
              <a:latin typeface="Times New Roman" panose="02020603050405020304" pitchFamily="18" charset="0"/>
              <a:sym typeface="Arial" panose="020B0604020202020204" pitchFamily="34" charset="0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54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第</a:t>
            </a:r>
            <a:r>
              <a:rPr lang="en-US" altLang="zh-CN" sz="54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2</a:t>
            </a:r>
            <a:r>
              <a:rPr lang="zh-CN" altLang="en-US" sz="54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课</a:t>
            </a:r>
            <a:r>
              <a:rPr lang="zh-CN" altLang="en-US" sz="54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时</a:t>
            </a:r>
            <a:endParaRPr lang="en-US" altLang="zh-CN" sz="54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/>
          <p:nvPr/>
        </p:nvSpPr>
        <p:spPr>
          <a:xfrm>
            <a:off x="1381125" y="474663"/>
            <a:ext cx="5330825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</a:rPr>
              <a:t>摘苹果：看谁摘得快！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楷体_GB2312"/>
            </a:endParaRPr>
          </a:p>
        </p:txBody>
      </p:sp>
      <p:pic>
        <p:nvPicPr>
          <p:cNvPr id="14339" name="Picture 3" descr="未标题-1 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088" y="1116013"/>
            <a:ext cx="17240250" cy="94170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4340" name="Picture 4" descr="苹果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97438" y="3001963"/>
            <a:ext cx="1290637" cy="1406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4341" name="Picture 5" descr="苹果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6588" y="2355850"/>
            <a:ext cx="3281362" cy="22336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4342" name="Picture 6" descr="苹果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46600" y="4759325"/>
            <a:ext cx="1641475" cy="17589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4343" name="Picture 7" descr="苹果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1420000">
            <a:off x="10993438" y="4408488"/>
            <a:ext cx="1522412" cy="16398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4344" name="Picture 8" descr="苹果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69863" y="5816600"/>
            <a:ext cx="1289050" cy="11731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4345" name="Picture 9" descr="苹果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85113" y="6324600"/>
            <a:ext cx="2578100" cy="22272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4346" name="Text Box 10"/>
          <p:cNvSpPr/>
          <p:nvPr/>
        </p:nvSpPr>
        <p:spPr>
          <a:xfrm>
            <a:off x="6423025" y="3001963"/>
            <a:ext cx="820738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en-US" altLang="zh-CN" sz="40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347" name="Text Box 11"/>
          <p:cNvSpPr/>
          <p:nvPr/>
        </p:nvSpPr>
        <p:spPr>
          <a:xfrm>
            <a:off x="6769100" y="1487488"/>
            <a:ext cx="2462213" cy="1323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en-US" sz="4000" b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棍子，小木条</a:t>
            </a:r>
            <a:endParaRPr lang="en-US" altLang="en-US" sz="4000" b="1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348" name="Text Box 12"/>
          <p:cNvSpPr/>
          <p:nvPr/>
        </p:nvSpPr>
        <p:spPr>
          <a:xfrm>
            <a:off x="2179638" y="5084763"/>
            <a:ext cx="3106737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en-US" sz="4000" b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纸</a:t>
            </a:r>
            <a:endParaRPr lang="en-US" altLang="en-US" sz="4000" b="1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349" name="Text Box 13"/>
          <p:cNvSpPr/>
          <p:nvPr/>
        </p:nvSpPr>
        <p:spPr>
          <a:xfrm>
            <a:off x="5529263" y="7069138"/>
            <a:ext cx="4217987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en-US" sz="4000" b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画</a:t>
            </a:r>
            <a:endParaRPr lang="en-US" altLang="en-US" sz="4000" b="1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350" name="Text Box 14"/>
          <p:cNvSpPr/>
          <p:nvPr/>
        </p:nvSpPr>
        <p:spPr>
          <a:xfrm>
            <a:off x="10290175" y="5816600"/>
            <a:ext cx="3281363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en-US" altLang="zh-CN" sz="4000" b="1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351" name="Text Box 15"/>
          <p:cNvSpPr/>
          <p:nvPr/>
        </p:nvSpPr>
        <p:spPr>
          <a:xfrm>
            <a:off x="9469438" y="4408488"/>
            <a:ext cx="5391150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000" b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paint</a:t>
            </a:r>
            <a:endParaRPr lang="en-US" altLang="zh-CN" sz="4000" b="1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352" name="Text Box 16"/>
          <p:cNvSpPr/>
          <p:nvPr/>
        </p:nvSpPr>
        <p:spPr>
          <a:xfrm>
            <a:off x="1931988" y="2728913"/>
            <a:ext cx="4162425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000" b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cut</a:t>
            </a:r>
            <a:endParaRPr lang="en-US" altLang="zh-CN" sz="4000" b="1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353" name="Text Box 17"/>
          <p:cNvSpPr/>
          <p:nvPr/>
        </p:nvSpPr>
        <p:spPr>
          <a:xfrm>
            <a:off x="4665663" y="3119438"/>
            <a:ext cx="3840162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en-US" sz="4000" b="1">
                <a:latin typeface="Times New Roman" panose="02020603050405020304" pitchFamily="18" charset="0"/>
                <a:ea typeface="Times New Roman" panose="02020603050405020304" pitchFamily="18" charset="0"/>
              </a:rPr>
              <a:t>剪</a:t>
            </a:r>
            <a:endParaRPr lang="en-US" altLang="en-US" sz="40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354" name="Text Box 18"/>
          <p:cNvSpPr/>
          <p:nvPr/>
        </p:nvSpPr>
        <p:spPr>
          <a:xfrm>
            <a:off x="7388225" y="1860550"/>
            <a:ext cx="5667375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000" b="1">
                <a:latin typeface="Times New Roman" panose="02020603050405020304" pitchFamily="18" charset="0"/>
                <a:ea typeface="Times New Roman" panose="02020603050405020304" pitchFamily="18" charset="0"/>
              </a:rPr>
              <a:t>	stick</a:t>
            </a:r>
            <a:endParaRPr lang="en-US" altLang="zh-CN" sz="40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355" name="Text Box 19"/>
          <p:cNvSpPr/>
          <p:nvPr/>
        </p:nvSpPr>
        <p:spPr>
          <a:xfrm>
            <a:off x="4537075" y="5084763"/>
            <a:ext cx="3281363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000" b="1">
                <a:latin typeface="Times New Roman" panose="02020603050405020304" pitchFamily="18" charset="0"/>
                <a:ea typeface="Times New Roman" panose="02020603050405020304" pitchFamily="18" charset="0"/>
              </a:rPr>
              <a:t>paper</a:t>
            </a:r>
            <a:endParaRPr lang="en-US" altLang="zh-CN" sz="40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356" name="Text Box 20"/>
          <p:cNvSpPr/>
          <p:nvPr/>
        </p:nvSpPr>
        <p:spPr>
          <a:xfrm>
            <a:off x="9939338" y="4878388"/>
            <a:ext cx="6502400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en-US" sz="4000" b="1">
                <a:latin typeface="Times New Roman" panose="02020603050405020304" pitchFamily="18" charset="0"/>
                <a:ea typeface="Times New Roman" panose="02020603050405020304" pitchFamily="18" charset="0"/>
              </a:rPr>
              <a:t>刷</a:t>
            </a:r>
            <a:endParaRPr lang="en-US" altLang="en-US" sz="40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357" name="Text Box 21"/>
          <p:cNvSpPr/>
          <p:nvPr/>
        </p:nvSpPr>
        <p:spPr>
          <a:xfrm>
            <a:off x="7089775" y="6635750"/>
            <a:ext cx="4686300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000" b="1">
                <a:latin typeface="Times New Roman" panose="02020603050405020304" pitchFamily="18" charset="0"/>
                <a:ea typeface="Times New Roman" panose="02020603050405020304" pitchFamily="18" charset="0"/>
              </a:rPr>
              <a:t>drew</a:t>
            </a:r>
            <a:endParaRPr lang="en-US" altLang="zh-CN" sz="40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358" name="Text Box 22"/>
          <p:cNvSpPr/>
          <p:nvPr/>
        </p:nvSpPr>
        <p:spPr>
          <a:xfrm>
            <a:off x="12869863" y="5932488"/>
            <a:ext cx="2928937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000" b="1">
                <a:latin typeface="Times New Roman" panose="02020603050405020304" pitchFamily="18" charset="0"/>
                <a:ea typeface="Times New Roman" panose="02020603050405020304" pitchFamily="18" charset="0"/>
              </a:rPr>
              <a:t>string</a:t>
            </a:r>
            <a:endParaRPr lang="en-US" altLang="zh-CN" sz="40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359" name="Text Box 23"/>
          <p:cNvSpPr/>
          <p:nvPr/>
        </p:nvSpPr>
        <p:spPr>
          <a:xfrm>
            <a:off x="11209338" y="6635750"/>
            <a:ext cx="184150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en-US" altLang="zh-CN" sz="40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360" name="Text Box 24"/>
          <p:cNvSpPr/>
          <p:nvPr/>
        </p:nvSpPr>
        <p:spPr>
          <a:xfrm>
            <a:off x="13139738" y="6870700"/>
            <a:ext cx="698500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en-US" sz="4000" b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线</a:t>
            </a:r>
            <a:endParaRPr lang="en-US" altLang="en-US" sz="4000" b="1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4361" name="Picture 7" descr="苹果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1420000">
            <a:off x="3141663" y="6283325"/>
            <a:ext cx="1520825" cy="16414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4362" name="Text Box 12"/>
          <p:cNvSpPr/>
          <p:nvPr/>
        </p:nvSpPr>
        <p:spPr>
          <a:xfrm>
            <a:off x="1560513" y="6283325"/>
            <a:ext cx="3105150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en-US" sz="4000" b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张， 片</a:t>
            </a:r>
            <a:endParaRPr lang="en-US" altLang="en-US" sz="4000" b="1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363" name="Text Box 21"/>
          <p:cNvSpPr/>
          <p:nvPr/>
        </p:nvSpPr>
        <p:spPr>
          <a:xfrm>
            <a:off x="2087563" y="6986588"/>
            <a:ext cx="4686300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000" b="1">
                <a:latin typeface="Times New Roman" panose="02020603050405020304" pitchFamily="18" charset="0"/>
                <a:ea typeface="Times New Roman" panose="02020603050405020304" pitchFamily="18" charset="0"/>
              </a:rPr>
              <a:t>piece</a:t>
            </a:r>
            <a:endParaRPr lang="en-US" altLang="zh-CN" sz="40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 fill="hold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 fill="hold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 fill="hold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 fill="hold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 fill="hold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 fill="hold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 fill="hold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 fill="hold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 fill="hold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 fill="hold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 fill="hold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 fill="hold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500" fill="hold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 fill="hold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 fill="hold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 fill="hold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7" grpId="0"/>
      <p:bldP spid="14348" grpId="0"/>
      <p:bldP spid="14349" grpId="0"/>
      <p:bldP spid="14351" grpId="0"/>
      <p:bldP spid="14352" grpId="0"/>
      <p:bldP spid="14353" grpId="0"/>
      <p:bldP spid="14354" grpId="0"/>
      <p:bldP spid="14355" grpId="0"/>
      <p:bldP spid="14355" grpId="1"/>
      <p:bldP spid="14356" grpId="0"/>
      <p:bldP spid="14357" grpId="0"/>
      <p:bldP spid="14357" grpId="1"/>
      <p:bldP spid="14358" grpId="0"/>
      <p:bldP spid="14360" grpId="0"/>
      <p:bldP spid="14362" grpId="0"/>
      <p:bldP spid="1436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24577"/>
          <p:cNvSpPr/>
          <p:nvPr/>
        </p:nvSpPr>
        <p:spPr>
          <a:xfrm>
            <a:off x="4810125" y="3600450"/>
            <a:ext cx="11128375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endParaRPr lang="zh-CN" altLang="zh-CN" sz="4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363" name="AutoShape 8"/>
          <p:cNvSpPr/>
          <p:nvPr/>
        </p:nvSpPr>
        <p:spPr>
          <a:xfrm>
            <a:off x="5419725" y="933450"/>
            <a:ext cx="9886950" cy="4038600"/>
          </a:xfrm>
          <a:prstGeom prst="cloudCallout">
            <a:avLst>
              <a:gd name="adj1" fmla="val -66421"/>
              <a:gd name="adj2" fmla="val 60269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en-US" sz="4800" b="1">
              <a:solidFill>
                <a:schemeClr val="bg1"/>
              </a:solidFill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5400" b="1">
                <a:solidFill>
                  <a:schemeClr val="bg1"/>
                </a:solidFill>
                <a:latin typeface="Times New Roman" panose="02020603050405020304" pitchFamily="18" charset="0"/>
              </a:rPr>
              <a:t>Let's review</a:t>
            </a:r>
            <a:endParaRPr lang="zh-CN" altLang="en-US" sz="54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5364" name="图片 1" descr="图片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24125" y="4208463"/>
            <a:ext cx="4267200" cy="56848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8"/>
          <p:cNvSpPr>
            <a:spLocks noChangeArrowheads="1"/>
          </p:cNvSpPr>
          <p:nvPr/>
        </p:nvSpPr>
        <p:spPr bwMode="auto">
          <a:xfrm>
            <a:off x="5419725" y="933450"/>
            <a:ext cx="9886950" cy="4038600"/>
          </a:xfrm>
          <a:prstGeom prst="cloudCallout">
            <a:avLst>
              <a:gd name="adj1" fmla="val -66421"/>
              <a:gd name="adj2" fmla="val 60269"/>
            </a:avLst>
          </a:prstGeom>
          <a:solidFill>
            <a:srgbClr val="00CCFF"/>
          </a:solidFill>
          <a:ln w="9525">
            <a:noFill/>
            <a:round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lang="zh-CN" altLang="en-US" sz="4000" b="1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 marL="0" marR="0" lvl="0" indent="0" algn="ctr" eaLnBrk="1" hangingPunct="1"/>
            <a:r>
              <a:rPr lang="zh-CN" altLang="en-US" sz="4000" b="1" spc="0">
                <a:solidFill>
                  <a:schemeClr val="bg1"/>
                </a:solidFill>
                <a:latin typeface="宋体" panose="02010600030101010101" pitchFamily="2" charset="-122"/>
              </a:rPr>
              <a:t>你能描述制作过程吗？</a:t>
            </a:r>
            <a:endParaRPr lang="zh-CN" altLang="en-US" sz="4000" b="1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pic>
        <p:nvPicPr>
          <p:cNvPr id="16387" name="图片 1" descr="图片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43125" y="4513263"/>
            <a:ext cx="4267200" cy="56848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snap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7125" y="2303463"/>
            <a:ext cx="11201400" cy="72405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7411" name="Text Box 3"/>
          <p:cNvSpPr/>
          <p:nvPr/>
        </p:nvSpPr>
        <p:spPr>
          <a:xfrm>
            <a:off x="5502275" y="1152525"/>
            <a:ext cx="184150" cy="830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endParaRPr lang="en-US" altLang="en-US" sz="48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412" name="Rectangle 4"/>
          <p:cNvSpPr/>
          <p:nvPr/>
        </p:nvSpPr>
        <p:spPr>
          <a:xfrm>
            <a:off x="2981325" y="322263"/>
            <a:ext cx="12153900" cy="2728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8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 made a</a:t>
            </a:r>
            <a:r>
              <a:rPr lang="en-US" altLang="en-US" sz="48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altLang="zh-CN" sz="48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kite.</a:t>
            </a:r>
            <a:endParaRPr lang="en-US" altLang="zh-CN" sz="48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3" descr="snap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6725" y="1489075"/>
            <a:ext cx="11633200" cy="79771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8435" name="AutoShape 4"/>
          <p:cNvSpPr/>
          <p:nvPr/>
        </p:nvSpPr>
        <p:spPr>
          <a:xfrm>
            <a:off x="3057525" y="1541463"/>
            <a:ext cx="4038600" cy="1828800"/>
          </a:xfrm>
          <a:prstGeom prst="wedgeRoundRectCallout">
            <a:avLst>
              <a:gd name="adj1" fmla="val 44329"/>
              <a:gd name="adj2" fmla="val 81616"/>
              <a:gd name="adj3" fmla="val 16667"/>
            </a:avLst>
          </a:prstGeom>
          <a:gradFill rotWithShape="1">
            <a:gsLst>
              <a:gs pos="0">
                <a:schemeClr val="bg1"/>
              </a:gs>
              <a:gs pos="100000">
                <a:srgbClr val="CCFFFF"/>
              </a:gs>
            </a:gsLst>
            <a:path path="rect">
              <a:fillToRect l="50000" t="50000" r="50000" b="50000"/>
            </a:path>
          </a:gradFill>
          <a:ln>
            <a:solidFill>
              <a:schemeClr val="tx1"/>
            </a:solidFill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spcBef>
                <a:spcPct val="50000"/>
              </a:spcBef>
            </a:pPr>
            <a:endParaRPr lang="en-US" altLang="zh-CN" sz="3900" b="1"/>
          </a:p>
          <a:p>
            <a:pPr marL="0" marR="0" lvl="0" indent="0" algn="ctr" eaLnBrk="1" hangingPunct="1"/>
            <a:endParaRPr lang="en-US" altLang="en-US" sz="39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3" descr="snap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5325" y="1401763"/>
            <a:ext cx="11557000" cy="78359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9459" name="AutoShape 4"/>
          <p:cNvSpPr/>
          <p:nvPr/>
        </p:nvSpPr>
        <p:spPr>
          <a:xfrm>
            <a:off x="3732213" y="2190750"/>
            <a:ext cx="3178175" cy="946150"/>
          </a:xfrm>
          <a:prstGeom prst="wedgeRoundRectCallout">
            <a:avLst>
              <a:gd name="adj1" fmla="val 52903"/>
              <a:gd name="adj2" fmla="val 94792"/>
              <a:gd name="adj3" fmla="val 16667"/>
            </a:avLst>
          </a:prstGeom>
          <a:gradFill rotWithShape="1">
            <a:gsLst>
              <a:gs pos="0">
                <a:schemeClr val="bg1"/>
              </a:gs>
              <a:gs pos="100000">
                <a:srgbClr val="CCFFFF"/>
              </a:gs>
            </a:gsLst>
            <a:path path="rect">
              <a:fillToRect l="50000" t="50000" r="50000" b="50000"/>
            </a:path>
          </a:gradFill>
          <a:ln>
            <a:solidFill>
              <a:schemeClr val="tx1"/>
            </a:solidFill>
            <a:miter lim="800000"/>
          </a:ln>
        </p:spPr>
        <p:txBody>
          <a:bodyPr tIns="25195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endParaRPr lang="en-US" altLang="zh-CN" sz="52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 descr="snap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55938" y="1470025"/>
            <a:ext cx="12469812" cy="81486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483" name="AutoShape 4"/>
          <p:cNvSpPr/>
          <p:nvPr/>
        </p:nvSpPr>
        <p:spPr>
          <a:xfrm>
            <a:off x="10982325" y="2608263"/>
            <a:ext cx="3949700" cy="1263650"/>
          </a:xfrm>
          <a:prstGeom prst="wedgeRoundRectCallout">
            <a:avLst>
              <a:gd name="adj1" fmla="val -52741"/>
              <a:gd name="adj2" fmla="val 76486"/>
              <a:gd name="adj3" fmla="val 16667"/>
            </a:avLst>
          </a:prstGeom>
          <a:gradFill rotWithShape="1">
            <a:gsLst>
              <a:gs pos="0">
                <a:schemeClr val="bg1"/>
              </a:gs>
              <a:gs pos="100000">
                <a:srgbClr val="CCFFFF"/>
              </a:gs>
            </a:gsLst>
            <a:path path="rect">
              <a:fillToRect l="50000" t="50000" r="50000" b="50000"/>
            </a:path>
          </a:gradFill>
          <a:ln>
            <a:solidFill>
              <a:schemeClr val="tx1"/>
            </a:solidFill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endParaRPr lang="en-US" altLang="zh-CN" sz="45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 descr="snap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1925" y="1541463"/>
            <a:ext cx="12623800" cy="822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1507" name="Text Box 4"/>
          <p:cNvSpPr txBox="1"/>
          <p:nvPr/>
        </p:nvSpPr>
        <p:spPr>
          <a:xfrm>
            <a:off x="3446463" y="4995863"/>
            <a:ext cx="3933825" cy="1444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spcBef>
                <a:spcPct val="50000"/>
              </a:spcBef>
            </a:pPr>
            <a:endParaRPr lang="en-US" altLang="en-US" sz="8700"/>
          </a:p>
        </p:txBody>
      </p:sp>
      <p:sp>
        <p:nvSpPr>
          <p:cNvPr id="21508" name="AutoShape 5"/>
          <p:cNvSpPr/>
          <p:nvPr/>
        </p:nvSpPr>
        <p:spPr>
          <a:xfrm>
            <a:off x="2827338" y="3259138"/>
            <a:ext cx="4451350" cy="823912"/>
          </a:xfrm>
          <a:prstGeom prst="wedgeRoundRectCallout">
            <a:avLst>
              <a:gd name="adj1" fmla="val 57653"/>
              <a:gd name="adj2" fmla="val 130093"/>
              <a:gd name="adj3" fmla="val 16667"/>
            </a:avLst>
          </a:prstGeom>
          <a:gradFill rotWithShape="1">
            <a:gsLst>
              <a:gs pos="0">
                <a:schemeClr val="bg1"/>
              </a:gs>
              <a:gs pos="100000">
                <a:srgbClr val="CCFFFF"/>
              </a:gs>
            </a:gsLst>
            <a:path path="rect">
              <a:fillToRect l="50000" t="50000" r="50000" b="50000"/>
            </a:path>
          </a:gradFill>
          <a:ln>
            <a:solidFill>
              <a:schemeClr val="tx1"/>
            </a:solidFill>
            <a:miter lim="800000"/>
          </a:ln>
        </p:spPr>
        <p:txBody>
          <a:bodyPr lIns="58593" rIns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endParaRPr lang="en-US" altLang="zh-CN" sz="45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3" descr="snap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9925" y="2074863"/>
            <a:ext cx="11899900" cy="77898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2531" name="AutoShape 4"/>
          <p:cNvSpPr/>
          <p:nvPr/>
        </p:nvSpPr>
        <p:spPr>
          <a:xfrm>
            <a:off x="4124325" y="1389063"/>
            <a:ext cx="5705475" cy="1074737"/>
          </a:xfrm>
          <a:prstGeom prst="wedgeRoundRectCallout">
            <a:avLst>
              <a:gd name="adj1" fmla="val 43023"/>
              <a:gd name="adj2" fmla="val 117787"/>
              <a:gd name="adj3" fmla="val 16667"/>
            </a:avLst>
          </a:prstGeom>
          <a:gradFill rotWithShape="1">
            <a:gsLst>
              <a:gs pos="0">
                <a:schemeClr val="bg1"/>
              </a:gs>
              <a:gs pos="100000">
                <a:srgbClr val="CCFFFF"/>
              </a:gs>
            </a:gsLst>
            <a:path path="rect">
              <a:fillToRect l="50000" t="50000" r="50000" b="50000"/>
            </a:path>
          </a:gradFill>
          <a:ln>
            <a:solidFill>
              <a:schemeClr val="tx1"/>
            </a:solidFill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endParaRPr lang="en-US" altLang="zh-CN" sz="45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1388" y="2760663"/>
            <a:ext cx="16136938" cy="4400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8"/>
          <p:cNvSpPr/>
          <p:nvPr/>
        </p:nvSpPr>
        <p:spPr>
          <a:xfrm>
            <a:off x="5191125" y="1008063"/>
            <a:ext cx="9886950" cy="4038600"/>
          </a:xfrm>
          <a:prstGeom prst="cloudCallout">
            <a:avLst>
              <a:gd name="adj1" fmla="val -66421"/>
              <a:gd name="adj2" fmla="val 60269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en-US" sz="4800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5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Let's review</a:t>
            </a:r>
            <a:endParaRPr lang="en-US" altLang="zh-CN" sz="5400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147" name="图片 1" descr="图片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295525" y="4437063"/>
            <a:ext cx="4038600" cy="53800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28673"/>
          <p:cNvGrpSpPr/>
          <p:nvPr/>
        </p:nvGrpSpPr>
        <p:grpSpPr>
          <a:xfrm>
            <a:off x="3362325" y="3065463"/>
            <a:ext cx="11706225" cy="4044950"/>
            <a:chOff x="0" y="0"/>
            <a:chExt cx="4554" cy="2041"/>
          </a:xfrm>
        </p:grpSpPr>
        <p:sp>
          <p:nvSpPr>
            <p:cNvPr id="25605" name="圆角矩形 13"/>
            <p:cNvSpPr/>
            <p:nvPr/>
          </p:nvSpPr>
          <p:spPr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914400" eaLnBrk="1" hangingPunct="1">
                <a:spcBef>
                  <a:spcPct val="0"/>
                </a:spcBef>
                <a:buNone/>
              </a:pPr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25606" name="TextBox 11"/>
            <p:cNvSpPr/>
            <p:nvPr/>
          </p:nvSpPr>
          <p:spPr>
            <a:xfrm>
              <a:off x="788" y="200"/>
              <a:ext cx="3766" cy="136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4400" dirty="0">
                  <a:latin typeface="宋体" panose="02010600030101010101" pitchFamily="2" charset="-122"/>
                </a:rPr>
                <a:t>学生不听录音，朗读课本的单词。</a:t>
              </a:r>
              <a:endParaRPr lang="zh-CN" altLang="en-US" sz="4400" dirty="0">
                <a:latin typeface="宋体" panose="02010600030101010101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4400" dirty="0">
                  <a:latin typeface="宋体" panose="02010600030101010101" pitchFamily="2" charset="-122"/>
                </a:rPr>
                <a:t>学生合上课本，听录音，然后根据录音，写出听到的字母组合以及单词。</a:t>
              </a:r>
              <a:endParaRPr lang="zh-CN" altLang="en-US" sz="44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25603" name="文本框 1"/>
          <p:cNvSpPr/>
          <p:nvPr/>
        </p:nvSpPr>
        <p:spPr>
          <a:xfrm>
            <a:off x="4124325" y="3522663"/>
            <a:ext cx="1644650" cy="914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5400">
                <a:sym typeface="Webdings" panose="05030102010509060703" pitchFamily="18" charset="2"/>
              </a:rPr>
              <a:t>   </a:t>
            </a:r>
            <a:r>
              <a:rPr lang="zh-CN" altLang="en-US" sz="5400">
                <a:sym typeface="Webdings" panose="05030102010509060703" pitchFamily="18" charset="2"/>
              </a:rPr>
              <a:t></a:t>
            </a:r>
            <a:endParaRPr lang="zh-CN" altLang="en-US" sz="5400">
              <a:sym typeface="Webdings" panose="05030102010509060703" pitchFamily="18" charset="2"/>
            </a:endParaRPr>
          </a:p>
        </p:txBody>
      </p:sp>
      <p:sp>
        <p:nvSpPr>
          <p:cNvPr id="25604" name="文本框 4"/>
          <p:cNvSpPr/>
          <p:nvPr/>
        </p:nvSpPr>
        <p:spPr>
          <a:xfrm>
            <a:off x="4124325" y="4665663"/>
            <a:ext cx="1644650" cy="914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5400">
                <a:sym typeface="Webdings" panose="05030102010509060703" pitchFamily="18" charset="2"/>
              </a:rPr>
              <a:t>  </a:t>
            </a:r>
            <a:r>
              <a:rPr lang="zh-CN" altLang="en-US" sz="5400">
                <a:sym typeface="Webdings" panose="05030102010509060703" pitchFamily="18" charset="2"/>
              </a:rPr>
              <a:t></a:t>
            </a:r>
            <a:endParaRPr lang="zh-CN" altLang="en-US" sz="5400">
              <a:sym typeface="Webdings" panose="05030102010509060703" pitchFamily="18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0800" y="2846388"/>
            <a:ext cx="15805150" cy="69469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6627" name="AutoShape 4"/>
          <p:cNvSpPr/>
          <p:nvPr/>
        </p:nvSpPr>
        <p:spPr>
          <a:xfrm>
            <a:off x="1152525" y="1541463"/>
            <a:ext cx="6819900" cy="2482850"/>
          </a:xfrm>
          <a:prstGeom prst="cloudCallout">
            <a:avLst>
              <a:gd name="adj1" fmla="val 37690"/>
              <a:gd name="adj2" fmla="val 49167"/>
            </a:avLst>
          </a:prstGeom>
          <a:gradFill rotWithShape="1">
            <a:gsLst>
              <a:gs pos="0">
                <a:schemeClr val="bg1"/>
              </a:gs>
              <a:gs pos="100000">
                <a:srgbClr val="CCFFFF"/>
              </a:gs>
            </a:gsLst>
            <a:path path="rect">
              <a:fillToRect l="50000" t="50000" r="50000" b="50000"/>
            </a:path>
          </a:gradFill>
          <a:ln>
            <a:solidFill>
              <a:srgbClr val="FFFFFF"/>
            </a:solidFill>
            <a:miter lim="800000"/>
          </a:ln>
        </p:spPr>
        <p:txBody>
          <a:bodyPr lIns="0" tIns="0" rIns="0"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000" b="1">
                <a:solidFill>
                  <a:srgbClr val="FF99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What's this?</a:t>
            </a:r>
            <a:endParaRPr lang="en-US" altLang="zh-CN" sz="4000" b="1">
              <a:solidFill>
                <a:srgbClr val="FF99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6628" name="AutoShape 4"/>
          <p:cNvSpPr/>
          <p:nvPr/>
        </p:nvSpPr>
        <p:spPr>
          <a:xfrm>
            <a:off x="9563100" y="4208463"/>
            <a:ext cx="6821488" cy="2479675"/>
          </a:xfrm>
          <a:prstGeom prst="cloudCallout">
            <a:avLst>
              <a:gd name="adj1" fmla="val 37690"/>
              <a:gd name="adj2" fmla="val 49167"/>
            </a:avLst>
          </a:prstGeom>
          <a:gradFill rotWithShape="1">
            <a:gsLst>
              <a:gs pos="0">
                <a:schemeClr val="bg1"/>
              </a:gs>
              <a:gs pos="100000">
                <a:srgbClr val="CCFFFF"/>
              </a:gs>
            </a:gsLst>
            <a:path path="rect">
              <a:fillToRect l="50000" t="50000" r="50000" b="50000"/>
            </a:path>
          </a:gradFill>
          <a:ln>
            <a:solidFill>
              <a:srgbClr val="FFFFFF"/>
            </a:solidFill>
            <a:miter lim="800000"/>
          </a:ln>
        </p:spPr>
        <p:txBody>
          <a:bodyPr lIns="0" tIns="0" rIns="0"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000" b="1">
                <a:solidFill>
                  <a:srgbClr val="FF99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What's she doing?</a:t>
            </a:r>
            <a:endParaRPr lang="en-US" altLang="zh-CN" sz="4000" b="1">
              <a:solidFill>
                <a:srgbClr val="FF99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 fill="hold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animBg="1"/>
      <p:bldP spid="2662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139825"/>
            <a:ext cx="17354550" cy="94408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7651" name="双波形 104450"/>
          <p:cNvSpPr/>
          <p:nvPr/>
        </p:nvSpPr>
        <p:spPr>
          <a:xfrm>
            <a:off x="7905750" y="7362825"/>
            <a:ext cx="3994150" cy="969963"/>
          </a:xfrm>
          <a:prstGeom prst="doubleWave">
            <a:avLst>
              <a:gd name="adj1" fmla="val 6481"/>
              <a:gd name="adj2" fmla="val 0"/>
            </a:avLst>
          </a:prstGeom>
          <a:gradFill rotWithShape="1">
            <a:gsLst>
              <a:gs pos="0">
                <a:srgbClr val="5E765E"/>
              </a:gs>
              <a:gs pos="50000">
                <a:srgbClr val="CCFFCC"/>
              </a:gs>
              <a:gs pos="100000">
                <a:srgbClr val="5E765E"/>
              </a:gs>
            </a:gsLst>
            <a:lin ang="5400000" scaled="1"/>
          </a:gradFill>
          <a:ln>
            <a:solidFill>
              <a:srgbClr val="FFFF00"/>
            </a:solidFill>
            <a:round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zh-CN" sz="5400"/>
              <a:t>没有人知道</a:t>
            </a:r>
            <a:endParaRPr lang="zh-CN" altLang="zh-CN" sz="5400"/>
          </a:p>
        </p:txBody>
      </p:sp>
      <p:sp>
        <p:nvSpPr>
          <p:cNvPr id="27652" name="双波形 104450"/>
          <p:cNvSpPr/>
          <p:nvPr/>
        </p:nvSpPr>
        <p:spPr>
          <a:xfrm>
            <a:off x="12063413" y="1516063"/>
            <a:ext cx="3994150" cy="969962"/>
          </a:xfrm>
          <a:prstGeom prst="doubleWave">
            <a:avLst>
              <a:gd name="adj1" fmla="val 6481"/>
              <a:gd name="adj2" fmla="val 0"/>
            </a:avLst>
          </a:prstGeom>
          <a:gradFill rotWithShape="1">
            <a:gsLst>
              <a:gs pos="0">
                <a:srgbClr val="5E765E"/>
              </a:gs>
              <a:gs pos="50000">
                <a:srgbClr val="CCFFCC"/>
              </a:gs>
              <a:gs pos="100000">
                <a:srgbClr val="5E765E"/>
              </a:gs>
            </a:gsLst>
            <a:lin ang="5400000" scaled="1"/>
          </a:gradFill>
          <a:ln>
            <a:solidFill>
              <a:srgbClr val="FFFF00"/>
            </a:solidFill>
            <a:round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zh-CN" sz="5400"/>
              <a:t>漂亮的风筝</a:t>
            </a:r>
            <a:endParaRPr lang="zh-CN" altLang="zh-CN" sz="5400"/>
          </a:p>
        </p:txBody>
      </p:sp>
      <p:sp>
        <p:nvSpPr>
          <p:cNvPr id="27653" name="双波形 104450"/>
          <p:cNvSpPr/>
          <p:nvPr/>
        </p:nvSpPr>
        <p:spPr>
          <a:xfrm>
            <a:off x="933450" y="4951413"/>
            <a:ext cx="3994150" cy="969962"/>
          </a:xfrm>
          <a:prstGeom prst="doubleWave">
            <a:avLst>
              <a:gd name="adj1" fmla="val 6481"/>
              <a:gd name="adj2" fmla="val 0"/>
            </a:avLst>
          </a:prstGeom>
          <a:gradFill rotWithShape="1">
            <a:gsLst>
              <a:gs pos="0">
                <a:srgbClr val="5E765E"/>
              </a:gs>
              <a:gs pos="50000">
                <a:srgbClr val="CCFFCC"/>
              </a:gs>
              <a:gs pos="100000">
                <a:srgbClr val="5E765E"/>
              </a:gs>
            </a:gsLst>
            <a:lin ang="5400000" scaled="1"/>
          </a:gradFill>
          <a:ln>
            <a:solidFill>
              <a:srgbClr val="FFFF00"/>
            </a:solidFill>
            <a:round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zh-CN" sz="5400"/>
              <a:t>在云层之上</a:t>
            </a:r>
            <a:endParaRPr lang="zh-CN" altLang="zh-CN" sz="5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 fill="hold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 fill="hold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animBg="1"/>
      <p:bldP spid="27652" grpId="0" animBg="1"/>
      <p:bldP spid="2765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28673"/>
          <p:cNvGrpSpPr/>
          <p:nvPr/>
        </p:nvGrpSpPr>
        <p:grpSpPr>
          <a:xfrm>
            <a:off x="3743325" y="3371850"/>
            <a:ext cx="10375900" cy="3981450"/>
            <a:chOff x="0" y="0"/>
            <a:chExt cx="4627" cy="2041"/>
          </a:xfrm>
        </p:grpSpPr>
        <p:sp>
          <p:nvSpPr>
            <p:cNvPr id="28675" name="圆角矩形 13"/>
            <p:cNvSpPr/>
            <p:nvPr/>
          </p:nvSpPr>
          <p:spPr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914400" eaLnBrk="1" hangingPunct="1">
                <a:spcBef>
                  <a:spcPct val="0"/>
                </a:spcBef>
                <a:buNone/>
              </a:pPr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28676" name="TextBox 11"/>
            <p:cNvSpPr/>
            <p:nvPr/>
          </p:nvSpPr>
          <p:spPr>
            <a:xfrm>
              <a:off x="972" y="318"/>
              <a:ext cx="3655" cy="138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>
                  <a:latin typeface="宋体" panose="02010600030101010101" pitchFamily="2" charset="-122"/>
                </a:rPr>
                <a:t>1.</a:t>
              </a:r>
              <a:r>
                <a:rPr lang="zh-CN" altLang="en-US" sz="4400">
                  <a:latin typeface="宋体" panose="02010600030101010101" pitchFamily="2" charset="-122"/>
                </a:rPr>
                <a:t>有表情地朗读，并注意</a:t>
              </a:r>
              <a:endParaRPr lang="zh-CN" altLang="en-US" sz="4400">
                <a:latin typeface="宋体" panose="02010600030101010101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4400">
                  <a:solidFill>
                    <a:srgbClr val="FF0000"/>
                  </a:solidFill>
                  <a:latin typeface="宋体" panose="02010600030101010101" pitchFamily="2" charset="-122"/>
                </a:rPr>
                <a:t>   模仿语音语调</a:t>
              </a:r>
              <a:r>
                <a:rPr lang="zh-CN" altLang="en-US" sz="4400">
                  <a:latin typeface="宋体" panose="02010600030101010101" pitchFamily="2" charset="-122"/>
                </a:rPr>
                <a:t>。</a:t>
              </a:r>
              <a:endParaRPr lang="zh-CN" altLang="en-US" sz="4400">
                <a:latin typeface="宋体" panose="02010600030101010101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>
                  <a:latin typeface="宋体" panose="02010600030101010101" pitchFamily="2" charset="-122"/>
                </a:rPr>
                <a:t>2.</a:t>
              </a:r>
              <a:r>
                <a:rPr lang="zh-CN" altLang="en-US" sz="4400">
                  <a:latin typeface="宋体" panose="02010600030101010101" pitchFamily="2" charset="-122"/>
                </a:rPr>
                <a:t>注意</a:t>
              </a:r>
              <a:r>
                <a:rPr lang="zh-CN" altLang="en-US" sz="4400">
                  <a:solidFill>
                    <a:srgbClr val="FF0000"/>
                  </a:solidFill>
                  <a:latin typeface="宋体" panose="02010600030101010101" pitchFamily="2" charset="-122"/>
                </a:rPr>
                <a:t>指读</a:t>
              </a:r>
              <a:r>
                <a:rPr lang="zh-CN" altLang="en-US" sz="4400">
                  <a:latin typeface="宋体" panose="02010600030101010101" pitchFamily="2" charset="-122"/>
                </a:rPr>
                <a:t>哦！</a:t>
              </a:r>
              <a:endParaRPr lang="zh-CN" altLang="en-US" sz="4400">
                <a:latin typeface="宋体" panose="02010600030101010101" pitchFamily="2" charset="-122"/>
              </a:endParaRPr>
            </a:p>
          </p:txBody>
        </p:sp>
        <p:pic>
          <p:nvPicPr>
            <p:cNvPr id="28677" name="图片 28676" descr="11949896971812381266light_bulb_karl_bartel_01_svg_me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19680000">
              <a:off x="227" y="181"/>
              <a:ext cx="947" cy="9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组合 28673"/>
          <p:cNvGrpSpPr/>
          <p:nvPr/>
        </p:nvGrpSpPr>
        <p:grpSpPr>
          <a:xfrm>
            <a:off x="3743325" y="3371850"/>
            <a:ext cx="10375900" cy="3981450"/>
            <a:chOff x="0" y="0"/>
            <a:chExt cx="4627" cy="2041"/>
          </a:xfrm>
        </p:grpSpPr>
        <p:sp>
          <p:nvSpPr>
            <p:cNvPr id="29699" name="圆角矩形 13"/>
            <p:cNvSpPr/>
            <p:nvPr/>
          </p:nvSpPr>
          <p:spPr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914400" eaLnBrk="1" hangingPunct="1">
                <a:spcBef>
                  <a:spcPct val="0"/>
                </a:spcBef>
                <a:buNone/>
              </a:pPr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29700" name="TextBox 11"/>
            <p:cNvSpPr/>
            <p:nvPr/>
          </p:nvSpPr>
          <p:spPr>
            <a:xfrm>
              <a:off x="972" y="318"/>
              <a:ext cx="3655" cy="138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4400">
                  <a:latin typeface="宋体" panose="02010600030101010101" pitchFamily="2" charset="-122"/>
                </a:rPr>
                <a:t>全班分成两组，</a:t>
              </a:r>
              <a:endParaRPr lang="zh-CN" altLang="en-US" sz="4400">
                <a:latin typeface="宋体" panose="02010600030101010101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4400">
                  <a:solidFill>
                    <a:srgbClr val="FF0000"/>
                  </a:solidFill>
                  <a:latin typeface="宋体" panose="02010600030101010101" pitchFamily="2" charset="-122"/>
                </a:rPr>
                <a:t>分别朗读课本的韵律</a:t>
              </a:r>
              <a:r>
                <a:rPr lang="zh-CN" altLang="en-US" sz="4400">
                  <a:latin typeface="宋体" panose="02010600030101010101" pitchFamily="2" charset="-122"/>
                </a:rPr>
                <a:t>，</a:t>
              </a:r>
              <a:endParaRPr lang="zh-CN" altLang="en-US" sz="4400">
                <a:latin typeface="宋体" panose="02010600030101010101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4400">
                  <a:latin typeface="宋体" panose="02010600030101010101" pitchFamily="2" charset="-122"/>
                </a:rPr>
                <a:t>评选优秀朗读小组。</a:t>
              </a:r>
              <a:endParaRPr lang="zh-CN" altLang="en-US" sz="4400">
                <a:latin typeface="宋体" panose="02010600030101010101" pitchFamily="2" charset="-122"/>
              </a:endParaRPr>
            </a:p>
          </p:txBody>
        </p:sp>
        <p:pic>
          <p:nvPicPr>
            <p:cNvPr id="29701" name="图片 28676" descr="11949896971812381266light_bulb_karl_bartel_01_svg_me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19680000">
              <a:off x="227" y="181"/>
              <a:ext cx="947" cy="9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24577"/>
          <p:cNvSpPr/>
          <p:nvPr/>
        </p:nvSpPr>
        <p:spPr>
          <a:xfrm>
            <a:off x="4810125" y="3600450"/>
            <a:ext cx="11128375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endParaRPr lang="zh-CN" altLang="zh-CN" sz="4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0723" name="AutoShape 8"/>
          <p:cNvSpPr/>
          <p:nvPr/>
        </p:nvSpPr>
        <p:spPr>
          <a:xfrm>
            <a:off x="5419725" y="933450"/>
            <a:ext cx="9886950" cy="4038600"/>
          </a:xfrm>
          <a:prstGeom prst="cloudCallout">
            <a:avLst>
              <a:gd name="adj1" fmla="val -66421"/>
              <a:gd name="adj2" fmla="val 60269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en-US" sz="4800" b="1">
              <a:solidFill>
                <a:schemeClr val="bg1"/>
              </a:solidFill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zh-CN" altLang="en-US" sz="5400" b="1">
                <a:solidFill>
                  <a:schemeClr val="bg1"/>
                </a:solidFill>
                <a:latin typeface="Times New Roman" panose="02020603050405020304" pitchFamily="18" charset="0"/>
              </a:rPr>
              <a:t>活动时间</a:t>
            </a:r>
            <a:endParaRPr lang="zh-CN" altLang="en-US" sz="54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0724" name="图片 1" descr="图片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295525" y="3675063"/>
            <a:ext cx="4683125" cy="62388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11"/>
          <p:cNvSpPr/>
          <p:nvPr/>
        </p:nvSpPr>
        <p:spPr>
          <a:xfrm>
            <a:off x="2828925" y="1924050"/>
            <a:ext cx="10925175" cy="7061200"/>
          </a:xfrm>
          <a:prstGeom prst="rect">
            <a:avLst/>
          </a:prstGeom>
          <a:noFill/>
          <a:ln>
            <a:solidFill>
              <a:srgbClr val="00B0F0"/>
            </a:solidFill>
            <a:prstDash val="sysDash"/>
            <a:round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en-US" sz="4400" dirty="0">
                <a:latin typeface="宋体" panose="02010600030101010101" pitchFamily="2" charset="-122"/>
              </a:rPr>
              <a:t>          </a:t>
            </a:r>
            <a:r>
              <a:rPr lang="zh-CN" altLang="en-US" sz="4400" dirty="0">
                <a:latin typeface="宋体" panose="02010600030101010101" pitchFamily="2" charset="-122"/>
              </a:rPr>
              <a:t>活动一：</a:t>
            </a:r>
            <a:r>
              <a:rPr lang="zh-CN" altLang="en-US" sz="4400" dirty="0">
                <a:latin typeface="Times New Roman" panose="02020603050405020304" pitchFamily="18" charset="0"/>
              </a:rPr>
              <a:t>Look do and say.</a:t>
            </a:r>
            <a:r>
              <a:rPr lang="zh-CN" altLang="en-US" sz="4400" dirty="0">
                <a:latin typeface="宋体" panose="02010600030101010101" pitchFamily="2" charset="-122"/>
              </a:rPr>
              <a:t> </a:t>
            </a:r>
            <a:endParaRPr lang="zh-CN" altLang="en-US" sz="4400" dirty="0">
              <a:latin typeface="宋体" panose="02010600030101010101" pitchFamily="2" charset="-122"/>
            </a:endParaRPr>
          </a:p>
          <a:p>
            <a:pPr marL="0" lvl="0" indent="0" defTabSz="91440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4400" dirty="0">
                <a:latin typeface="宋体" panose="02010600030101010101" pitchFamily="2" charset="-122"/>
              </a:rPr>
              <a:t>A: 学生六人一组，分别讨论如何制作一个龙的风筝。</a:t>
            </a:r>
            <a:endParaRPr lang="zh-CN" altLang="en-US" sz="4400" dirty="0">
              <a:latin typeface="宋体" panose="02010600030101010101" pitchFamily="2" charset="-122"/>
            </a:endParaRPr>
          </a:p>
          <a:p>
            <a:pPr marL="0" lvl="0" indent="0" defTabSz="91440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4400" dirty="0">
                <a:latin typeface="宋体" panose="02010600030101010101" pitchFamily="2" charset="-122"/>
              </a:rPr>
              <a:t>B：学生根据课本给出的图片，用英语句子描述步骤。</a:t>
            </a:r>
            <a:endParaRPr lang="zh-CN" altLang="en-US" sz="4400" dirty="0">
              <a:latin typeface="宋体" panose="02010600030101010101" pitchFamily="2" charset="-122"/>
            </a:endParaRPr>
          </a:p>
          <a:p>
            <a:pPr marL="0" lvl="0" indent="0" defTabSz="91440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4400" dirty="0">
                <a:latin typeface="宋体" panose="02010600030101010101" pitchFamily="2" charset="-122"/>
              </a:rPr>
              <a:t>C：组内成员互相朗读写的句子。</a:t>
            </a:r>
            <a:endParaRPr lang="zh-CN" altLang="en-US" sz="4400" dirty="0">
              <a:latin typeface="宋体" panose="02010600030101010101" pitchFamily="2" charset="-122"/>
            </a:endParaRPr>
          </a:p>
          <a:p>
            <a:pPr marL="0" lvl="0" indent="0" defTabSz="91440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4400" dirty="0">
                <a:latin typeface="宋体" panose="02010600030101010101" pitchFamily="2" charset="-122"/>
              </a:rPr>
              <a:t>D：老师请学生上台朗读自己写的句子。</a:t>
            </a:r>
            <a:endParaRPr lang="zh-CN" altLang="en-US" sz="4400" dirty="0">
              <a:latin typeface="宋体" panose="02010600030101010101" pitchFamily="2" charset="-122"/>
            </a:endParaRPr>
          </a:p>
          <a:p>
            <a:pPr marL="0" lvl="0" indent="0" defTabSz="91440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4400" dirty="0">
                <a:latin typeface="Times New Roman" panose="02020603050405020304" pitchFamily="18" charset="0"/>
              </a:rPr>
              <a:t>..............</a:t>
            </a:r>
            <a:endParaRPr lang="en-US" altLang="zh-CN" sz="4400" dirty="0">
              <a:latin typeface="Times New Roman" panose="02020603050405020304" pitchFamily="18" charset="0"/>
            </a:endParaRPr>
          </a:p>
        </p:txBody>
      </p:sp>
      <p:pic>
        <p:nvPicPr>
          <p:cNvPr id="31747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966700" y="6492875"/>
            <a:ext cx="4046538" cy="359568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31748" name="图片 6150" descr="菊花蓝色"/>
          <p:cNvPicPr>
            <a:picLocks noChangeAspect="1"/>
          </p:cNvPicPr>
          <p:nvPr/>
        </p:nvPicPr>
        <p:blipFill>
          <a:blip r:embed="rId2">
            <a:lum bright="-6000" contrast="18000"/>
          </a:blip>
          <a:stretch>
            <a:fillRect/>
          </a:stretch>
        </p:blipFill>
        <p:spPr>
          <a:xfrm rot="360000">
            <a:off x="1293813" y="615950"/>
            <a:ext cx="2603500" cy="26066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VIRL1I}QBO)N]SXO]H5}FC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9575" y="9029700"/>
            <a:ext cx="2444750" cy="16081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2771" name="Picture 3" descr="775L{0A~RFHA8XFOSHQ@1WV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4188" y="7015163"/>
            <a:ext cx="2332037" cy="16970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2772" name="Picture 4" descr="DSFF9ZIDY[%73@23[P4Q_(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6088" y="4802188"/>
            <a:ext cx="2373312" cy="17319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2773" name="Picture 5" descr="X3YQ_@~5GTWS4PZC{]@K`$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3063" y="2690813"/>
            <a:ext cx="2433637" cy="16938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2774" name="Picture 6" descr="4QZ_4]]FJKCA(A75~A~S%QK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51000" y="779463"/>
            <a:ext cx="2419350" cy="15763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2775" name="Text Box 7"/>
          <p:cNvSpPr/>
          <p:nvPr/>
        </p:nvSpPr>
        <p:spPr>
          <a:xfrm>
            <a:off x="10109200" y="3803650"/>
            <a:ext cx="3676650" cy="769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400">
                <a:latin typeface="Times New Roman" panose="02020603050405020304" pitchFamily="18" charset="0"/>
                <a:ea typeface="Times New Roman" panose="02020603050405020304" pitchFamily="18" charset="0"/>
              </a:rPr>
              <a:t>D</a:t>
            </a:r>
            <a:r>
              <a:rPr lang="zh-CN" altLang="en-US" sz="4400">
                <a:latin typeface="Times New Roman" panose="02020603050405020304" pitchFamily="18" charset="0"/>
                <a:ea typeface="Times New Roman" panose="02020603050405020304" pitchFamily="18" charset="0"/>
              </a:rPr>
              <a:t>raw a dragon.</a:t>
            </a:r>
            <a:endParaRPr lang="zh-CN" altLang="en-US" sz="4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2776" name="Text Box 8"/>
          <p:cNvSpPr/>
          <p:nvPr/>
        </p:nvSpPr>
        <p:spPr>
          <a:xfrm>
            <a:off x="10569575" y="6064250"/>
            <a:ext cx="1800225" cy="769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400">
                <a:latin typeface="Times New Roman" panose="02020603050405020304" pitchFamily="18" charset="0"/>
                <a:ea typeface="Times New Roman" panose="02020603050405020304" pitchFamily="18" charset="0"/>
              </a:rPr>
              <a:t>P</a:t>
            </a:r>
            <a:r>
              <a:rPr lang="zh-CN" altLang="en-US" sz="4400">
                <a:latin typeface="Times New Roman" panose="02020603050405020304" pitchFamily="18" charset="0"/>
                <a:ea typeface="Times New Roman" panose="02020603050405020304" pitchFamily="18" charset="0"/>
              </a:rPr>
              <a:t>aint it</a:t>
            </a:r>
            <a:endParaRPr lang="zh-CN" altLang="en-US" sz="4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2777" name="Text Box 9"/>
          <p:cNvSpPr/>
          <p:nvPr/>
        </p:nvSpPr>
        <p:spPr>
          <a:xfrm>
            <a:off x="10282238" y="1925638"/>
            <a:ext cx="3525837" cy="769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400">
                <a:latin typeface="Times New Roman" panose="02020603050405020304" pitchFamily="18" charset="0"/>
                <a:ea typeface="Times New Roman" panose="02020603050405020304" pitchFamily="18" charset="0"/>
              </a:rPr>
              <a:t>P</a:t>
            </a:r>
            <a:r>
              <a:rPr lang="zh-CN" altLang="en-US" sz="4400">
                <a:latin typeface="Times New Roman" panose="02020603050405020304" pitchFamily="18" charset="0"/>
                <a:ea typeface="Times New Roman" panose="02020603050405020304" pitchFamily="18" charset="0"/>
              </a:rPr>
              <a:t>ut sticks on it</a:t>
            </a:r>
            <a:endParaRPr lang="zh-CN" altLang="en-US" sz="4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2778" name="Text Box 10"/>
          <p:cNvSpPr/>
          <p:nvPr/>
        </p:nvSpPr>
        <p:spPr>
          <a:xfrm>
            <a:off x="10282238" y="7858125"/>
            <a:ext cx="3224212" cy="769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400"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zh-CN" altLang="en-US" sz="4400">
                <a:latin typeface="Times New Roman" panose="02020603050405020304" pitchFamily="18" charset="0"/>
                <a:ea typeface="Times New Roman" panose="02020603050405020304" pitchFamily="18" charset="0"/>
              </a:rPr>
              <a:t>ut the paper</a:t>
            </a:r>
            <a:endParaRPr lang="zh-CN" altLang="en-US" sz="4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2779" name="Text Box 11"/>
          <p:cNvSpPr/>
          <p:nvPr/>
        </p:nvSpPr>
        <p:spPr>
          <a:xfrm>
            <a:off x="9939338" y="9683750"/>
            <a:ext cx="3598862" cy="769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400"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zh-CN" altLang="en-US" sz="4400">
                <a:latin typeface="Times New Roman" panose="02020603050405020304" pitchFamily="18" charset="0"/>
                <a:ea typeface="Times New Roman" panose="02020603050405020304" pitchFamily="18" charset="0"/>
              </a:rPr>
              <a:t>ie strings to it</a:t>
            </a:r>
            <a:endParaRPr lang="zh-CN" altLang="en-US" sz="4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32780" name="Line 12"/>
          <p:cNvCxnSpPr/>
          <p:nvPr/>
        </p:nvCxnSpPr>
        <p:spPr>
          <a:xfrm>
            <a:off x="4505325" y="6064250"/>
            <a:ext cx="6064250" cy="2268538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</p:cxnSp>
      <p:cxnSp>
        <p:nvCxnSpPr>
          <p:cNvPr id="32781" name="Line 13"/>
          <p:cNvCxnSpPr/>
          <p:nvPr/>
        </p:nvCxnSpPr>
        <p:spPr>
          <a:xfrm flipV="1">
            <a:off x="4505325" y="2417763"/>
            <a:ext cx="5776913" cy="5915025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</p:cxnSp>
      <p:cxnSp>
        <p:nvCxnSpPr>
          <p:cNvPr id="32782" name="Line 14"/>
          <p:cNvCxnSpPr/>
          <p:nvPr/>
        </p:nvCxnSpPr>
        <p:spPr>
          <a:xfrm>
            <a:off x="4505325" y="3803650"/>
            <a:ext cx="6149975" cy="2833688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</p:cxnSp>
      <p:cxnSp>
        <p:nvCxnSpPr>
          <p:cNvPr id="32783" name="Line 15"/>
          <p:cNvCxnSpPr/>
          <p:nvPr/>
        </p:nvCxnSpPr>
        <p:spPr>
          <a:xfrm>
            <a:off x="4757738" y="9799638"/>
            <a:ext cx="5524500" cy="360362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</p:cxnSp>
      <p:cxnSp>
        <p:nvCxnSpPr>
          <p:cNvPr id="32784" name="Line 16"/>
          <p:cNvCxnSpPr/>
          <p:nvPr/>
        </p:nvCxnSpPr>
        <p:spPr>
          <a:xfrm>
            <a:off x="4505325" y="2070100"/>
            <a:ext cx="5776913" cy="2208213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</p:cxnSp>
      <p:sp>
        <p:nvSpPr>
          <p:cNvPr id="32785" name="Rectangle 17"/>
          <p:cNvSpPr>
            <a:spLocks noGrp="1"/>
          </p:cNvSpPr>
          <p:nvPr/>
        </p:nvSpPr>
        <p:spPr>
          <a:xfrm>
            <a:off x="2967038" y="639763"/>
            <a:ext cx="11901487" cy="1054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zh-CN" altLang="en-US" sz="440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How </a:t>
            </a:r>
            <a:r>
              <a:rPr lang="en-US" altLang="zh-CN" sz="440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do you</a:t>
            </a:r>
            <a:r>
              <a:rPr lang="zh-CN" altLang="en-US" sz="440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make a dragon kite?</a:t>
            </a:r>
            <a:endParaRPr lang="zh-CN" altLang="en-US" sz="4400">
              <a:solidFill>
                <a:schemeClr val="tx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2786" name="TextBox 1"/>
          <p:cNvSpPr/>
          <p:nvPr/>
        </p:nvSpPr>
        <p:spPr>
          <a:xfrm>
            <a:off x="14652625" y="3744913"/>
            <a:ext cx="947738" cy="769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endParaRPr lang="en-US" altLang="zh-CN" sz="44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2787" name="TextBox 21"/>
          <p:cNvSpPr/>
          <p:nvPr/>
        </p:nvSpPr>
        <p:spPr>
          <a:xfrm>
            <a:off x="14652625" y="9664700"/>
            <a:ext cx="1428750" cy="769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endParaRPr lang="en-US" altLang="zh-CN" sz="44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2788" name="TextBox 22"/>
          <p:cNvSpPr/>
          <p:nvPr/>
        </p:nvSpPr>
        <p:spPr>
          <a:xfrm>
            <a:off x="14558962" y="1924050"/>
            <a:ext cx="1041400" cy="769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endParaRPr lang="en-US" altLang="zh-CN" sz="44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2789" name="TextBox 23"/>
          <p:cNvSpPr/>
          <p:nvPr/>
        </p:nvSpPr>
        <p:spPr>
          <a:xfrm>
            <a:off x="14558962" y="7816850"/>
            <a:ext cx="947737" cy="769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endParaRPr lang="en-US" altLang="zh-CN" sz="44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2790" name="TextBox 24"/>
          <p:cNvSpPr/>
          <p:nvPr/>
        </p:nvSpPr>
        <p:spPr>
          <a:xfrm>
            <a:off x="14558962" y="5764213"/>
            <a:ext cx="947737" cy="769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endParaRPr lang="en-US" altLang="zh-CN" sz="44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32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 fill="hold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 fill="hold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 fill="hold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 fill="hold"/>
                                        <p:tgtEl>
                                          <p:spTgt spid="32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 fill="hold"/>
                                        <p:tgtEl>
                                          <p:spTgt spid="32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 fill="hold"/>
                                        <p:tgtEl>
                                          <p:spTgt spid="32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 fill="hold"/>
                                        <p:tgtEl>
                                          <p:spTgt spid="32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 fill="hold"/>
                                        <p:tgtEl>
                                          <p:spTgt spid="32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86" grpId="0"/>
      <p:bldP spid="32787" grpId="0"/>
      <p:bldP spid="32788" grpId="0"/>
      <p:bldP spid="32789" grpId="0"/>
      <p:bldP spid="3279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37890" descr="homework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810125" y="2227263"/>
            <a:ext cx="7924800" cy="1536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3795" name="文本框 37891"/>
          <p:cNvSpPr/>
          <p:nvPr/>
        </p:nvSpPr>
        <p:spPr>
          <a:xfrm>
            <a:off x="3743325" y="3903663"/>
            <a:ext cx="11201400" cy="4156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4400" dirty="0">
                <a:latin typeface="Times New Roman" panose="02020603050405020304" pitchFamily="18" charset="0"/>
              </a:rPr>
              <a:t>1.向爸爸妈妈演唱今天学习的韵律，</a:t>
            </a:r>
            <a:endParaRPr lang="zh-CN" altLang="en-US" sz="4400" dirty="0">
              <a:latin typeface="Times New Roman" panose="02020603050405020304" pitchFamily="18" charset="0"/>
            </a:endParaRPr>
          </a:p>
          <a:p>
            <a:pPr marL="0" lvl="0" indent="0" defTabSz="914400" eaLnBrk="1" hangingPunct="1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4400" dirty="0">
                <a:latin typeface="Times New Roman" panose="02020603050405020304" pitchFamily="18" charset="0"/>
              </a:rPr>
              <a:t>并且请他们评价。</a:t>
            </a:r>
            <a:endParaRPr lang="zh-CN" altLang="en-US" sz="4400" dirty="0">
              <a:latin typeface="Times New Roman" panose="02020603050405020304" pitchFamily="18" charset="0"/>
            </a:endParaRPr>
          </a:p>
          <a:p>
            <a:pPr marL="0" lvl="0" indent="0" defTabSz="914400" eaLnBrk="1" hangingPunct="1">
              <a:lnSpc>
                <a:spcPct val="200000"/>
              </a:lnSpc>
              <a:spcBef>
                <a:spcPct val="0"/>
              </a:spcBef>
              <a:buNone/>
            </a:pPr>
            <a:r>
              <a:rPr lang="en-US" altLang="zh-CN" sz="4400" dirty="0">
                <a:latin typeface="Times New Roman" panose="02020603050405020304" pitchFamily="18" charset="0"/>
              </a:rPr>
              <a:t>2.</a:t>
            </a:r>
            <a:r>
              <a:rPr lang="zh-CN" altLang="en-US" sz="4400" dirty="0">
                <a:latin typeface="Times New Roman" panose="02020603050405020304" pitchFamily="18" charset="0"/>
              </a:rPr>
              <a:t>预习下一个模块的内容。</a:t>
            </a:r>
            <a:endParaRPr lang="zh-CN" altLang="en-US" sz="4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矩形 38913"/>
          <p:cNvSpPr>
            <a:spLocks noTextEdit="1"/>
          </p:cNvSpPr>
          <p:nvPr/>
        </p:nvSpPr>
        <p:spPr>
          <a:xfrm>
            <a:off x="2906713" y="3602038"/>
            <a:ext cx="12114212" cy="2055812"/>
          </a:xfrm>
          <a:gradFill rotWithShape="1">
            <a:gsLst>
              <a:gs pos="0">
                <a:srgbClr val="A603AB"/>
              </a:gs>
              <a:gs pos="12000">
                <a:srgbClr val="E81766"/>
              </a:gs>
              <a:gs pos="27000">
                <a:srgbClr val="EE3F17"/>
              </a:gs>
              <a:gs pos="48000">
                <a:srgbClr val="FFFF00"/>
              </a:gs>
              <a:gs pos="64999">
                <a:srgbClr val="1A8D48"/>
              </a:gs>
              <a:gs pos="78999">
                <a:srgbClr val="0819FB"/>
              </a:gs>
              <a:gs pos="100000">
                <a:srgbClr val="A603AB"/>
              </a:gs>
            </a:gsLst>
            <a:lin ang="0" scaled="1"/>
          </a:gradFill>
          <a:ln w="12700">
            <a:solidFill>
              <a:srgbClr val="EAEAEA"/>
            </a:solidFill>
            <a:miter lim="800000"/>
          </a:ln>
          <a:effectLst>
            <a:outerShdw dist="35921" dir="2700000" sy="50000" kx="2115830" algn="bl">
              <a:srgbClr val="C0C0C0">
                <a:alpha val="75000"/>
              </a:srgbClr>
            </a:outerShdw>
          </a:effectLst>
        </p:spPr>
        <p:txBody>
          <a:bodyPr wrap="none" fromWordArt="1">
            <a:prstTxWarp prst="textPlain">
              <a:avLst/>
            </a:prstTxWarp>
            <a:noAutofit/>
          </a:bodyPr>
          <a:lstStyle/>
          <a:p>
            <a:pPr lvl="0" algn="ctr"/>
            <a:r>
              <a:rPr sz="3600" kern="10">
                <a:ln w="12700">
                  <a:solidFill>
                    <a:srgbClr val="EAEAEA"/>
                  </a:solidFill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>
                    <a:srgbClr val="C0C0C0">
                      <a:alpha val="75000"/>
                    </a:srgbClr>
                  </a:outerShdw>
                </a:effectLst>
                <a:latin typeface="宋体" panose="02010600030101010101" pitchFamily="2" charset="-122"/>
              </a:rPr>
              <a:t>Bye Bye!</a:t>
            </a:r>
            <a:endParaRPr sz="3600" kern="10">
              <a:ln w="12700">
                <a:solidFill>
                  <a:srgbClr val="EAEAEA"/>
                </a:solidFill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>
                  <a:srgbClr val="C0C0C0">
                    <a:alpha val="75000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pic>
        <p:nvPicPr>
          <p:cNvPr id="34819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1252200" y="10706100"/>
            <a:ext cx="304800" cy="2159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9"/>
          <p:cNvPicPr>
            <a:picLocks noChangeAspect="1"/>
          </p:cNvPicPr>
          <p:nvPr/>
        </p:nvPicPr>
        <p:blipFill>
          <a:blip r:embed="rId1" cstate="email">
            <a:grayscl/>
          </a:blip>
          <a:stretch>
            <a:fillRect/>
          </a:stretch>
        </p:blipFill>
        <p:spPr>
          <a:xfrm>
            <a:off x="2905125" y="2457450"/>
            <a:ext cx="9583738" cy="64341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7171" name="文本框 2"/>
          <p:cNvSpPr/>
          <p:nvPr/>
        </p:nvSpPr>
        <p:spPr>
          <a:xfrm>
            <a:off x="4124325" y="4057650"/>
            <a:ext cx="7618413" cy="37861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</a:t>
            </a:r>
            <a:r>
              <a:rPr lang="zh-CN" altLang="en-US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rew 是draw 的过去式，画</a:t>
            </a:r>
            <a:endParaRPr lang="zh-CN" altLang="en-US" sz="4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en-US" sz="4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zh-CN" altLang="en-US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ut 的过去式也是cut. 剪</a:t>
            </a:r>
            <a:endParaRPr lang="zh-CN" altLang="en-US" sz="4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en-US" sz="4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m</a:t>
            </a:r>
            <a:r>
              <a:rPr lang="zh-CN" altLang="en-US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ade 是make的过去式，</a:t>
            </a:r>
            <a:endParaRPr lang="zh-CN" altLang="en-US" sz="4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zh-CN" altLang="en-US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制作</a:t>
            </a:r>
            <a:endParaRPr lang="zh-CN" altLang="en-US" sz="4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172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2168188" y="1524000"/>
            <a:ext cx="4138612" cy="417512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12"/>
          <p:cNvSpPr/>
          <p:nvPr/>
        </p:nvSpPr>
        <p:spPr>
          <a:xfrm>
            <a:off x="2676525" y="2989263"/>
            <a:ext cx="4464050" cy="4554537"/>
          </a:xfrm>
          <a:prstGeom prst="foldedCorner">
            <a:avLst>
              <a:gd name="adj" fmla="val 38602"/>
            </a:avLst>
          </a:prstGeom>
          <a:solidFill>
            <a:srgbClr val="FFFF00"/>
          </a:solidFill>
          <a:ln>
            <a:solidFill>
              <a:srgbClr val="FFFF00"/>
            </a:solidFill>
            <a:round/>
          </a:ln>
        </p:spPr>
        <p:txBody>
          <a:bodyPr wrap="none" anchor="ctr" anchorCtr="0"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endParaRPr lang="zh-CN" altLang="en-US" sz="40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195" name="文本框 2"/>
          <p:cNvSpPr txBox="1"/>
          <p:nvPr/>
        </p:nvSpPr>
        <p:spPr>
          <a:xfrm>
            <a:off x="7400925" y="4589463"/>
            <a:ext cx="7945438" cy="708025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Dot"/>
            <a:miter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piece of yellow paper</a:t>
            </a:r>
            <a:endParaRPr kumimoji="0" lang="en-US" altLang="zh-CN" sz="4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 fill="hold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" descr="木棒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95725" y="2836863"/>
            <a:ext cx="5094288" cy="4930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9219" name="文本框 2"/>
          <p:cNvSpPr txBox="1"/>
          <p:nvPr/>
        </p:nvSpPr>
        <p:spPr>
          <a:xfrm>
            <a:off x="9077325" y="4665663"/>
            <a:ext cx="5949950" cy="822325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Dot"/>
            <a:miter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sticks</a:t>
            </a:r>
            <a:endParaRPr kumimoji="0" lang="en-US" altLang="zh-CN" sz="4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 fill="hold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 descr="线绳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774950" y="3565525"/>
            <a:ext cx="4975225" cy="37242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43" name="文本框 2"/>
          <p:cNvSpPr txBox="1"/>
          <p:nvPr/>
        </p:nvSpPr>
        <p:spPr>
          <a:xfrm>
            <a:off x="8620125" y="4894263"/>
            <a:ext cx="5949950" cy="822325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Dot"/>
            <a:miter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strings</a:t>
            </a:r>
            <a:endParaRPr kumimoji="0" lang="en-US" altLang="zh-CN" sz="4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 fill="hold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4388" y="3573463"/>
            <a:ext cx="6180137" cy="38068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1267" name="文本框 2"/>
          <p:cNvSpPr txBox="1"/>
          <p:nvPr/>
        </p:nvSpPr>
        <p:spPr>
          <a:xfrm>
            <a:off x="8902700" y="5397500"/>
            <a:ext cx="5949950" cy="822325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Dot"/>
            <a:miter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paint--painted</a:t>
            </a:r>
            <a:endParaRPr kumimoji="0" lang="en-US" altLang="zh-CN" sz="4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 fill="hold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98513" y="2524125"/>
            <a:ext cx="7096125" cy="490696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2291" name="文本框 2"/>
          <p:cNvSpPr txBox="1"/>
          <p:nvPr/>
        </p:nvSpPr>
        <p:spPr>
          <a:xfrm>
            <a:off x="9161463" y="4511675"/>
            <a:ext cx="7561262" cy="823913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Dot"/>
            <a:miter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tie----tied</a:t>
            </a:r>
            <a:endParaRPr kumimoji="0" lang="en-US" altLang="zh-CN" sz="4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 fill="hold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24577"/>
          <p:cNvSpPr/>
          <p:nvPr/>
        </p:nvSpPr>
        <p:spPr>
          <a:xfrm>
            <a:off x="4810125" y="3600450"/>
            <a:ext cx="11128375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endParaRPr lang="zh-CN" altLang="zh-CN" sz="4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315" name="AutoShape 8"/>
          <p:cNvSpPr/>
          <p:nvPr/>
        </p:nvSpPr>
        <p:spPr>
          <a:xfrm>
            <a:off x="5419725" y="933450"/>
            <a:ext cx="9886950" cy="4038600"/>
          </a:xfrm>
          <a:prstGeom prst="cloudCallout">
            <a:avLst>
              <a:gd name="adj1" fmla="val -66421"/>
              <a:gd name="adj2" fmla="val 60269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en-US" sz="4800" b="1">
              <a:solidFill>
                <a:schemeClr val="bg1"/>
              </a:solidFill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5400" b="1">
                <a:solidFill>
                  <a:schemeClr val="bg1"/>
                </a:solidFill>
                <a:latin typeface="Times New Roman" panose="02020603050405020304" pitchFamily="18" charset="0"/>
              </a:rPr>
              <a:t>Let's play a game</a:t>
            </a:r>
            <a:endParaRPr lang="en-US" altLang="zh-CN" sz="54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3316" name="图片 1" descr="图片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905125" y="4056063"/>
            <a:ext cx="4683125" cy="62388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2fef44f1-f438-4d61-a8ad-c605d19917a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默认设计模板_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713</Words>
  <Application>WPS 演示</Application>
  <PresentationFormat>自定义</PresentationFormat>
  <Paragraphs>127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2" baseType="lpstr">
      <vt:lpstr>Arial</vt:lpstr>
      <vt:lpstr>宋体</vt:lpstr>
      <vt:lpstr>Wingdings</vt:lpstr>
      <vt:lpstr>Arial</vt:lpstr>
      <vt:lpstr>Calibri</vt:lpstr>
      <vt:lpstr>Times New Roman</vt:lpstr>
      <vt:lpstr>微软雅黑</vt:lpstr>
      <vt:lpstr>楷体_GB2312</vt:lpstr>
      <vt:lpstr>新宋体</vt:lpstr>
      <vt:lpstr>Arial Unicode MS</vt:lpstr>
      <vt:lpstr>Calibri</vt:lpstr>
      <vt:lpstr>Webdings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2021-02-09T09:37:00Z</cp:lastPrinted>
  <dcterms:created xsi:type="dcterms:W3CDTF">2021-02-09T09:37:00Z</dcterms:created>
  <dcterms:modified xsi:type="dcterms:W3CDTF">2023-02-17T02:41:36Z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02C30DBB2E904E89A880EC98DE1967AD</vt:lpwstr>
  </property>
  <property fmtid="{D5CDD505-2E9C-101B-9397-08002B2CF9AE}" pid="7" name="KSOProductBuildVer">
    <vt:lpwstr>2052-11.1.0.13703</vt:lpwstr>
  </property>
</Properties>
</file>