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handoutMasterIdLst>
    <p:handoutMasterId r:id="rId45"/>
  </p:handoutMasterIdLst>
  <p:sldIdLst>
    <p:sldId id="256" r:id="rId3"/>
    <p:sldId id="331" r:id="rId4"/>
    <p:sldId id="387" r:id="rId5"/>
    <p:sldId id="388" r:id="rId6"/>
    <p:sldId id="389" r:id="rId7"/>
    <p:sldId id="390" r:id="rId8"/>
    <p:sldId id="391" r:id="rId9"/>
    <p:sldId id="392" r:id="rId10"/>
    <p:sldId id="393" r:id="rId11"/>
    <p:sldId id="394" r:id="rId12"/>
    <p:sldId id="395" r:id="rId13"/>
    <p:sldId id="396" r:id="rId14"/>
    <p:sldId id="397" r:id="rId15"/>
    <p:sldId id="422" r:id="rId16"/>
    <p:sldId id="423" r:id="rId17"/>
    <p:sldId id="398" r:id="rId19"/>
    <p:sldId id="399" r:id="rId20"/>
    <p:sldId id="412" r:id="rId21"/>
    <p:sldId id="413" r:id="rId22"/>
    <p:sldId id="414" r:id="rId23"/>
    <p:sldId id="401" r:id="rId24"/>
    <p:sldId id="402" r:id="rId25"/>
    <p:sldId id="404" r:id="rId26"/>
    <p:sldId id="405" r:id="rId27"/>
    <p:sldId id="403" r:id="rId28"/>
    <p:sldId id="381" r:id="rId29"/>
    <p:sldId id="406" r:id="rId30"/>
    <p:sldId id="407" r:id="rId31"/>
    <p:sldId id="408" r:id="rId32"/>
    <p:sldId id="409" r:id="rId33"/>
    <p:sldId id="410" r:id="rId34"/>
    <p:sldId id="411" r:id="rId35"/>
    <p:sldId id="382" r:id="rId36"/>
    <p:sldId id="417" r:id="rId37"/>
    <p:sldId id="426" r:id="rId38"/>
    <p:sldId id="415" r:id="rId39"/>
    <p:sldId id="416" r:id="rId40"/>
    <p:sldId id="418" r:id="rId41"/>
    <p:sldId id="419" r:id="rId42"/>
    <p:sldId id="420" r:id="rId43"/>
    <p:sldId id="421" r:id="rId44"/>
  </p:sldIdLst>
  <p:sldSz cx="12192000" cy="6858000"/>
  <p:notesSz cx="6858000" cy="9144000"/>
  <p:custDataLst>
    <p:tags r:id="rId50"/>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93" userDrawn="1">
          <p15:clr>
            <a:srgbClr val="A4A3A4"/>
          </p15:clr>
        </p15:guide>
        <p15:guide id="2" pos="388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kb1.com" initials="x"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p:restoredTop sz="94676"/>
  </p:normalViewPr>
  <p:slideViewPr>
    <p:cSldViewPr snapToGrid="0" showGuides="1">
      <p:cViewPr varScale="1">
        <p:scale>
          <a:sx n="109" d="100"/>
          <a:sy n="109" d="100"/>
        </p:scale>
        <p:origin x="-576" y="-90"/>
      </p:cViewPr>
      <p:guideLst>
        <p:guide orient="horz" pos="2293"/>
        <p:guide pos="3886"/>
      </p:guideLst>
    </p:cSldViewPr>
  </p:slideViewPr>
  <p:notesTextViewPr>
    <p:cViewPr>
      <p:scale>
        <a:sx n="1" d="1"/>
        <a:sy n="1" d="1"/>
      </p:scale>
      <p:origin x="0" y="0"/>
    </p:cViewPr>
  </p:notesTextViewPr>
  <p:sorterViewPr showFormatting="0">
    <p:cViewPr varScale="1">
      <p:scale>
        <a:sx n="100" d="100"/>
        <a:sy n="100" d="100"/>
      </p:scale>
      <p:origin x="0" y="0"/>
    </p:cViewPr>
  </p:sorterViewPr>
  <p:notesViewPr>
    <p:cSldViewPr>
      <p:cViewPr>
        <p:scale>
          <a:sx n="66" d="100"/>
          <a:sy n="66" d="100"/>
        </p:scale>
        <p:origin x="-4344" y="-720"/>
      </p:cViewPr>
      <p:guideLst>
        <p:guide orient="horz" pos="2880"/>
        <p:guide pos="2160"/>
      </p:guideLst>
    </p:cSldViewPr>
  </p:notes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gs" Target="tags/tag1.xml"/><Relationship Id="rId5" Type="http://schemas.openxmlformats.org/officeDocument/2006/relationships/slide" Target="slides/slide3.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81D0FE4-C69D-47AD-BFA8-A35240F1697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B7265BF-BD7A-4CE6-BB46-8F1ABEA468A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6FE873E-B47D-432C-816B-E17331772663}" type="slidenum">
              <a:rPr kumimoji="0"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B9D8AE8-6D9D-4DC8-9032-1AFCA932A0E5}"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127522-B5EF-4BA1-A062-A8B1B0B20EC0}"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底图001.png"/>
          <p:cNvPicPr>
            <a:picLocks noChangeAspect="1"/>
          </p:cNvPicPr>
          <p:nvPr userDrawn="1"/>
        </p:nvPicPr>
        <p:blipFill>
          <a:blip r:embed="rId2" cstate="email"/>
          <a:stretch>
            <a:fillRect/>
          </a:stretch>
        </p:blipFill>
        <p:spPr>
          <a:xfrm>
            <a:off x="0" y="5783243"/>
            <a:ext cx="12192000" cy="1075180"/>
          </a:xfrm>
          <a:prstGeom prst="rect">
            <a:avLst/>
          </a:prstGeom>
        </p:spPr>
      </p:pic>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rPr>
            </a:fld>
            <a:endPar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lvl="0" eaLnBrk="0" hangingPunct="0">
              <a:buNone/>
            </a:pPr>
            <a:fld id="{9A0DB2DC-4C9A-4742-B13C-FB6460FD3503}" type="slidenum">
              <a:rPr lang="zh-CN" altLang="en-US">
                <a:latin typeface="Franklin Gothic Medium" panose="020B0603020102020204" pitchFamily="34" charset="0"/>
              </a:rPr>
            </a:fld>
            <a:endParaRPr lang="zh-CN" altLang="en-US">
              <a:latin typeface="Franklin Gothic Medium" panose="020B0603020102020204" pitchFamily="34"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rPr>
            </a:fld>
            <a:endPar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lvl="0" eaLnBrk="0" hangingPunct="0">
              <a:buNone/>
            </a:pPr>
            <a:fld id="{9A0DB2DC-4C9A-4742-B13C-FB6460FD3503}" type="slidenum">
              <a:rPr lang="zh-CN" altLang="en-US">
                <a:latin typeface="Franklin Gothic Medium" panose="020B0603020102020204" pitchFamily="34" charset="0"/>
              </a:rPr>
            </a:fld>
            <a:endParaRPr lang="zh-CN" altLang="en-US">
              <a:latin typeface="Franklin Gothic Medium" panose="020B0603020102020204" pitchFamily="34"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rPr>
            </a:fld>
            <a:endPar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lvl="0" eaLnBrk="0" hangingPunct="0">
              <a:buNone/>
            </a:pPr>
            <a:fld id="{9A0DB2DC-4C9A-4742-B13C-FB6460FD3503}" type="slidenum">
              <a:rPr lang="zh-CN" altLang="en-US">
                <a:latin typeface="Franklin Gothic Medium" panose="020B0603020102020204" pitchFamily="34" charset="0"/>
              </a:rPr>
            </a:fld>
            <a:endParaRPr lang="zh-CN" altLang="en-US">
              <a:latin typeface="Franklin Gothic Medium" panose="020B06030201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rPr>
            </a:fld>
            <a:endPar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lvl="0" eaLnBrk="0" hangingPunct="0">
              <a:buNone/>
            </a:pPr>
            <a:fld id="{9A0DB2DC-4C9A-4742-B13C-FB6460FD3503}" type="slidenum">
              <a:rPr lang="zh-CN" altLang="en-US">
                <a:latin typeface="Franklin Gothic Medium" panose="020B0603020102020204" pitchFamily="34" charset="0"/>
              </a:rPr>
            </a:fld>
            <a:endParaRPr lang="zh-CN" altLang="en-US">
              <a:latin typeface="Franklin Gothic Medium" panose="020B0603020102020204"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rPr>
            </a:fld>
            <a:endPar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lvl="0" eaLnBrk="0" hangingPunct="0">
              <a:buNone/>
            </a:pPr>
            <a:fld id="{9A0DB2DC-4C9A-4742-B13C-FB6460FD3503}" type="slidenum">
              <a:rPr lang="zh-CN" altLang="en-US">
                <a:latin typeface="Franklin Gothic Medium" panose="020B0603020102020204" pitchFamily="34" charset="0"/>
              </a:rPr>
            </a:fld>
            <a:endParaRPr lang="zh-CN" altLang="en-US">
              <a:latin typeface="Franklin Gothic Medium" panose="020B0603020102020204"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rPr>
            </a:fld>
            <a:endPar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lvl="0" eaLnBrk="0" hangingPunct="0">
              <a:buNone/>
            </a:pPr>
            <a:fld id="{9A0DB2DC-4C9A-4742-B13C-FB6460FD3503}" type="slidenum">
              <a:rPr lang="zh-CN" altLang="en-US">
                <a:latin typeface="Franklin Gothic Medium" panose="020B0603020102020204" pitchFamily="34" charset="0"/>
              </a:rPr>
            </a:fld>
            <a:endParaRPr lang="zh-CN" altLang="en-US">
              <a:latin typeface="Franklin Gothic Medium" panose="020B0603020102020204" pitchFamily="34" charset="0"/>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rPr>
            </a:fld>
            <a:endPar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lvl="0" eaLnBrk="0" hangingPunct="0">
              <a:buNone/>
            </a:pPr>
            <a:fld id="{9A0DB2DC-4C9A-4742-B13C-FB6460FD3503}" type="slidenum">
              <a:rPr lang="zh-CN" altLang="en-US">
                <a:latin typeface="Franklin Gothic Medium" panose="020B0603020102020204" pitchFamily="34" charset="0"/>
              </a:rPr>
            </a:fld>
            <a:endParaRPr lang="zh-CN" altLang="en-US">
              <a:latin typeface="Franklin Gothic Medium" panose="020B0603020102020204" pitchFamily="34" charset="0"/>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760FBDFE-C587-4B4C-A407-44438C67B59E}" type="datetimeFigureOut">
              <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rPr>
            </a:fld>
            <a:endParaRPr kumimoji="0" lang="zh-CN" altLang="en-US" sz="900" b="0" i="0" u="none" strike="noStrike" kern="1200" cap="none" spc="0" normalizeH="0" baseline="0" noProof="0" smtClean="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Franklin Gothic Medium" panose="020B06030201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lvl="0" eaLnBrk="0" hangingPunct="0">
              <a:buNone/>
            </a:pPr>
            <a:fld id="{9A0DB2DC-4C9A-4742-B13C-FB6460FD3503}" type="slidenum">
              <a:rPr lang="zh-CN" altLang="en-US">
                <a:latin typeface="Franklin Gothic Medium" panose="020B0603020102020204" pitchFamily="34" charset="0"/>
              </a:rPr>
            </a:fld>
            <a:endParaRPr lang="zh-CN" altLang="en-US">
              <a:latin typeface="Franklin Gothic Medium" panose="020B0603020102020204" pitchFamily="34" charset="0"/>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7" y="277813"/>
            <a:ext cx="10957983" cy="711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4417" y="1058863"/>
            <a:ext cx="5376333" cy="47418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3951" y="1058863"/>
            <a:ext cx="5378449" cy="47418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17395759-935B-4E75-B2B5-59E156E7C131}" type="slidenum">
              <a:rPr lang="zh-CN" altLang="en-US"/>
            </a:fld>
            <a:endParaRPr lang="en-US" altLang="zh-CN"/>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7" y="277813"/>
            <a:ext cx="10957983" cy="711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4417" y="1058863"/>
            <a:ext cx="5376333" cy="47418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203951" y="1058863"/>
            <a:ext cx="5378449" cy="22939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203951" y="3505200"/>
            <a:ext cx="5378449" cy="2295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endParaRPr lang="en-US"/>
          </a:p>
        </p:txBody>
      </p:sp>
      <p:sp>
        <p:nvSpPr>
          <p:cNvPr id="7" name="Rectangle 5"/>
          <p:cNvSpPr>
            <a:spLocks noGrp="1" noChangeArrowheads="1"/>
          </p:cNvSpPr>
          <p:nvPr>
            <p:ph type="ftr" sz="quarter" idx="11"/>
          </p:nvPr>
        </p:nvSpPr>
        <p:spPr/>
        <p:txBody>
          <a:bodyPr/>
          <a:lstStyle>
            <a:lvl1pPr>
              <a:defRPr/>
            </a:lvl1pPr>
          </a:lstStyle>
          <a:p>
            <a:pPr>
              <a:defRPr/>
            </a:pPr>
            <a:endParaRPr lang="zh-CN" altLang="en-US"/>
          </a:p>
        </p:txBody>
      </p:sp>
      <p:sp>
        <p:nvSpPr>
          <p:cNvPr id="8" name="Rectangle 6"/>
          <p:cNvSpPr>
            <a:spLocks noGrp="1" noChangeArrowheads="1"/>
          </p:cNvSpPr>
          <p:nvPr>
            <p:ph type="sldNum" sz="quarter" idx="12"/>
          </p:nvPr>
        </p:nvSpPr>
        <p:spPr/>
        <p:txBody>
          <a:bodyPr/>
          <a:lstStyle>
            <a:lvl1pPr>
              <a:defRPr/>
            </a:lvl1pPr>
          </a:lstStyle>
          <a:p>
            <a:fld id="{87402847-7123-4A4C-BFF7-1126983EB7E8}" type="slidenum">
              <a:rPr lang="zh-CN" altLang="en-US"/>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9" Type="http://schemas.openxmlformats.org/officeDocument/2006/relationships/theme" Target="../theme/theme1.xml"/><Relationship Id="rId28" Type="http://schemas.openxmlformats.org/officeDocument/2006/relationships/image" Target="file:///D:\qq&#25991;&#20214;\712321467\Image\C2C\Image2\%7b75232B38-A165-1FB7-499C-2E1C792CACB5%7d.png" TargetMode="External"/><Relationship Id="rId27" Type="http://schemas.openxmlformats.org/officeDocument/2006/relationships/image" Target="../media/image2.png"/><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1027" name="Text Placeholder 2"/>
          <p:cNvSpPr>
            <a:spLocks noGrp="1"/>
          </p:cNvSpPr>
          <p:nvPr>
            <p:ph type="body" idx="5"/>
          </p:nvPr>
        </p:nvSpPr>
        <p:spPr>
          <a:xfrm>
            <a:off x="838200" y="1825625"/>
            <a:ext cx="10515600" cy="4351338"/>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ltLang="zh-C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4E9273E-A875-439F-B4ED-8C2790F6964C}" type="slidenum">
              <a:rPr kumimoji="0"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rgbClr val="898989"/>
              </a:solidFill>
              <a:effectLst/>
              <a:uLnTx/>
              <a:uFillTx/>
              <a:latin typeface="Calibri" panose="020F0502020204030204" pitchFamily="34" charset="0"/>
              <a:ea typeface="宋体" panose="02010600030101010101" pitchFamily="2" charset="-122"/>
              <a:cs typeface="+mn-cs"/>
            </a:endParaRPr>
          </a:p>
        </p:txBody>
      </p:sp>
      <p:pic>
        <p:nvPicPr>
          <p:cNvPr id="1028" name="图片 1073743875" descr="学科网 zxxk.com"/>
          <p:cNvPicPr>
            <a:picLocks noChangeAspect="1"/>
          </p:cNvPicPr>
          <p:nvPr/>
        </p:nvPicPr>
        <p:blipFill>
          <a:blip r:embed="rId27" r:link="rId28"/>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7.png"/><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占位符 5"/>
          <p:cNvSpPr txBox="1"/>
          <p:nvPr/>
        </p:nvSpPr>
        <p:spPr>
          <a:xfrm>
            <a:off x="4458017" y="3898266"/>
            <a:ext cx="3146425" cy="423862"/>
          </a:xfrm>
          <a:prstGeom prst="rect">
            <a:avLst/>
          </a:prstGeom>
          <a:noFill/>
          <a:ln w="9525">
            <a:noFill/>
          </a:ln>
        </p:spPr>
        <p:txBody>
          <a:bodyPr anchor="ctr" anchorCtr="0"/>
          <a:lstStyle/>
          <a:p>
            <a:pPr algn="ctr" eaLnBrk="1" hangingPunct="1"/>
            <a:r>
              <a:rPr lang="zh-CN" altLang="en-US" sz="24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外研版      五年级下</a:t>
            </a:r>
            <a:endParaRPr lang="zh-CN" altLang="en-US" sz="2400" b="1" dirty="0">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
          <p:cNvSpPr txBox="1"/>
          <p:nvPr/>
        </p:nvSpPr>
        <p:spPr>
          <a:xfrm>
            <a:off x="0" y="1245234"/>
            <a:ext cx="12192000" cy="2020233"/>
          </a:xfrm>
          <a:prstGeom prst="rect">
            <a:avLst/>
          </a:prstGeom>
          <a:noFill/>
        </p:spPr>
        <p:txBody>
          <a:bodyPr wrap="square" rtlCol="0">
            <a:spAutoFit/>
          </a:bodyPr>
          <a:lstStyle/>
          <a:p>
            <a:pPr algn="ctr">
              <a:lnSpc>
                <a:spcPct val="120000"/>
              </a:lnSpc>
            </a:pPr>
            <a:r>
              <a:rPr lang="en-US" altLang="zh-CN" sz="5400" b="1" dirty="0">
                <a:solidFill>
                  <a:srgbClr val="008653"/>
                </a:solidFill>
                <a:latin typeface="Calibri" panose="020F0502020204030204" pitchFamily="34" charset="0"/>
                <a:cs typeface="Calibri" panose="020F0502020204030204" pitchFamily="34" charset="0"/>
              </a:rPr>
              <a:t>Module 1 Unit 1  </a:t>
            </a:r>
            <a:endParaRPr lang="en-US" altLang="zh-CN" sz="5400" b="1" dirty="0">
              <a:solidFill>
                <a:srgbClr val="008653"/>
              </a:solidFill>
              <a:latin typeface="Calibri" panose="020F0502020204030204" pitchFamily="34" charset="0"/>
              <a:cs typeface="Calibri" panose="020F0502020204030204" pitchFamily="34" charset="0"/>
            </a:endParaRPr>
          </a:p>
          <a:p>
            <a:pPr algn="ctr">
              <a:lnSpc>
                <a:spcPct val="120000"/>
              </a:lnSpc>
            </a:pPr>
            <a:r>
              <a:rPr lang="en-US" altLang="zh-CN" sz="5400" b="1" dirty="0">
                <a:solidFill>
                  <a:srgbClr val="008653"/>
                </a:solidFill>
                <a:latin typeface="Calibri" panose="020F0502020204030204" pitchFamily="34" charset="0"/>
                <a:cs typeface="Calibri" panose="020F0502020204030204" pitchFamily="34" charset="0"/>
              </a:rPr>
              <a:t>We lived in a small house.</a:t>
            </a:r>
            <a:endParaRPr lang="en-US" altLang="zh-CN" sz="5400" b="1" dirty="0">
              <a:solidFill>
                <a:srgbClr val="008653"/>
              </a:solidFill>
              <a:latin typeface="Calibri" panose="020F0502020204030204" pitchFamily="34" charset="0"/>
              <a:cs typeface="Calibri" panose="020F0502020204030204" pitchFamily="34" charset="0"/>
            </a:endParaRPr>
          </a:p>
        </p:txBody>
      </p:sp>
      <p:pic>
        <p:nvPicPr>
          <p:cNvPr id="4" name="图片 3" descr="底图001.png"/>
          <p:cNvPicPr>
            <a:picLocks noChangeAspect="1"/>
          </p:cNvPicPr>
          <p:nvPr/>
        </p:nvPicPr>
        <p:blipFill>
          <a:blip r:embed="rId1" cstate="email"/>
          <a:stretch>
            <a:fillRect/>
          </a:stretch>
        </p:blipFill>
        <p:spPr>
          <a:xfrm>
            <a:off x="0" y="5783243"/>
            <a:ext cx="12192000" cy="10751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dissolve">
                                      <p:cBhvr>
                                        <p:cTn id="7"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609725" y="909320"/>
            <a:ext cx="4679950" cy="711200"/>
          </a:xfrm>
        </p:spPr>
        <p:txBody>
          <a:bodyPr/>
          <a:lstStyle/>
          <a:p>
            <a:pPr eaLnBrk="1" hangingPunct="1"/>
            <a:r>
              <a:rPr lang="zh-CN" altLang="en-US" sz="4000" b="1" smtClean="0">
                <a:solidFill>
                  <a:srgbClr val="FF0000"/>
                </a:solidFill>
                <a:latin typeface="Times New Roman" panose="02020603050405020304" pitchFamily="18" charset="0"/>
                <a:cs typeface="Times New Roman" panose="02020603050405020304" pitchFamily="18" charset="0"/>
              </a:rPr>
              <a:t>enough 足够的</a:t>
            </a:r>
            <a:endParaRPr lang="zh-CN" altLang="en-US" sz="4000" b="1" smtClean="0">
              <a:solidFill>
                <a:srgbClr val="FF0000"/>
              </a:solidFill>
              <a:latin typeface="Times New Roman" panose="02020603050405020304" pitchFamily="18" charset="0"/>
              <a:cs typeface="Times New Roman" panose="02020603050405020304" pitchFamily="18" charset="0"/>
            </a:endParaRPr>
          </a:p>
        </p:txBody>
      </p:sp>
      <p:sp>
        <p:nvSpPr>
          <p:cNvPr id="30723" name="Rectangle 3"/>
          <p:cNvSpPr>
            <a:spLocks noGrp="1" noChangeArrowheads="1"/>
          </p:cNvSpPr>
          <p:nvPr>
            <p:ph type="body" sz="half" idx="1"/>
          </p:nvPr>
        </p:nvSpPr>
        <p:spPr>
          <a:xfrm>
            <a:off x="778510" y="2249170"/>
            <a:ext cx="4847590" cy="3880485"/>
          </a:xfrm>
        </p:spPr>
        <p:txBody>
          <a:bodyPr/>
          <a:lstStyle/>
          <a:p>
            <a:pPr eaLnBrk="1" hangingPunct="1"/>
            <a:r>
              <a:rPr lang="zh-CN" altLang="en-US" sz="3200" smtClean="0">
                <a:solidFill>
                  <a:srgbClr val="000000"/>
                </a:solidFill>
                <a:latin typeface="Times New Roman" panose="02020603050405020304" pitchFamily="18" charset="0"/>
              </a:rPr>
              <a:t>eg: There are enough fruits.</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这里有足够的水果。</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eg: Our food is enough.</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我们的食物足够了。</a:t>
            </a:r>
            <a:endParaRPr lang="zh-CN" altLang="en-US" sz="3200" smtClean="0">
              <a:solidFill>
                <a:srgbClr val="000000"/>
              </a:solidFill>
              <a:latin typeface="Times New Roman" panose="02020603050405020304" pitchFamily="18" charset="0"/>
            </a:endParaRPr>
          </a:p>
        </p:txBody>
      </p:sp>
      <p:pic>
        <p:nvPicPr>
          <p:cNvPr id="29700" name="Picture 4"/>
          <p:cNvPicPr>
            <a:picLocks noGrp="1" noChangeAspect="1" noChangeArrowheads="1"/>
          </p:cNvPicPr>
          <p:nvPr>
            <p:ph sz="half" idx="2"/>
          </p:nvPr>
        </p:nvPicPr>
        <p:blipFill>
          <a:blip r:embed="rId1"/>
          <a:stretch>
            <a:fillRect/>
          </a:stretch>
        </p:blipFill>
        <p:spPr>
          <a:xfrm>
            <a:off x="6289675" y="2166938"/>
            <a:ext cx="3810000" cy="2524125"/>
          </a:xfr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30722"/>
                                        </p:tgtEl>
                                        <p:attrNameLst>
                                          <p:attrName>style.visibility</p:attrName>
                                        </p:attrNameLst>
                                      </p:cBhvr>
                                      <p:to>
                                        <p:strVal val="visible"/>
                                      </p:to>
                                    </p:set>
                                    <p:anim calcmode="lin" valueType="num">
                                      <p:cBhvr>
                                        <p:cTn id="7" dur="1000" fill="hold"/>
                                        <p:tgtEl>
                                          <p:spTgt spid="30722"/>
                                        </p:tgtEl>
                                        <p:attrNameLst>
                                          <p:attrName>ppt_w</p:attrName>
                                        </p:attrNameLst>
                                      </p:cBhvr>
                                      <p:tavLst>
                                        <p:tav tm="0">
                                          <p:val>
                                            <p:fltVal val="0"/>
                                          </p:val>
                                        </p:tav>
                                        <p:tav tm="100000">
                                          <p:val>
                                            <p:strVal val="#ppt_w"/>
                                          </p:val>
                                        </p:tav>
                                      </p:tavLst>
                                    </p:anim>
                                    <p:anim calcmode="lin" valueType="num">
                                      <p:cBhvr>
                                        <p:cTn id="8" dur="1000" fill="hold"/>
                                        <p:tgtEl>
                                          <p:spTgt spid="30722"/>
                                        </p:tgtEl>
                                        <p:attrNameLst>
                                          <p:attrName>ppt_h</p:attrName>
                                        </p:attrNameLst>
                                      </p:cBhvr>
                                      <p:tavLst>
                                        <p:tav tm="0">
                                          <p:val>
                                            <p:fltVal val="0"/>
                                          </p:val>
                                        </p:tav>
                                        <p:tav tm="100000">
                                          <p:val>
                                            <p:strVal val="#ppt_h"/>
                                          </p:val>
                                        </p:tav>
                                      </p:tavLst>
                                    </p:anim>
                                    <p:anim calcmode="lin" valueType="num">
                                      <p:cBhvr>
                                        <p:cTn id="9" dur="1000" fill="hold"/>
                                        <p:tgtEl>
                                          <p:spTgt spid="30722"/>
                                        </p:tgtEl>
                                        <p:attrNameLst>
                                          <p:attrName>style.rotation</p:attrName>
                                        </p:attrNameLst>
                                      </p:cBhvr>
                                      <p:tavLst>
                                        <p:tav tm="0">
                                          <p:val>
                                            <p:fltVal val="90"/>
                                          </p:val>
                                        </p:tav>
                                        <p:tav tm="100000">
                                          <p:val>
                                            <p:fltVal val="0"/>
                                          </p:val>
                                        </p:tav>
                                      </p:tavLst>
                                    </p:anim>
                                    <p:animEffect transition="in" filter="fade">
                                      <p:cBhvr>
                                        <p:cTn id="10" dur="1000"/>
                                        <p:tgtEl>
                                          <p:spTgt spid="30722"/>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30723">
                                            <p:txEl>
                                              <p:pRg st="0" end="0"/>
                                            </p:txEl>
                                          </p:spTgt>
                                        </p:tgtEl>
                                        <p:attrNameLst>
                                          <p:attrName>style.visibility</p:attrName>
                                        </p:attrNameLst>
                                      </p:cBhvr>
                                      <p:to>
                                        <p:strVal val="visible"/>
                                      </p:to>
                                    </p:set>
                                    <p:anim calcmode="lin" valueType="num">
                                      <p:cBhvr>
                                        <p:cTn id="15" dur="1000" fill="hold"/>
                                        <p:tgtEl>
                                          <p:spTgt spid="30723">
                                            <p:txEl>
                                              <p:pRg st="0" end="0"/>
                                            </p:txEl>
                                          </p:spTgt>
                                        </p:tgtEl>
                                        <p:attrNameLst>
                                          <p:attrName>ppt_w</p:attrName>
                                        </p:attrNameLst>
                                      </p:cBhvr>
                                      <p:tavLst>
                                        <p:tav tm="0">
                                          <p:val>
                                            <p:strVal val="#ppt_w*0.70"/>
                                          </p:val>
                                        </p:tav>
                                        <p:tav tm="100000">
                                          <p:val>
                                            <p:strVal val="#ppt_w"/>
                                          </p:val>
                                        </p:tav>
                                      </p:tavLst>
                                    </p:anim>
                                    <p:anim calcmode="lin" valueType="num">
                                      <p:cBhvr>
                                        <p:cTn id="16" dur="1000" fill="hold"/>
                                        <p:tgtEl>
                                          <p:spTgt spid="30723">
                                            <p:txEl>
                                              <p:pRg st="0" end="0"/>
                                            </p:txEl>
                                          </p:spTgt>
                                        </p:tgtEl>
                                        <p:attrNameLst>
                                          <p:attrName>ppt_h</p:attrName>
                                        </p:attrNameLst>
                                      </p:cBhvr>
                                      <p:tavLst>
                                        <p:tav tm="0">
                                          <p:val>
                                            <p:strVal val="#ppt_h"/>
                                          </p:val>
                                        </p:tav>
                                        <p:tav tm="100000">
                                          <p:val>
                                            <p:strVal val="#ppt_h"/>
                                          </p:val>
                                        </p:tav>
                                      </p:tavLst>
                                    </p:anim>
                                    <p:animEffect transition="in" filter="fade">
                                      <p:cBhvr>
                                        <p:cTn id="17" dur="1000"/>
                                        <p:tgtEl>
                                          <p:spTgt spid="3072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30723">
                                            <p:txEl>
                                              <p:pRg st="1" end="1"/>
                                            </p:txEl>
                                          </p:spTgt>
                                        </p:tgtEl>
                                        <p:attrNameLst>
                                          <p:attrName>style.visibility</p:attrName>
                                        </p:attrNameLst>
                                      </p:cBhvr>
                                      <p:to>
                                        <p:strVal val="visible"/>
                                      </p:to>
                                    </p:set>
                                    <p:anim calcmode="lin" valueType="num">
                                      <p:cBhvr>
                                        <p:cTn id="22" dur="1000" fill="hold"/>
                                        <p:tgtEl>
                                          <p:spTgt spid="30723">
                                            <p:txEl>
                                              <p:pRg st="1" end="1"/>
                                            </p:txEl>
                                          </p:spTgt>
                                        </p:tgtEl>
                                        <p:attrNameLst>
                                          <p:attrName>ppt_w</p:attrName>
                                        </p:attrNameLst>
                                      </p:cBhvr>
                                      <p:tavLst>
                                        <p:tav tm="0">
                                          <p:val>
                                            <p:strVal val="#ppt_w*0.70"/>
                                          </p:val>
                                        </p:tav>
                                        <p:tav tm="100000">
                                          <p:val>
                                            <p:strVal val="#ppt_w"/>
                                          </p:val>
                                        </p:tav>
                                      </p:tavLst>
                                    </p:anim>
                                    <p:anim calcmode="lin" valueType="num">
                                      <p:cBhvr>
                                        <p:cTn id="23" dur="1000" fill="hold"/>
                                        <p:tgtEl>
                                          <p:spTgt spid="30723">
                                            <p:txEl>
                                              <p:pRg st="1" end="1"/>
                                            </p:txEl>
                                          </p:spTgt>
                                        </p:tgtEl>
                                        <p:attrNameLst>
                                          <p:attrName>ppt_h</p:attrName>
                                        </p:attrNameLst>
                                      </p:cBhvr>
                                      <p:tavLst>
                                        <p:tav tm="0">
                                          <p:val>
                                            <p:strVal val="#ppt_h"/>
                                          </p:val>
                                        </p:tav>
                                        <p:tav tm="100000">
                                          <p:val>
                                            <p:strVal val="#ppt_h"/>
                                          </p:val>
                                        </p:tav>
                                      </p:tavLst>
                                    </p:anim>
                                    <p:animEffect transition="in" filter="fade">
                                      <p:cBhvr>
                                        <p:cTn id="24" dur="1000"/>
                                        <p:tgtEl>
                                          <p:spTgt spid="3072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30723">
                                            <p:txEl>
                                              <p:pRg st="2" end="2"/>
                                            </p:txEl>
                                          </p:spTgt>
                                        </p:tgtEl>
                                        <p:attrNameLst>
                                          <p:attrName>style.visibility</p:attrName>
                                        </p:attrNameLst>
                                      </p:cBhvr>
                                      <p:to>
                                        <p:strVal val="visible"/>
                                      </p:to>
                                    </p:set>
                                    <p:anim calcmode="lin" valueType="num">
                                      <p:cBhvr>
                                        <p:cTn id="29" dur="1000" fill="hold"/>
                                        <p:tgtEl>
                                          <p:spTgt spid="30723">
                                            <p:txEl>
                                              <p:pRg st="2" end="2"/>
                                            </p:txEl>
                                          </p:spTgt>
                                        </p:tgtEl>
                                        <p:attrNameLst>
                                          <p:attrName>ppt_w</p:attrName>
                                        </p:attrNameLst>
                                      </p:cBhvr>
                                      <p:tavLst>
                                        <p:tav tm="0">
                                          <p:val>
                                            <p:strVal val="#ppt_w*0.70"/>
                                          </p:val>
                                        </p:tav>
                                        <p:tav tm="100000">
                                          <p:val>
                                            <p:strVal val="#ppt_w"/>
                                          </p:val>
                                        </p:tav>
                                      </p:tavLst>
                                    </p:anim>
                                    <p:anim calcmode="lin" valueType="num">
                                      <p:cBhvr>
                                        <p:cTn id="30" dur="1000" fill="hold"/>
                                        <p:tgtEl>
                                          <p:spTgt spid="30723">
                                            <p:txEl>
                                              <p:pRg st="2" end="2"/>
                                            </p:txEl>
                                          </p:spTgt>
                                        </p:tgtEl>
                                        <p:attrNameLst>
                                          <p:attrName>ppt_h</p:attrName>
                                        </p:attrNameLst>
                                      </p:cBhvr>
                                      <p:tavLst>
                                        <p:tav tm="0">
                                          <p:val>
                                            <p:strVal val="#ppt_h"/>
                                          </p:val>
                                        </p:tav>
                                        <p:tav tm="100000">
                                          <p:val>
                                            <p:strVal val="#ppt_h"/>
                                          </p:val>
                                        </p:tav>
                                      </p:tavLst>
                                    </p:anim>
                                    <p:animEffect transition="in" filter="fade">
                                      <p:cBhvr>
                                        <p:cTn id="31" dur="1000"/>
                                        <p:tgtEl>
                                          <p:spTgt spid="3072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30723">
                                            <p:txEl>
                                              <p:pRg st="3" end="3"/>
                                            </p:txEl>
                                          </p:spTgt>
                                        </p:tgtEl>
                                        <p:attrNameLst>
                                          <p:attrName>style.visibility</p:attrName>
                                        </p:attrNameLst>
                                      </p:cBhvr>
                                      <p:to>
                                        <p:strVal val="visible"/>
                                      </p:to>
                                    </p:set>
                                    <p:anim calcmode="lin" valueType="num">
                                      <p:cBhvr>
                                        <p:cTn id="36" dur="1000" fill="hold"/>
                                        <p:tgtEl>
                                          <p:spTgt spid="30723">
                                            <p:txEl>
                                              <p:pRg st="3" end="3"/>
                                            </p:txEl>
                                          </p:spTgt>
                                        </p:tgtEl>
                                        <p:attrNameLst>
                                          <p:attrName>ppt_w</p:attrName>
                                        </p:attrNameLst>
                                      </p:cBhvr>
                                      <p:tavLst>
                                        <p:tav tm="0">
                                          <p:val>
                                            <p:strVal val="#ppt_w*0.70"/>
                                          </p:val>
                                        </p:tav>
                                        <p:tav tm="100000">
                                          <p:val>
                                            <p:strVal val="#ppt_w"/>
                                          </p:val>
                                        </p:tav>
                                      </p:tavLst>
                                    </p:anim>
                                    <p:anim calcmode="lin" valueType="num">
                                      <p:cBhvr>
                                        <p:cTn id="37" dur="1000" fill="hold"/>
                                        <p:tgtEl>
                                          <p:spTgt spid="30723">
                                            <p:txEl>
                                              <p:pRg st="3" end="3"/>
                                            </p:txEl>
                                          </p:spTgt>
                                        </p:tgtEl>
                                        <p:attrNameLst>
                                          <p:attrName>ppt_h</p:attrName>
                                        </p:attrNameLst>
                                      </p:cBhvr>
                                      <p:tavLst>
                                        <p:tav tm="0">
                                          <p:val>
                                            <p:strVal val="#ppt_h"/>
                                          </p:val>
                                        </p:tav>
                                        <p:tav tm="100000">
                                          <p:val>
                                            <p:strVal val="#ppt_h"/>
                                          </p:val>
                                        </p:tav>
                                      </p:tavLst>
                                    </p:anim>
                                    <p:animEffect transition="in" filter="fade">
                                      <p:cBhvr>
                                        <p:cTn id="38" dur="1000"/>
                                        <p:tgtEl>
                                          <p:spTgt spid="307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773045" y="1407160"/>
            <a:ext cx="4898390" cy="711200"/>
          </a:xfrm>
        </p:spPr>
        <p:txBody>
          <a:bodyPr/>
          <a:lstStyle/>
          <a:p>
            <a:pPr eaLnBrk="1" hangingPunct="1"/>
            <a:r>
              <a:rPr lang="zh-CN" altLang="en-US" sz="4000" b="1" smtClean="0">
                <a:solidFill>
                  <a:srgbClr val="FF0000"/>
                </a:solidFill>
                <a:latin typeface="Times New Roman" panose="02020603050405020304" pitchFamily="18" charset="0"/>
                <a:cs typeface="Times New Roman" panose="02020603050405020304" pitchFamily="18" charset="0"/>
              </a:rPr>
              <a:t>interviewer 采访者</a:t>
            </a:r>
            <a:endParaRPr lang="zh-CN" altLang="en-US" sz="4000" b="1" smtClean="0">
              <a:solidFill>
                <a:srgbClr val="FF0000"/>
              </a:solidFill>
              <a:latin typeface="Times New Roman" panose="02020603050405020304" pitchFamily="18" charset="0"/>
              <a:cs typeface="Times New Roman" panose="02020603050405020304" pitchFamily="18" charset="0"/>
            </a:endParaRPr>
          </a:p>
        </p:txBody>
      </p:sp>
      <p:sp>
        <p:nvSpPr>
          <p:cNvPr id="32771" name="Rectangle 3"/>
          <p:cNvSpPr>
            <a:spLocks noGrp="1" noChangeArrowheads="1"/>
          </p:cNvSpPr>
          <p:nvPr>
            <p:ph type="body" sz="half" idx="1"/>
          </p:nvPr>
        </p:nvSpPr>
        <p:spPr>
          <a:xfrm>
            <a:off x="1276985" y="2897505"/>
            <a:ext cx="5489575" cy="2761615"/>
          </a:xfrm>
        </p:spPr>
        <p:txBody>
          <a:bodyPr/>
          <a:lstStyle/>
          <a:p>
            <a:pPr eaLnBrk="1" hangingPunct="1"/>
            <a:r>
              <a:rPr lang="zh-CN" altLang="en-US" sz="3200" smtClean="0">
                <a:solidFill>
                  <a:srgbClr val="000000"/>
                </a:solidFill>
                <a:latin typeface="Times New Roman" panose="02020603050405020304" pitchFamily="18" charset="0"/>
              </a:rPr>
              <a:t>eg: Who is the interviewer?</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谁是采访者？</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eg: She is a interviewer.</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她是一位采访者。</a:t>
            </a:r>
            <a:endParaRPr lang="zh-CN" altLang="en-US" sz="3200" smtClean="0">
              <a:solidFill>
                <a:srgbClr val="000000"/>
              </a:solidFill>
              <a:latin typeface="Times New Roman" panose="02020603050405020304" pitchFamily="18" charset="0"/>
            </a:endParaRPr>
          </a:p>
          <a:p>
            <a:pPr eaLnBrk="1" hangingPunct="1"/>
            <a:endParaRPr lang="zh-CN" altLang="en-US" sz="3200" smtClean="0">
              <a:solidFill>
                <a:srgbClr val="000000"/>
              </a:solidFill>
              <a:latin typeface="Times New Roman" panose="02020603050405020304" pitchFamily="18" charset="0"/>
            </a:endParaRPr>
          </a:p>
        </p:txBody>
      </p:sp>
      <p:pic>
        <p:nvPicPr>
          <p:cNvPr id="107" name="图片 106"/>
          <p:cNvPicPr/>
          <p:nvPr/>
        </p:nvPicPr>
        <p:blipFill>
          <a:blip r:embed="rId1" cstate="email"/>
          <a:stretch>
            <a:fillRect/>
          </a:stretch>
        </p:blipFill>
        <p:spPr>
          <a:xfrm>
            <a:off x="8016875" y="2897505"/>
            <a:ext cx="3625850" cy="283654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
                                          </p:val>
                                        </p:tav>
                                        <p:tav tm="100000">
                                          <p:val>
                                            <p:strVal val="#ppt_w"/>
                                          </p:val>
                                        </p:tav>
                                      </p:tavLst>
                                    </p:anim>
                                    <p:anim calcmode="lin" valueType="num">
                                      <p:cBhvr>
                                        <p:cTn id="8" dur="1000" fill="hold"/>
                                        <p:tgtEl>
                                          <p:spTgt spid="32770"/>
                                        </p:tgtEl>
                                        <p:attrNameLst>
                                          <p:attrName>ppt_h</p:attrName>
                                        </p:attrNameLst>
                                      </p:cBhvr>
                                      <p:tavLst>
                                        <p:tav tm="0">
                                          <p:val>
                                            <p:fltVal val="0"/>
                                          </p:val>
                                        </p:tav>
                                        <p:tav tm="100000">
                                          <p:val>
                                            <p:strVal val="#ppt_h"/>
                                          </p:val>
                                        </p:tav>
                                      </p:tavLst>
                                    </p:anim>
                                    <p:anim calcmode="lin" valueType="num">
                                      <p:cBhvr>
                                        <p:cTn id="9" dur="1000" fill="hold"/>
                                        <p:tgtEl>
                                          <p:spTgt spid="32770"/>
                                        </p:tgtEl>
                                        <p:attrNameLst>
                                          <p:attrName>style.rotation</p:attrName>
                                        </p:attrNameLst>
                                      </p:cBhvr>
                                      <p:tavLst>
                                        <p:tav tm="0">
                                          <p:val>
                                            <p:fltVal val="90"/>
                                          </p:val>
                                        </p:tav>
                                        <p:tav tm="100000">
                                          <p:val>
                                            <p:fltVal val="0"/>
                                          </p:val>
                                        </p:tav>
                                      </p:tavLst>
                                    </p:anim>
                                    <p:animEffect transition="in" filter="fade">
                                      <p:cBhvr>
                                        <p:cTn id="10" dur="1000"/>
                                        <p:tgtEl>
                                          <p:spTgt spid="32770"/>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32771">
                                            <p:txEl>
                                              <p:pRg st="0" end="0"/>
                                            </p:txEl>
                                          </p:spTgt>
                                        </p:tgtEl>
                                        <p:attrNameLst>
                                          <p:attrName>style.visibility</p:attrName>
                                        </p:attrNameLst>
                                      </p:cBhvr>
                                      <p:to>
                                        <p:strVal val="visible"/>
                                      </p:to>
                                    </p:set>
                                    <p:anim calcmode="lin" valueType="num">
                                      <p:cBhvr>
                                        <p:cTn id="15" dur="1000" fill="hold"/>
                                        <p:tgtEl>
                                          <p:spTgt spid="32771">
                                            <p:txEl>
                                              <p:pRg st="0" end="0"/>
                                            </p:txEl>
                                          </p:spTgt>
                                        </p:tgtEl>
                                        <p:attrNameLst>
                                          <p:attrName>ppt_w</p:attrName>
                                        </p:attrNameLst>
                                      </p:cBhvr>
                                      <p:tavLst>
                                        <p:tav tm="0">
                                          <p:val>
                                            <p:strVal val="#ppt_w*0.70"/>
                                          </p:val>
                                        </p:tav>
                                        <p:tav tm="100000">
                                          <p:val>
                                            <p:strVal val="#ppt_w"/>
                                          </p:val>
                                        </p:tav>
                                      </p:tavLst>
                                    </p:anim>
                                    <p:anim calcmode="lin" valueType="num">
                                      <p:cBhvr>
                                        <p:cTn id="16" dur="1000" fill="hold"/>
                                        <p:tgtEl>
                                          <p:spTgt spid="32771">
                                            <p:txEl>
                                              <p:pRg st="0" end="0"/>
                                            </p:txEl>
                                          </p:spTgt>
                                        </p:tgtEl>
                                        <p:attrNameLst>
                                          <p:attrName>ppt_h</p:attrName>
                                        </p:attrNameLst>
                                      </p:cBhvr>
                                      <p:tavLst>
                                        <p:tav tm="0">
                                          <p:val>
                                            <p:strVal val="#ppt_h"/>
                                          </p:val>
                                        </p:tav>
                                        <p:tav tm="100000">
                                          <p:val>
                                            <p:strVal val="#ppt_h"/>
                                          </p:val>
                                        </p:tav>
                                      </p:tavLst>
                                    </p:anim>
                                    <p:animEffect transition="in" filter="fade">
                                      <p:cBhvr>
                                        <p:cTn id="17" dur="1000"/>
                                        <p:tgtEl>
                                          <p:spTgt spid="3277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32771">
                                            <p:txEl>
                                              <p:pRg st="1" end="1"/>
                                            </p:txEl>
                                          </p:spTgt>
                                        </p:tgtEl>
                                        <p:attrNameLst>
                                          <p:attrName>style.visibility</p:attrName>
                                        </p:attrNameLst>
                                      </p:cBhvr>
                                      <p:to>
                                        <p:strVal val="visible"/>
                                      </p:to>
                                    </p:set>
                                    <p:anim calcmode="lin" valueType="num">
                                      <p:cBhvr>
                                        <p:cTn id="22" dur="1000" fill="hold"/>
                                        <p:tgtEl>
                                          <p:spTgt spid="32771">
                                            <p:txEl>
                                              <p:pRg st="1" end="1"/>
                                            </p:txEl>
                                          </p:spTgt>
                                        </p:tgtEl>
                                        <p:attrNameLst>
                                          <p:attrName>ppt_w</p:attrName>
                                        </p:attrNameLst>
                                      </p:cBhvr>
                                      <p:tavLst>
                                        <p:tav tm="0">
                                          <p:val>
                                            <p:strVal val="#ppt_w*0.70"/>
                                          </p:val>
                                        </p:tav>
                                        <p:tav tm="100000">
                                          <p:val>
                                            <p:strVal val="#ppt_w"/>
                                          </p:val>
                                        </p:tav>
                                      </p:tavLst>
                                    </p:anim>
                                    <p:anim calcmode="lin" valueType="num">
                                      <p:cBhvr>
                                        <p:cTn id="23" dur="1000" fill="hold"/>
                                        <p:tgtEl>
                                          <p:spTgt spid="32771">
                                            <p:txEl>
                                              <p:pRg st="1" end="1"/>
                                            </p:txEl>
                                          </p:spTgt>
                                        </p:tgtEl>
                                        <p:attrNameLst>
                                          <p:attrName>ppt_h</p:attrName>
                                        </p:attrNameLst>
                                      </p:cBhvr>
                                      <p:tavLst>
                                        <p:tav tm="0">
                                          <p:val>
                                            <p:strVal val="#ppt_h"/>
                                          </p:val>
                                        </p:tav>
                                        <p:tav tm="100000">
                                          <p:val>
                                            <p:strVal val="#ppt_h"/>
                                          </p:val>
                                        </p:tav>
                                      </p:tavLst>
                                    </p:anim>
                                    <p:animEffect transition="in" filter="fade">
                                      <p:cBhvr>
                                        <p:cTn id="24" dur="1000"/>
                                        <p:tgtEl>
                                          <p:spTgt spid="32771">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32771">
                                            <p:txEl>
                                              <p:pRg st="2" end="2"/>
                                            </p:txEl>
                                          </p:spTgt>
                                        </p:tgtEl>
                                        <p:attrNameLst>
                                          <p:attrName>style.visibility</p:attrName>
                                        </p:attrNameLst>
                                      </p:cBhvr>
                                      <p:to>
                                        <p:strVal val="visible"/>
                                      </p:to>
                                    </p:set>
                                    <p:anim calcmode="lin" valueType="num">
                                      <p:cBhvr>
                                        <p:cTn id="29" dur="1000" fill="hold"/>
                                        <p:tgtEl>
                                          <p:spTgt spid="32771">
                                            <p:txEl>
                                              <p:pRg st="2" end="2"/>
                                            </p:txEl>
                                          </p:spTgt>
                                        </p:tgtEl>
                                        <p:attrNameLst>
                                          <p:attrName>ppt_w</p:attrName>
                                        </p:attrNameLst>
                                      </p:cBhvr>
                                      <p:tavLst>
                                        <p:tav tm="0">
                                          <p:val>
                                            <p:strVal val="#ppt_w*0.70"/>
                                          </p:val>
                                        </p:tav>
                                        <p:tav tm="100000">
                                          <p:val>
                                            <p:strVal val="#ppt_w"/>
                                          </p:val>
                                        </p:tav>
                                      </p:tavLst>
                                    </p:anim>
                                    <p:anim calcmode="lin" valueType="num">
                                      <p:cBhvr>
                                        <p:cTn id="30" dur="1000" fill="hold"/>
                                        <p:tgtEl>
                                          <p:spTgt spid="32771">
                                            <p:txEl>
                                              <p:pRg st="2" end="2"/>
                                            </p:txEl>
                                          </p:spTgt>
                                        </p:tgtEl>
                                        <p:attrNameLst>
                                          <p:attrName>ppt_h</p:attrName>
                                        </p:attrNameLst>
                                      </p:cBhvr>
                                      <p:tavLst>
                                        <p:tav tm="0">
                                          <p:val>
                                            <p:strVal val="#ppt_h"/>
                                          </p:val>
                                        </p:tav>
                                        <p:tav tm="100000">
                                          <p:val>
                                            <p:strVal val="#ppt_h"/>
                                          </p:val>
                                        </p:tav>
                                      </p:tavLst>
                                    </p:anim>
                                    <p:animEffect transition="in" filter="fade">
                                      <p:cBhvr>
                                        <p:cTn id="31" dur="1000"/>
                                        <p:tgtEl>
                                          <p:spTgt spid="32771">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32771">
                                            <p:txEl>
                                              <p:pRg st="3" end="3"/>
                                            </p:txEl>
                                          </p:spTgt>
                                        </p:tgtEl>
                                        <p:attrNameLst>
                                          <p:attrName>style.visibility</p:attrName>
                                        </p:attrNameLst>
                                      </p:cBhvr>
                                      <p:to>
                                        <p:strVal val="visible"/>
                                      </p:to>
                                    </p:set>
                                    <p:anim calcmode="lin" valueType="num">
                                      <p:cBhvr>
                                        <p:cTn id="36" dur="1000" fill="hold"/>
                                        <p:tgtEl>
                                          <p:spTgt spid="32771">
                                            <p:txEl>
                                              <p:pRg st="3" end="3"/>
                                            </p:txEl>
                                          </p:spTgt>
                                        </p:tgtEl>
                                        <p:attrNameLst>
                                          <p:attrName>ppt_w</p:attrName>
                                        </p:attrNameLst>
                                      </p:cBhvr>
                                      <p:tavLst>
                                        <p:tav tm="0">
                                          <p:val>
                                            <p:strVal val="#ppt_w*0.70"/>
                                          </p:val>
                                        </p:tav>
                                        <p:tav tm="100000">
                                          <p:val>
                                            <p:strVal val="#ppt_w"/>
                                          </p:val>
                                        </p:tav>
                                      </p:tavLst>
                                    </p:anim>
                                    <p:anim calcmode="lin" valueType="num">
                                      <p:cBhvr>
                                        <p:cTn id="37" dur="1000" fill="hold"/>
                                        <p:tgtEl>
                                          <p:spTgt spid="32771">
                                            <p:txEl>
                                              <p:pRg st="3" end="3"/>
                                            </p:txEl>
                                          </p:spTgt>
                                        </p:tgtEl>
                                        <p:attrNameLst>
                                          <p:attrName>ppt_h</p:attrName>
                                        </p:attrNameLst>
                                      </p:cBhvr>
                                      <p:tavLst>
                                        <p:tav tm="0">
                                          <p:val>
                                            <p:strVal val="#ppt_h"/>
                                          </p:val>
                                        </p:tav>
                                        <p:tav tm="100000">
                                          <p:val>
                                            <p:strVal val="#ppt_h"/>
                                          </p:val>
                                        </p:tav>
                                      </p:tavLst>
                                    </p:anim>
                                    <p:animEffect transition="in" filter="fade">
                                      <p:cBhvr>
                                        <p:cTn id="38" dur="1000"/>
                                        <p:tgtEl>
                                          <p:spTgt spid="32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WordArt 2"/>
          <p:cNvSpPr>
            <a:spLocks noChangeArrowheads="1" noChangeShapeType="1"/>
          </p:cNvSpPr>
          <p:nvPr/>
        </p:nvSpPr>
        <p:spPr bwMode="auto">
          <a:xfrm>
            <a:off x="2136775" y="117475"/>
            <a:ext cx="3311525" cy="1295400"/>
          </a:xfrm>
          <a:prstGeom prst="rect">
            <a:avLst/>
          </a:prstGeom>
        </p:spPr>
        <p:txBody>
          <a:bodyPr wrap="none" fromWordArt="1">
            <a:prstTxWarp prst="textCanUp">
              <a:avLst>
                <a:gd name="adj" fmla="val 85713"/>
              </a:avLst>
            </a:prstTxWarp>
          </a:bodyPr>
          <a:lstStyle/>
          <a:p>
            <a:pPr algn="ctr"/>
            <a:r>
              <a:rPr lang="en-US" altLang="zh-CN" sz="3600" b="1" kern="10">
                <a:ln w="9525">
                  <a:solidFill>
                    <a:srgbClr val="7FED09"/>
                  </a:solidFill>
                  <a:round/>
                </a:ln>
                <a:solidFill>
                  <a:srgbClr val="FF0000"/>
                </a:solidFill>
                <a:effectLst>
                  <a:outerShdw dist="38100" algn="ctr" rotWithShape="0">
                    <a:srgbClr val="B2B2B2">
                      <a:alpha val="75000"/>
                    </a:srgbClr>
                  </a:outerShdw>
                </a:effectLst>
                <a:latin typeface="Times New Roman" panose="02020603050405020304"/>
                <a:cs typeface="Times New Roman" panose="02020603050405020304"/>
              </a:rPr>
              <a:t>Check Now!</a:t>
            </a:r>
            <a:endParaRPr lang="en-US" altLang="zh-CN" sz="3600" b="1" kern="10">
              <a:ln w="9525">
                <a:solidFill>
                  <a:srgbClr val="7FED09"/>
                </a:solidFill>
                <a:round/>
              </a:ln>
              <a:solidFill>
                <a:srgbClr val="FF0000"/>
              </a:solidFill>
              <a:effectLst>
                <a:outerShdw dist="38100" algn="ctr" rotWithShape="0">
                  <a:srgbClr val="B2B2B2">
                    <a:alpha val="75000"/>
                  </a:srgbClr>
                </a:outerShdw>
              </a:effectLst>
              <a:latin typeface="Times New Roman" panose="02020603050405020304"/>
              <a:cs typeface="Times New Roman" panose="02020603050405020304"/>
            </a:endParaRPr>
          </a:p>
        </p:txBody>
      </p:sp>
      <p:sp>
        <p:nvSpPr>
          <p:cNvPr id="34820" name="Text Box 4"/>
          <p:cNvSpPr txBox="1">
            <a:spLocks noChangeArrowheads="1"/>
          </p:cNvSpPr>
          <p:nvPr/>
        </p:nvSpPr>
        <p:spPr bwMode="auto">
          <a:xfrm>
            <a:off x="2351405" y="1701800"/>
            <a:ext cx="3963670"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accent1"/>
                </a:solidFill>
                <a:latin typeface="Arial" panose="020B0604020202020204" pitchFamily="34" charset="0"/>
                <a:ea typeface="幼圆" panose="02010509060101010101" pitchFamily="49" charset="-122"/>
              </a:defRPr>
            </a:lvl1pPr>
            <a:lvl2pPr marL="742950" indent="-285750">
              <a:defRPr sz="2800">
                <a:solidFill>
                  <a:srgbClr val="4D4D4D"/>
                </a:solidFill>
                <a:latin typeface="Arial" panose="020B0604020202020204" pitchFamily="34" charset="0"/>
                <a:ea typeface="幼圆" panose="02010509060101010101" pitchFamily="49" charset="-122"/>
              </a:defRPr>
            </a:lvl2pPr>
            <a:lvl3pPr>
              <a:defRPr sz="1400">
                <a:solidFill>
                  <a:srgbClr val="4D4D4D"/>
                </a:solidFill>
                <a:latin typeface="Arial" panose="020B0604020202020204" pitchFamily="34" charset="0"/>
                <a:ea typeface="幼圆" panose="02010509060101010101" pitchFamily="49" charset="-122"/>
              </a:defRPr>
            </a:lvl3pPr>
            <a:lvl4pPr>
              <a:defRPr sz="1200">
                <a:solidFill>
                  <a:srgbClr val="4D4D4D"/>
                </a:solidFill>
                <a:latin typeface="Arial" panose="020B0604020202020204" pitchFamily="34" charset="0"/>
                <a:ea typeface="幼圆" panose="02010509060101010101" pitchFamily="49" charset="-122"/>
              </a:defRPr>
            </a:lvl4pPr>
            <a:lvl5pPr>
              <a:defRPr sz="1200">
                <a:solidFill>
                  <a:srgbClr val="4D4D4D"/>
                </a:solidFill>
                <a:latin typeface="Arial" panose="020B0604020202020204" pitchFamily="34" charset="0"/>
                <a:ea typeface="幼圆" panose="02010509060101010101" pitchFamily="49" charset="-122"/>
              </a:defRPr>
            </a:lvl5pPr>
            <a:lvl6pPr eaLnBrk="0" hangingPunct="0">
              <a:defRPr sz="1200">
                <a:solidFill>
                  <a:srgbClr val="4D4D4D"/>
                </a:solidFill>
                <a:latin typeface="Arial" panose="020B0604020202020204" pitchFamily="34" charset="0"/>
                <a:ea typeface="幼圆" panose="02010509060101010101" pitchFamily="49" charset="-122"/>
              </a:defRPr>
            </a:lvl6pPr>
            <a:lvl7pPr eaLnBrk="0" hangingPunct="0">
              <a:defRPr sz="1200">
                <a:solidFill>
                  <a:srgbClr val="4D4D4D"/>
                </a:solidFill>
                <a:latin typeface="Arial" panose="020B0604020202020204" pitchFamily="34" charset="0"/>
                <a:ea typeface="幼圆" panose="02010509060101010101" pitchFamily="49" charset="-122"/>
              </a:defRPr>
            </a:lvl7pPr>
            <a:lvl8pPr eaLnBrk="0" hangingPunct="0">
              <a:defRPr sz="1200">
                <a:solidFill>
                  <a:srgbClr val="4D4D4D"/>
                </a:solidFill>
                <a:latin typeface="Arial" panose="020B0604020202020204" pitchFamily="34" charset="0"/>
                <a:ea typeface="幼圆" panose="02010509060101010101" pitchFamily="49" charset="-122"/>
              </a:defRPr>
            </a:lvl8pPr>
            <a:lvl9pPr eaLnBrk="0" hangingPunct="0">
              <a:defRPr sz="1200">
                <a:solidFill>
                  <a:srgbClr val="4D4D4D"/>
                </a:solidFill>
                <a:latin typeface="Arial" panose="020B0604020202020204" pitchFamily="34" charset="0"/>
                <a:ea typeface="幼圆" panose="02010509060101010101" pitchFamily="49" charset="-122"/>
              </a:defRPr>
            </a:lvl9pPr>
          </a:lstStyle>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1. pr_gramme</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2. diff_rent</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3. intervie_er</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4. eno_gh</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5. sm_ll</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6. l_fe</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7. a_o</a:t>
            </a:r>
            <a:endParaRPr lang="zh-CN" altLang="en-US" sz="3600">
              <a:solidFill>
                <a:srgbClr val="000000"/>
              </a:solidFill>
              <a:latin typeface="Times New Roman" panose="02020603050405020304" pitchFamily="18" charset="0"/>
              <a:ea typeface="宋体" panose="02010600030101010101" pitchFamily="2" charset="-122"/>
            </a:endParaRPr>
          </a:p>
        </p:txBody>
      </p:sp>
      <p:pic>
        <p:nvPicPr>
          <p:cNvPr id="109" name="图片 108"/>
          <p:cNvPicPr/>
          <p:nvPr/>
        </p:nvPicPr>
        <p:blipFill>
          <a:blip r:embed="rId1" cstate="email"/>
          <a:stretch>
            <a:fillRect/>
          </a:stretch>
        </p:blipFill>
        <p:spPr>
          <a:xfrm flipH="1">
            <a:off x="6793865" y="2126615"/>
            <a:ext cx="2171065" cy="3409950"/>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iterate type="lt">
                                    <p:tmPct val="0"/>
                                  </p:iterate>
                                  <p:childTnLst>
                                    <p:set>
                                      <p:cBhvr>
                                        <p:cTn id="6" dur="1" fill="hold">
                                          <p:stCondLst>
                                            <p:cond delay="0"/>
                                          </p:stCondLst>
                                        </p:cTn>
                                        <p:tgtEl>
                                          <p:spTgt spid="34818"/>
                                        </p:tgtEl>
                                        <p:attrNameLst>
                                          <p:attrName>style.visibility</p:attrName>
                                        </p:attrNameLst>
                                      </p:cBhvr>
                                      <p:to>
                                        <p:strVal val="visible"/>
                                      </p:to>
                                    </p:set>
                                    <p:animEffect transition="in" filter="plus(in)">
                                      <p:cBhvr>
                                        <p:cTn id="7" dur="20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1" nodeType="clickEffect">
                                  <p:stCondLst>
                                    <p:cond delay="0"/>
                                  </p:stCondLst>
                                  <p:iterate type="lt">
                                    <p:tmPct val="5000"/>
                                  </p:iterate>
                                  <p:childTnLst>
                                    <p:set>
                                      <p:cBhvr>
                                        <p:cTn id="11" dur="1" fill="hold">
                                          <p:stCondLst>
                                            <p:cond delay="0"/>
                                          </p:stCondLst>
                                        </p:cTn>
                                        <p:tgtEl>
                                          <p:spTgt spid="34818"/>
                                        </p:tgtEl>
                                        <p:attrNameLst>
                                          <p:attrName>style.visibility</p:attrName>
                                        </p:attrNameLst>
                                      </p:cBhvr>
                                      <p:to>
                                        <p:strVal val="visible"/>
                                      </p:to>
                                    </p:set>
                                    <p:anim calcmode="lin" valueType="num">
                                      <p:cBhvr>
                                        <p:cTn id="12" dur="1000" fill="hold"/>
                                        <p:tgtEl>
                                          <p:spTgt spid="34818"/>
                                        </p:tgtEl>
                                        <p:attrNameLst>
                                          <p:attrName>ppt_w</p:attrName>
                                        </p:attrNameLst>
                                      </p:cBhvr>
                                      <p:tavLst>
                                        <p:tav tm="0">
                                          <p:val>
                                            <p:fltVal val="0"/>
                                          </p:val>
                                        </p:tav>
                                        <p:tav tm="100000">
                                          <p:val>
                                            <p:strVal val="#ppt_w"/>
                                          </p:val>
                                        </p:tav>
                                      </p:tavLst>
                                    </p:anim>
                                    <p:anim calcmode="lin" valueType="num">
                                      <p:cBhvr>
                                        <p:cTn id="13" dur="1000" fill="hold"/>
                                        <p:tgtEl>
                                          <p:spTgt spid="34818"/>
                                        </p:tgtEl>
                                        <p:attrNameLst>
                                          <p:attrName>ppt_h</p:attrName>
                                        </p:attrNameLst>
                                      </p:cBhvr>
                                      <p:tavLst>
                                        <p:tav tm="0">
                                          <p:val>
                                            <p:fltVal val="0"/>
                                          </p:val>
                                        </p:tav>
                                        <p:tav tm="100000">
                                          <p:val>
                                            <p:strVal val="#ppt_h"/>
                                          </p:val>
                                        </p:tav>
                                      </p:tavLst>
                                    </p:anim>
                                    <p:anim calcmode="lin" valueType="num">
                                      <p:cBhvr>
                                        <p:cTn id="14" dur="1000" fill="hold"/>
                                        <p:tgtEl>
                                          <p:spTgt spid="34818"/>
                                        </p:tgtEl>
                                        <p:attrNameLst>
                                          <p:attrName>style.rotation</p:attrName>
                                        </p:attrNameLst>
                                      </p:cBhvr>
                                      <p:tavLst>
                                        <p:tav tm="0">
                                          <p:val>
                                            <p:fltVal val="90"/>
                                          </p:val>
                                        </p:tav>
                                        <p:tav tm="100000">
                                          <p:val>
                                            <p:fltVal val="0"/>
                                          </p:val>
                                        </p:tav>
                                      </p:tavLst>
                                    </p:anim>
                                    <p:animEffect transition="in" filter="fade">
                                      <p:cBhvr>
                                        <p:cTn id="15" dur="1000"/>
                                        <p:tgtEl>
                                          <p:spTgt spid="34818"/>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grpId="0" nodeType="clickEffect">
                                  <p:stCondLst>
                                    <p:cond delay="0"/>
                                  </p:stCondLst>
                                  <p:childTnLst>
                                    <p:set>
                                      <p:cBhvr>
                                        <p:cTn id="19" dur="1" fill="hold">
                                          <p:stCondLst>
                                            <p:cond delay="0"/>
                                          </p:stCondLst>
                                        </p:cTn>
                                        <p:tgtEl>
                                          <p:spTgt spid="34820"/>
                                        </p:tgtEl>
                                        <p:attrNameLst>
                                          <p:attrName>style.visibility</p:attrName>
                                        </p:attrNameLst>
                                      </p:cBhvr>
                                      <p:to>
                                        <p:strVal val="visible"/>
                                      </p:to>
                                    </p:set>
                                    <p:animEffect transition="in" filter="plus(in)">
                                      <p:cBhvr>
                                        <p:cTn id="20" dur="2000"/>
                                        <p:tgtEl>
                                          <p:spTgt spid="3482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childTnLst>
                                    <p:set>
                                      <p:cBhvr>
                                        <p:cTn id="24" dur="1" fill="hold">
                                          <p:stCondLst>
                                            <p:cond delay="0"/>
                                          </p:stCondLst>
                                        </p:cTn>
                                        <p:tgtEl>
                                          <p:spTgt spid="34820"/>
                                        </p:tgtEl>
                                        <p:attrNameLst>
                                          <p:attrName>style.visibility</p:attrName>
                                        </p:attrNameLst>
                                      </p:cBhvr>
                                      <p:to>
                                        <p:strVal val="visible"/>
                                      </p:to>
                                    </p:set>
                                    <p:anim calcmode="lin" valueType="num">
                                      <p:cBhvr additive="base">
                                        <p:cTn id="25" dur="500" fill="hold"/>
                                        <p:tgtEl>
                                          <p:spTgt spid="34820"/>
                                        </p:tgtEl>
                                        <p:attrNameLst>
                                          <p:attrName>ppt_x</p:attrName>
                                        </p:attrNameLst>
                                      </p:cBhvr>
                                      <p:tavLst>
                                        <p:tav tm="0">
                                          <p:val>
                                            <p:strVal val="#ppt_x"/>
                                          </p:val>
                                        </p:tav>
                                        <p:tav tm="100000">
                                          <p:val>
                                            <p:strVal val="#ppt_x"/>
                                          </p:val>
                                        </p:tav>
                                      </p:tavLst>
                                    </p:anim>
                                    <p:anim calcmode="lin" valueType="num">
                                      <p:cBhvr additive="base">
                                        <p:cTn id="26"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8" grpId="1"/>
      <p:bldP spid="34820" grpId="0"/>
      <p:bldP spid="3482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WordArt 2"/>
          <p:cNvSpPr>
            <a:spLocks noChangeArrowheads="1" noChangeShapeType="1"/>
          </p:cNvSpPr>
          <p:nvPr/>
        </p:nvSpPr>
        <p:spPr bwMode="auto">
          <a:xfrm>
            <a:off x="1992313" y="188913"/>
            <a:ext cx="3095625" cy="1655762"/>
          </a:xfrm>
          <a:prstGeom prst="rect">
            <a:avLst/>
          </a:prstGeom>
        </p:spPr>
        <p:txBody>
          <a:bodyPr wrap="none" fromWordArt="1">
            <a:prstTxWarp prst="textDeflateBottom">
              <a:avLst>
                <a:gd name="adj" fmla="val 53125"/>
              </a:avLst>
            </a:prstTxWarp>
            <a:scene3d>
              <a:camera prst="legacyObliqueTopLeft"/>
              <a:lightRig rig="legacyNormal3" dir="r"/>
            </a:scene3d>
            <a:sp3d extrusionH="201600" prstMaterial="legacyMatte">
              <a:extrusionClr>
                <a:srgbClr val="0066CC"/>
              </a:extrusionClr>
            </a:sp3d>
          </a:bodyPr>
          <a:lstStyle/>
          <a:p>
            <a:pPr algn="ctr"/>
            <a:r>
              <a:rPr lang="en-US" altLang="zh-CN" sz="3600" kern="10">
                <a:ln w="9525">
                  <a:round/>
                </a:ln>
                <a:solidFill>
                  <a:srgbClr val="FF0000"/>
                </a:solidFill>
                <a:latin typeface="Times New Roman" panose="02020603050405020304"/>
                <a:cs typeface="Times New Roman" panose="02020603050405020304"/>
              </a:rPr>
              <a:t>Answers:</a:t>
            </a:r>
            <a:endParaRPr lang="en-US" altLang="zh-CN" sz="3600" kern="10">
              <a:ln w="9525">
                <a:round/>
              </a:ln>
              <a:solidFill>
                <a:srgbClr val="FF0000"/>
              </a:solidFill>
              <a:latin typeface="Times New Roman" panose="02020603050405020304"/>
              <a:cs typeface="Times New Roman" panose="02020603050405020304"/>
            </a:endParaRPr>
          </a:p>
        </p:txBody>
      </p:sp>
      <p:sp>
        <p:nvSpPr>
          <p:cNvPr id="35844" name="Text Box 4"/>
          <p:cNvSpPr txBox="1">
            <a:spLocks noChangeArrowheads="1"/>
          </p:cNvSpPr>
          <p:nvPr/>
        </p:nvSpPr>
        <p:spPr bwMode="auto">
          <a:xfrm>
            <a:off x="1630680" y="2215515"/>
            <a:ext cx="5116830" cy="618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accent1"/>
                </a:solidFill>
                <a:latin typeface="Arial" panose="020B0604020202020204" pitchFamily="34" charset="0"/>
                <a:ea typeface="幼圆" panose="02010509060101010101" pitchFamily="49" charset="-122"/>
              </a:defRPr>
            </a:lvl1pPr>
            <a:lvl2pPr marL="742950" indent="-285750">
              <a:defRPr sz="2800">
                <a:solidFill>
                  <a:srgbClr val="4D4D4D"/>
                </a:solidFill>
                <a:latin typeface="Arial" panose="020B0604020202020204" pitchFamily="34" charset="0"/>
                <a:ea typeface="幼圆" panose="02010509060101010101" pitchFamily="49" charset="-122"/>
              </a:defRPr>
            </a:lvl2pPr>
            <a:lvl3pPr>
              <a:defRPr sz="1400">
                <a:solidFill>
                  <a:srgbClr val="4D4D4D"/>
                </a:solidFill>
                <a:latin typeface="Arial" panose="020B0604020202020204" pitchFamily="34" charset="0"/>
                <a:ea typeface="幼圆" panose="02010509060101010101" pitchFamily="49" charset="-122"/>
              </a:defRPr>
            </a:lvl3pPr>
            <a:lvl4pPr>
              <a:defRPr sz="1200">
                <a:solidFill>
                  <a:srgbClr val="4D4D4D"/>
                </a:solidFill>
                <a:latin typeface="Arial" panose="020B0604020202020204" pitchFamily="34" charset="0"/>
                <a:ea typeface="幼圆" panose="02010509060101010101" pitchFamily="49" charset="-122"/>
              </a:defRPr>
            </a:lvl4pPr>
            <a:lvl5pPr>
              <a:defRPr sz="1200">
                <a:solidFill>
                  <a:srgbClr val="4D4D4D"/>
                </a:solidFill>
                <a:latin typeface="Arial" panose="020B0604020202020204" pitchFamily="34" charset="0"/>
                <a:ea typeface="幼圆" panose="02010509060101010101" pitchFamily="49" charset="-122"/>
              </a:defRPr>
            </a:lvl5pPr>
            <a:lvl6pPr eaLnBrk="0" hangingPunct="0">
              <a:defRPr sz="1200">
                <a:solidFill>
                  <a:srgbClr val="4D4D4D"/>
                </a:solidFill>
                <a:latin typeface="Arial" panose="020B0604020202020204" pitchFamily="34" charset="0"/>
                <a:ea typeface="幼圆" panose="02010509060101010101" pitchFamily="49" charset="-122"/>
              </a:defRPr>
            </a:lvl6pPr>
            <a:lvl7pPr eaLnBrk="0" hangingPunct="0">
              <a:defRPr sz="1200">
                <a:solidFill>
                  <a:srgbClr val="4D4D4D"/>
                </a:solidFill>
                <a:latin typeface="Arial" panose="020B0604020202020204" pitchFamily="34" charset="0"/>
                <a:ea typeface="幼圆" panose="02010509060101010101" pitchFamily="49" charset="-122"/>
              </a:defRPr>
            </a:lvl7pPr>
            <a:lvl8pPr eaLnBrk="0" hangingPunct="0">
              <a:defRPr sz="1200">
                <a:solidFill>
                  <a:srgbClr val="4D4D4D"/>
                </a:solidFill>
                <a:latin typeface="Arial" panose="020B0604020202020204" pitchFamily="34" charset="0"/>
                <a:ea typeface="幼圆" panose="02010509060101010101" pitchFamily="49" charset="-122"/>
              </a:defRPr>
            </a:lvl8pPr>
            <a:lvl9pPr eaLnBrk="0" hangingPunct="0">
              <a:defRPr sz="1200">
                <a:solidFill>
                  <a:srgbClr val="4D4D4D"/>
                </a:solidFill>
                <a:latin typeface="Arial" panose="020B0604020202020204" pitchFamily="34" charset="0"/>
                <a:ea typeface="幼圆" panose="02010509060101010101" pitchFamily="49" charset="-122"/>
              </a:defRPr>
            </a:lvl9pPr>
          </a:lstStyle>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1. pr</a:t>
            </a:r>
            <a:r>
              <a:rPr lang="zh-CN" altLang="en-US" sz="3600">
                <a:solidFill>
                  <a:srgbClr val="D72750"/>
                </a:solidFill>
                <a:latin typeface="Times New Roman" panose="02020603050405020304" pitchFamily="18" charset="0"/>
                <a:ea typeface="宋体" panose="02010600030101010101" pitchFamily="2" charset="-122"/>
              </a:rPr>
              <a:t>o</a:t>
            </a:r>
            <a:r>
              <a:rPr lang="zh-CN" altLang="en-US" sz="3600">
                <a:solidFill>
                  <a:srgbClr val="000000"/>
                </a:solidFill>
                <a:latin typeface="Times New Roman" panose="02020603050405020304" pitchFamily="18" charset="0"/>
                <a:ea typeface="宋体" panose="02010600030101010101" pitchFamily="2" charset="-122"/>
              </a:rPr>
              <a:t>gramme</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2. diff</a:t>
            </a:r>
            <a:r>
              <a:rPr lang="zh-CN" altLang="en-US" sz="3600">
                <a:solidFill>
                  <a:srgbClr val="D72750"/>
                </a:solidFill>
                <a:latin typeface="Times New Roman" panose="02020603050405020304" pitchFamily="18" charset="0"/>
                <a:ea typeface="宋体" panose="02010600030101010101" pitchFamily="2" charset="-122"/>
              </a:rPr>
              <a:t>e</a:t>
            </a:r>
            <a:r>
              <a:rPr lang="zh-CN" altLang="en-US" sz="3600">
                <a:solidFill>
                  <a:srgbClr val="000000"/>
                </a:solidFill>
                <a:latin typeface="Times New Roman" panose="02020603050405020304" pitchFamily="18" charset="0"/>
                <a:ea typeface="宋体" panose="02010600030101010101" pitchFamily="2" charset="-122"/>
              </a:rPr>
              <a:t>rent</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3. intervie</a:t>
            </a:r>
            <a:r>
              <a:rPr lang="zh-CN" altLang="en-US" sz="3600">
                <a:solidFill>
                  <a:srgbClr val="D72750"/>
                </a:solidFill>
                <a:latin typeface="Times New Roman" panose="02020603050405020304" pitchFamily="18" charset="0"/>
                <a:ea typeface="宋体" panose="02010600030101010101" pitchFamily="2" charset="-122"/>
              </a:rPr>
              <a:t>w</a:t>
            </a:r>
            <a:r>
              <a:rPr lang="zh-CN" altLang="en-US" sz="3600">
                <a:solidFill>
                  <a:srgbClr val="000000"/>
                </a:solidFill>
                <a:latin typeface="Times New Roman" panose="02020603050405020304" pitchFamily="18" charset="0"/>
                <a:ea typeface="宋体" panose="02010600030101010101" pitchFamily="2" charset="-122"/>
              </a:rPr>
              <a:t>er</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4. eno</a:t>
            </a:r>
            <a:r>
              <a:rPr lang="zh-CN" altLang="en-US" sz="3600">
                <a:solidFill>
                  <a:srgbClr val="D72750"/>
                </a:solidFill>
                <a:latin typeface="Times New Roman" panose="02020603050405020304" pitchFamily="18" charset="0"/>
                <a:ea typeface="宋体" panose="02010600030101010101" pitchFamily="2" charset="-122"/>
              </a:rPr>
              <a:t>u</a:t>
            </a:r>
            <a:r>
              <a:rPr lang="zh-CN" altLang="en-US" sz="3600">
                <a:solidFill>
                  <a:srgbClr val="000000"/>
                </a:solidFill>
                <a:latin typeface="Times New Roman" panose="02020603050405020304" pitchFamily="18" charset="0"/>
                <a:ea typeface="宋体" panose="02010600030101010101" pitchFamily="2" charset="-122"/>
              </a:rPr>
              <a:t>gh</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5. sm</a:t>
            </a:r>
            <a:r>
              <a:rPr lang="zh-CN" altLang="en-US" sz="3600">
                <a:solidFill>
                  <a:srgbClr val="D72750"/>
                </a:solidFill>
                <a:latin typeface="Times New Roman" panose="02020603050405020304" pitchFamily="18" charset="0"/>
                <a:ea typeface="宋体" panose="02010600030101010101" pitchFamily="2" charset="-122"/>
              </a:rPr>
              <a:t>a</a:t>
            </a:r>
            <a:r>
              <a:rPr lang="zh-CN" altLang="en-US" sz="3600">
                <a:solidFill>
                  <a:srgbClr val="000000"/>
                </a:solidFill>
                <a:latin typeface="Times New Roman" panose="02020603050405020304" pitchFamily="18" charset="0"/>
                <a:ea typeface="宋体" panose="02010600030101010101" pitchFamily="2" charset="-122"/>
              </a:rPr>
              <a:t>ll</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6. l</a:t>
            </a:r>
            <a:r>
              <a:rPr lang="zh-CN" altLang="en-US" sz="3600">
                <a:solidFill>
                  <a:srgbClr val="D72750"/>
                </a:solidFill>
                <a:latin typeface="Times New Roman" panose="02020603050405020304" pitchFamily="18" charset="0"/>
                <a:ea typeface="宋体" panose="02010600030101010101" pitchFamily="2" charset="-122"/>
              </a:rPr>
              <a:t>i</a:t>
            </a:r>
            <a:r>
              <a:rPr lang="zh-CN" altLang="en-US" sz="3600">
                <a:solidFill>
                  <a:srgbClr val="000000"/>
                </a:solidFill>
                <a:latin typeface="Times New Roman" panose="02020603050405020304" pitchFamily="18" charset="0"/>
                <a:ea typeface="宋体" panose="02010600030101010101" pitchFamily="2" charset="-122"/>
              </a:rPr>
              <a:t>fe</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r>
              <a:rPr lang="zh-CN" altLang="en-US" sz="3600">
                <a:solidFill>
                  <a:srgbClr val="000000"/>
                </a:solidFill>
                <a:latin typeface="Times New Roman" panose="02020603050405020304" pitchFamily="18" charset="0"/>
                <a:ea typeface="宋体" panose="02010600030101010101" pitchFamily="2" charset="-122"/>
              </a:rPr>
              <a:t>7. a</a:t>
            </a:r>
            <a:r>
              <a:rPr lang="zh-CN" altLang="en-US" sz="3600">
                <a:solidFill>
                  <a:srgbClr val="D72750"/>
                </a:solidFill>
                <a:latin typeface="Times New Roman" panose="02020603050405020304" pitchFamily="18" charset="0"/>
                <a:ea typeface="宋体" panose="02010600030101010101" pitchFamily="2" charset="-122"/>
              </a:rPr>
              <a:t>g</a:t>
            </a:r>
            <a:r>
              <a:rPr lang="zh-CN" altLang="en-US" sz="3600">
                <a:solidFill>
                  <a:srgbClr val="000000"/>
                </a:solidFill>
                <a:latin typeface="Times New Roman" panose="02020603050405020304" pitchFamily="18" charset="0"/>
                <a:ea typeface="宋体" panose="02010600030101010101" pitchFamily="2" charset="-122"/>
              </a:rPr>
              <a:t>o</a:t>
            </a: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endParaRPr lang="zh-CN" altLang="en-US" sz="3600">
              <a:solidFill>
                <a:srgbClr val="000000"/>
              </a:solidFill>
              <a:latin typeface="Times New Roman" panose="02020603050405020304" pitchFamily="18" charset="0"/>
              <a:ea typeface="宋体" panose="02010600030101010101" pitchFamily="2" charset="-122"/>
            </a:endParaRPr>
          </a:p>
          <a:p>
            <a:pPr eaLnBrk="1" hangingPunct="1">
              <a:buFont typeface="Arial" panose="020B0604020202020204" pitchFamily="34" charset="0"/>
              <a:buNone/>
            </a:pPr>
            <a:endParaRPr lang="zh-CN" altLang="en-US" sz="3600">
              <a:solidFill>
                <a:srgbClr val="000000"/>
              </a:solidFill>
              <a:latin typeface="Times New Roman" panose="02020603050405020304" pitchFamily="18" charset="0"/>
              <a:ea typeface="宋体" panose="02010600030101010101" pitchFamily="2" charset="-122"/>
            </a:endParaRPr>
          </a:p>
        </p:txBody>
      </p:sp>
      <p:pic>
        <p:nvPicPr>
          <p:cNvPr id="108" name="图片 107"/>
          <p:cNvPicPr/>
          <p:nvPr/>
        </p:nvPicPr>
        <p:blipFill>
          <a:blip r:embed="rId1" cstate="email"/>
          <a:stretch>
            <a:fillRect/>
          </a:stretch>
        </p:blipFill>
        <p:spPr>
          <a:xfrm flipH="1">
            <a:off x="6747510" y="2215515"/>
            <a:ext cx="2449830" cy="306959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35842"/>
                                        </p:tgtEl>
                                        <p:attrNameLst>
                                          <p:attrName>style.visibility</p:attrName>
                                        </p:attrNameLst>
                                      </p:cBhvr>
                                      <p:to>
                                        <p:strVal val="visible"/>
                                      </p:to>
                                    </p:set>
                                    <p:anim calcmode="lin" valueType="num">
                                      <p:cBhvr>
                                        <p:cTn id="7" dur="1000" fill="hold"/>
                                        <p:tgtEl>
                                          <p:spTgt spid="35842"/>
                                        </p:tgtEl>
                                        <p:attrNameLst>
                                          <p:attrName>ppt_w</p:attrName>
                                        </p:attrNameLst>
                                      </p:cBhvr>
                                      <p:tavLst>
                                        <p:tav tm="0">
                                          <p:val>
                                            <p:fltVal val="0"/>
                                          </p:val>
                                        </p:tav>
                                        <p:tav tm="100000">
                                          <p:val>
                                            <p:strVal val="#ppt_w"/>
                                          </p:val>
                                        </p:tav>
                                      </p:tavLst>
                                    </p:anim>
                                    <p:anim calcmode="lin" valueType="num">
                                      <p:cBhvr>
                                        <p:cTn id="8" dur="1000" fill="hold"/>
                                        <p:tgtEl>
                                          <p:spTgt spid="35842"/>
                                        </p:tgtEl>
                                        <p:attrNameLst>
                                          <p:attrName>ppt_h</p:attrName>
                                        </p:attrNameLst>
                                      </p:cBhvr>
                                      <p:tavLst>
                                        <p:tav tm="0">
                                          <p:val>
                                            <p:fltVal val="0"/>
                                          </p:val>
                                        </p:tav>
                                        <p:tav tm="100000">
                                          <p:val>
                                            <p:strVal val="#ppt_h"/>
                                          </p:val>
                                        </p:tav>
                                      </p:tavLst>
                                    </p:anim>
                                    <p:anim calcmode="lin" valueType="num">
                                      <p:cBhvr>
                                        <p:cTn id="9" dur="1000" fill="hold"/>
                                        <p:tgtEl>
                                          <p:spTgt spid="35842"/>
                                        </p:tgtEl>
                                        <p:attrNameLst>
                                          <p:attrName>style.rotation</p:attrName>
                                        </p:attrNameLst>
                                      </p:cBhvr>
                                      <p:tavLst>
                                        <p:tav tm="0">
                                          <p:val>
                                            <p:fltVal val="90"/>
                                          </p:val>
                                        </p:tav>
                                        <p:tav tm="100000">
                                          <p:val>
                                            <p:fltVal val="0"/>
                                          </p:val>
                                        </p:tav>
                                      </p:tavLst>
                                    </p:anim>
                                    <p:animEffect transition="in" filter="fade">
                                      <p:cBhvr>
                                        <p:cTn id="10" dur="1000"/>
                                        <p:tgtEl>
                                          <p:spTgt spid="35842"/>
                                        </p:tgtEl>
                                      </p:cBhvr>
                                    </p:animEffect>
                                  </p:childTnLst>
                                </p:cTn>
                              </p:par>
                            </p:childTnLst>
                          </p:cTn>
                        </p:par>
                      </p:childTnLst>
                    </p:cTn>
                  </p:par>
                  <p:par>
                    <p:cTn id="11" fill="hold">
                      <p:stCondLst>
                        <p:cond delay="indefinite"/>
                      </p:stCondLst>
                      <p:childTnLst>
                        <p:par>
                          <p:cTn id="12" fill="hold">
                            <p:stCondLst>
                              <p:cond delay="0"/>
                            </p:stCondLst>
                            <p:childTnLst>
                              <p:par>
                                <p:cTn id="13" presetID="13" presetClass="entr" presetSubtype="16" fill="hold" grpId="0" nodeType="clickEffect">
                                  <p:stCondLst>
                                    <p:cond delay="0"/>
                                  </p:stCondLst>
                                  <p:childTnLst>
                                    <p:set>
                                      <p:cBhvr>
                                        <p:cTn id="14" dur="1" fill="hold">
                                          <p:stCondLst>
                                            <p:cond delay="0"/>
                                          </p:stCondLst>
                                        </p:cTn>
                                        <p:tgtEl>
                                          <p:spTgt spid="35844"/>
                                        </p:tgtEl>
                                        <p:attrNameLst>
                                          <p:attrName>style.visibility</p:attrName>
                                        </p:attrNameLst>
                                      </p:cBhvr>
                                      <p:to>
                                        <p:strVal val="visible"/>
                                      </p:to>
                                    </p:set>
                                    <p:animEffect transition="in" filter="plus(in)">
                                      <p:cBhvr>
                                        <p:cTn id="15" dur="2000"/>
                                        <p:tgtEl>
                                          <p:spTgt spid="3584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1" nodeType="clickEffect">
                                  <p:stCondLst>
                                    <p:cond delay="0"/>
                                  </p:stCondLst>
                                  <p:childTnLst>
                                    <p:set>
                                      <p:cBhvr>
                                        <p:cTn id="19" dur="1" fill="hold">
                                          <p:stCondLst>
                                            <p:cond delay="0"/>
                                          </p:stCondLst>
                                        </p:cTn>
                                        <p:tgtEl>
                                          <p:spTgt spid="35844"/>
                                        </p:tgtEl>
                                        <p:attrNameLst>
                                          <p:attrName>style.visibility</p:attrName>
                                        </p:attrNameLst>
                                      </p:cBhvr>
                                      <p:to>
                                        <p:strVal val="visible"/>
                                      </p:to>
                                    </p:set>
                                    <p:anim calcmode="lin" valueType="num">
                                      <p:cBhvr additive="base">
                                        <p:cTn id="20" dur="500" fill="hold"/>
                                        <p:tgtEl>
                                          <p:spTgt spid="35844"/>
                                        </p:tgtEl>
                                        <p:attrNameLst>
                                          <p:attrName>ppt_x</p:attrName>
                                        </p:attrNameLst>
                                      </p:cBhvr>
                                      <p:tavLst>
                                        <p:tav tm="0">
                                          <p:val>
                                            <p:strVal val="#ppt_x"/>
                                          </p:val>
                                        </p:tav>
                                        <p:tav tm="100000">
                                          <p:val>
                                            <p:strVal val="#ppt_x"/>
                                          </p:val>
                                        </p:tav>
                                      </p:tavLst>
                                    </p:anim>
                                    <p:anim calcmode="lin" valueType="num">
                                      <p:cBhvr additive="base">
                                        <p:cTn id="21"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4" grpId="0"/>
      <p:bldP spid="3584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682240" y="1869440"/>
            <a:ext cx="2698115" cy="2486660"/>
          </a:xfrm>
          <a:prstGeom prst="rect">
            <a:avLst/>
          </a:prstGeom>
        </p:spPr>
      </p:pic>
      <p:pic>
        <p:nvPicPr>
          <p:cNvPr id="3" name="图片 2"/>
          <p:cNvPicPr>
            <a:picLocks noChangeAspect="1"/>
          </p:cNvPicPr>
          <p:nvPr/>
        </p:nvPicPr>
        <p:blipFill>
          <a:blip r:embed="rId2"/>
          <a:stretch>
            <a:fillRect/>
          </a:stretch>
        </p:blipFill>
        <p:spPr>
          <a:xfrm>
            <a:off x="6126480" y="1957070"/>
            <a:ext cx="2525395" cy="2398395"/>
          </a:xfrm>
          <a:prstGeom prst="rect">
            <a:avLst/>
          </a:prstGeom>
        </p:spPr>
      </p:pic>
      <p:sp>
        <p:nvSpPr>
          <p:cNvPr id="4" name="文本框 3"/>
          <p:cNvSpPr txBox="1"/>
          <p:nvPr/>
        </p:nvSpPr>
        <p:spPr>
          <a:xfrm>
            <a:off x="558165" y="587375"/>
            <a:ext cx="4055745" cy="583565"/>
          </a:xfrm>
          <a:prstGeom prst="rect">
            <a:avLst/>
          </a:prstGeom>
          <a:noFill/>
        </p:spPr>
        <p:txBody>
          <a:bodyPr wrap="square" rtlCol="0">
            <a:spAutoFit/>
          </a:bodyPr>
          <a:lstStyle/>
          <a:p>
            <a:r>
              <a:rPr lang="en-US" altLang="zh-CN" sz="3200" b="1">
                <a:solidFill>
                  <a:srgbClr val="FF0000"/>
                </a:solidFill>
                <a:highlight>
                  <a:srgbClr val="FFFF00"/>
                </a:highlight>
              </a:rPr>
              <a:t>Look,listen and say.</a:t>
            </a:r>
            <a:endParaRPr lang="en-US" altLang="zh-CN" sz="3200" b="1">
              <a:solidFill>
                <a:srgbClr val="FF0000"/>
              </a:solidFill>
              <a:highlight>
                <a:srgbClr val="FFFF00"/>
              </a:highlight>
            </a:endParaRPr>
          </a:p>
        </p:txBody>
      </p:sp>
      <p:sp>
        <p:nvSpPr>
          <p:cNvPr id="5" name="文本框 4"/>
          <p:cNvSpPr txBox="1"/>
          <p:nvPr/>
        </p:nvSpPr>
        <p:spPr>
          <a:xfrm>
            <a:off x="1699895" y="4533900"/>
            <a:ext cx="3691255" cy="829945"/>
          </a:xfrm>
          <a:prstGeom prst="rect">
            <a:avLst/>
          </a:prstGeom>
          <a:noFill/>
        </p:spPr>
        <p:txBody>
          <a:bodyPr wrap="square" rtlCol="0">
            <a:spAutoFit/>
          </a:bodyPr>
          <a:lstStyle/>
          <a:p>
            <a:r>
              <a:rPr lang="en-US" altLang="zh-CN" sz="2400" b="1">
                <a:solidFill>
                  <a:srgbClr val="1605F9"/>
                </a:solidFill>
              </a:rPr>
              <a:t>Lingling:Look,There are two beautiful cats on the chair.</a:t>
            </a:r>
            <a:endParaRPr lang="en-US" altLang="zh-CN" sz="2400" b="1">
              <a:solidFill>
                <a:srgbClr val="1605F9"/>
              </a:solidFill>
            </a:endParaRPr>
          </a:p>
        </p:txBody>
      </p:sp>
      <p:sp>
        <p:nvSpPr>
          <p:cNvPr id="6" name="文本框 5"/>
          <p:cNvSpPr txBox="1"/>
          <p:nvPr/>
        </p:nvSpPr>
        <p:spPr>
          <a:xfrm>
            <a:off x="6119495" y="4631055"/>
            <a:ext cx="4347845" cy="829945"/>
          </a:xfrm>
          <a:prstGeom prst="rect">
            <a:avLst/>
          </a:prstGeom>
          <a:noFill/>
        </p:spPr>
        <p:txBody>
          <a:bodyPr wrap="square" rtlCol="0">
            <a:spAutoFit/>
          </a:bodyPr>
          <a:lstStyle/>
          <a:p>
            <a:r>
              <a:rPr lang="en-US" altLang="zh-CN" sz="2400" b="1">
                <a:solidFill>
                  <a:srgbClr val="1605F9"/>
                </a:solidFill>
              </a:rPr>
              <a:t>Sam:There is only one now.</a:t>
            </a:r>
            <a:endParaRPr lang="en-US" altLang="zh-CN" sz="2400" b="1">
              <a:solidFill>
                <a:srgbClr val="1605F9"/>
              </a:solidFill>
            </a:endParaRPr>
          </a:p>
          <a:p>
            <a:r>
              <a:rPr lang="en-US" altLang="zh-CN" sz="2400" b="1">
                <a:solidFill>
                  <a:srgbClr val="1605F9"/>
                </a:solidFill>
              </a:rPr>
              <a:t>Lingling:Well,there were two.</a:t>
            </a:r>
            <a:endParaRPr lang="en-US" altLang="zh-CN" sz="2400" b="1">
              <a:solidFill>
                <a:srgbClr val="1605F9"/>
              </a:solidFill>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64223" y="353284"/>
            <a:ext cx="255905" cy="106680"/>
          </a:xfrm>
          <a:prstGeom prst="rect">
            <a:avLst/>
          </a:prstGeom>
        </p:spPr>
        <p:txBody>
          <a:bodyPr wrap="none">
            <a:spAutoFit/>
          </a:bodyPr>
          <a:lstStyle/>
          <a:p>
            <a:r>
              <a:rPr lang="en-US" altLang="zh-CN" sz="100">
                <a:solidFill>
                  <a:schemeClr val="bg1"/>
                </a:solidFill>
              </a:rPr>
              <a:t>listen and say</a:t>
            </a:r>
            <a:endParaRPr lang="zh-CN" altLang="en-US" sz="100">
              <a:solidFill>
                <a:schemeClr val="bg1"/>
              </a:solidFill>
            </a:endParaRPr>
          </a:p>
        </p:txBody>
      </p:sp>
      <p:sp>
        <p:nvSpPr>
          <p:cNvPr id="11" name="Rectangle 2"/>
          <p:cNvSpPr txBox="1">
            <a:spLocks noChangeArrowheads="1"/>
          </p:cNvSpPr>
          <p:nvPr/>
        </p:nvSpPr>
        <p:spPr bwMode="auto">
          <a:xfrm>
            <a:off x="864404" y="1824574"/>
            <a:ext cx="10735195" cy="152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defTabSz="914400" eaLnBrk="1" hangingPunct="1">
              <a:spcBef>
                <a:spcPct val="50000"/>
              </a:spcBef>
            </a:pPr>
            <a:r>
              <a:rPr lang="en-US" altLang="zh-CN" sz="3195" b="1" kern="0">
                <a:solidFill>
                  <a:schemeClr val="tx1"/>
                </a:solidFill>
                <a:latin typeface="Comic Sans MS" panose="030F0702030302020204" pitchFamily="66" charset="0"/>
                <a:ea typeface="德彪钢笔行书字库" panose="02000000000000000000" pitchFamily="2" charset="-122"/>
              </a:rPr>
              <a:t>1. How many cats are there on the chair now.</a:t>
            </a:r>
            <a:endParaRPr lang="zh-CN" altLang="en-US" sz="3195" b="1" kern="0">
              <a:solidFill>
                <a:schemeClr val="tx1"/>
              </a:solidFill>
              <a:latin typeface="Comic Sans MS" panose="030F0702030302020204" pitchFamily="66" charset="0"/>
              <a:ea typeface="德彪钢笔行书字库" panose="02000000000000000000" pitchFamily="2" charset="-122"/>
            </a:endParaRPr>
          </a:p>
        </p:txBody>
      </p:sp>
      <p:sp>
        <p:nvSpPr>
          <p:cNvPr id="12" name="Rectangle 2"/>
          <p:cNvSpPr txBox="1">
            <a:spLocks noChangeArrowheads="1"/>
          </p:cNvSpPr>
          <p:nvPr/>
        </p:nvSpPr>
        <p:spPr bwMode="auto">
          <a:xfrm>
            <a:off x="864100" y="3346948"/>
            <a:ext cx="10735195" cy="152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defTabSz="914400" eaLnBrk="1" hangingPunct="1">
              <a:spcBef>
                <a:spcPct val="50000"/>
              </a:spcBef>
            </a:pPr>
            <a:r>
              <a:rPr lang="en-US" altLang="zh-CN" sz="3195" b="1" kern="0">
                <a:solidFill>
                  <a:schemeClr val="tx1"/>
                </a:solidFill>
                <a:latin typeface="Comic Sans MS" panose="030F0702030302020204" pitchFamily="66" charset="0"/>
                <a:ea typeface="德彪钢笔行书字库" panose="02000000000000000000" pitchFamily="2" charset="-122"/>
              </a:rPr>
              <a:t>2. How many cats were there on the chair then.</a:t>
            </a:r>
            <a:endParaRPr lang="zh-CN" altLang="en-US" sz="3195" b="1" kern="0">
              <a:solidFill>
                <a:schemeClr val="tx1"/>
              </a:solidFill>
              <a:latin typeface="Comic Sans MS" panose="030F0702030302020204" pitchFamily="66" charset="0"/>
              <a:ea typeface="德彪钢笔行书字库" panose="02000000000000000000" pitchFamily="2" charset="-122"/>
            </a:endParaRPr>
          </a:p>
        </p:txBody>
      </p:sp>
      <p:sp>
        <p:nvSpPr>
          <p:cNvPr id="15" name="Rectangle 2"/>
          <p:cNvSpPr txBox="1">
            <a:spLocks noChangeArrowheads="1"/>
          </p:cNvSpPr>
          <p:nvPr/>
        </p:nvSpPr>
        <p:spPr bwMode="auto">
          <a:xfrm>
            <a:off x="2769250" y="2579621"/>
            <a:ext cx="4287198" cy="152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defTabSz="914400" eaLnBrk="1" hangingPunct="1">
              <a:spcBef>
                <a:spcPct val="50000"/>
              </a:spcBef>
            </a:pPr>
            <a:r>
              <a:rPr lang="en-US" altLang="zh-CN" sz="3730" b="1" kern="0">
                <a:solidFill>
                  <a:srgbClr val="FF0000"/>
                </a:solidFill>
                <a:latin typeface="Comic Sans MS" panose="030F0702030302020204" pitchFamily="66" charset="0"/>
                <a:ea typeface="德彪钢笔行书字库" panose="02000000000000000000" pitchFamily="2" charset="-122"/>
              </a:rPr>
              <a:t>There is only one.</a:t>
            </a:r>
            <a:endParaRPr lang="zh-CN" altLang="en-US" sz="3730" b="1" kern="0">
              <a:solidFill>
                <a:srgbClr val="FF0000"/>
              </a:solidFill>
              <a:latin typeface="Comic Sans MS" panose="030F0702030302020204" pitchFamily="66" charset="0"/>
              <a:ea typeface="德彪钢笔行书字库" panose="02000000000000000000" pitchFamily="2" charset="-122"/>
            </a:endParaRPr>
          </a:p>
        </p:txBody>
      </p:sp>
      <p:sp>
        <p:nvSpPr>
          <p:cNvPr id="18" name="Rectangle 2"/>
          <p:cNvSpPr txBox="1">
            <a:spLocks noChangeArrowheads="1"/>
          </p:cNvSpPr>
          <p:nvPr/>
        </p:nvSpPr>
        <p:spPr bwMode="auto">
          <a:xfrm>
            <a:off x="2252880" y="4382244"/>
            <a:ext cx="6006336" cy="152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defTabSz="914400" eaLnBrk="1" hangingPunct="1">
              <a:spcBef>
                <a:spcPct val="50000"/>
              </a:spcBef>
            </a:pPr>
            <a:r>
              <a:rPr lang="en-US" altLang="zh-CN" sz="3730" b="1" kern="0">
                <a:solidFill>
                  <a:srgbClr val="FF0000"/>
                </a:solidFill>
                <a:latin typeface="Comic Sans MS" panose="030F0702030302020204" pitchFamily="66" charset="0"/>
                <a:ea typeface="德彪钢笔行书字库" panose="02000000000000000000" pitchFamily="2" charset="-122"/>
              </a:rPr>
              <a:t>There were two cats.</a:t>
            </a:r>
            <a:endParaRPr lang="zh-CN" altLang="en-US" sz="3730" b="1" kern="0">
              <a:solidFill>
                <a:srgbClr val="FF0000"/>
              </a:solidFill>
              <a:latin typeface="Comic Sans MS" panose="030F0702030302020204" pitchFamily="66" charset="0"/>
              <a:ea typeface="德彪钢笔行书字库" panose="02000000000000000000" pitchFamily="2" charset="-122"/>
            </a:endParaRPr>
          </a:p>
        </p:txBody>
      </p:sp>
      <p:sp>
        <p:nvSpPr>
          <p:cNvPr id="3" name="文本框 2"/>
          <p:cNvSpPr txBox="1"/>
          <p:nvPr/>
        </p:nvSpPr>
        <p:spPr>
          <a:xfrm>
            <a:off x="582930" y="1143635"/>
            <a:ext cx="3655695" cy="583565"/>
          </a:xfrm>
          <a:prstGeom prst="rect">
            <a:avLst/>
          </a:prstGeom>
          <a:noFill/>
        </p:spPr>
        <p:txBody>
          <a:bodyPr wrap="square" rtlCol="0">
            <a:spAutoFit/>
          </a:bodyPr>
          <a:lstStyle/>
          <a:p>
            <a:r>
              <a:rPr lang="en-US" altLang="zh-CN" sz="3200" b="1" dirty="0">
                <a:solidFill>
                  <a:srgbClr val="FF0000"/>
                </a:solidFill>
                <a:highlight>
                  <a:srgbClr val="FFFF00"/>
                </a:highlight>
              </a:rPr>
              <a:t>Read and answer.</a:t>
            </a:r>
            <a:endParaRPr lang="en-US" altLang="zh-CN" sz="3200" b="1" dirty="0">
              <a:solidFill>
                <a:srgbClr val="FF0000"/>
              </a:solidFill>
              <a:highlight>
                <a:srgbClr val="FFFF00"/>
              </a:highligh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flipH="1">
            <a:off x="256540" y="664210"/>
            <a:ext cx="4481830" cy="583565"/>
          </a:xfrm>
          <a:prstGeom prst="rect">
            <a:avLst/>
          </a:prstGeom>
        </p:spPr>
        <p:txBody>
          <a:bodyPr wrap="square">
            <a:spAutoFit/>
          </a:bodyPr>
          <a:lstStyle/>
          <a:p>
            <a:r>
              <a:rPr lang="en-US" altLang="zh-CN" sz="3200" b="1">
                <a:solidFill>
                  <a:srgbClr val="FF0000"/>
                </a:solidFill>
                <a:highlight>
                  <a:srgbClr val="FFFF00"/>
                </a:highlight>
              </a:rPr>
              <a:t>listen  and repeat.</a:t>
            </a:r>
            <a:endParaRPr lang="en-US" altLang="zh-CN" sz="3200" b="1">
              <a:solidFill>
                <a:srgbClr val="FF0000"/>
              </a:solidFill>
              <a:highlight>
                <a:srgbClr val="FFFF00"/>
              </a:highlight>
            </a:endParaRPr>
          </a:p>
        </p:txBody>
      </p:sp>
      <p:sp>
        <p:nvSpPr>
          <p:cNvPr id="2" name="TextBox 1"/>
          <p:cNvSpPr txBox="1"/>
          <p:nvPr/>
        </p:nvSpPr>
        <p:spPr>
          <a:xfrm>
            <a:off x="541799" y="1307499"/>
            <a:ext cx="11263593" cy="4898390"/>
          </a:xfrm>
          <a:prstGeom prst="rect">
            <a:avLst/>
          </a:prstGeom>
          <a:noFill/>
        </p:spPr>
        <p:txBody>
          <a:bodyPr wrap="square" rtlCol="0">
            <a:spAutoFit/>
          </a:bodyPr>
          <a:lstStyle/>
          <a:p>
            <a:pPr>
              <a:lnSpc>
                <a:spcPct val="130000"/>
              </a:lnSpc>
            </a:pPr>
            <a:r>
              <a:rPr lang="en-US" altLang="zh-CN" sz="2665" i="1" dirty="0" err="1">
                <a:latin typeface="Comic Sans MS" panose="030F0702030302020204" pitchFamily="66" charset="0"/>
              </a:rPr>
              <a:t>Lingling</a:t>
            </a:r>
            <a:r>
              <a:rPr lang="en-US" altLang="zh-CN" sz="2665" i="1" dirty="0">
                <a:latin typeface="Comic Sans MS" panose="030F0702030302020204" pitchFamily="66" charset="0"/>
              </a:rPr>
              <a:t> is still in the UK with Sam and Amy.</a:t>
            </a:r>
            <a:endParaRPr lang="en-US" altLang="zh-CN" sz="2665" i="1" dirty="0">
              <a:latin typeface="Comic Sans MS" panose="030F0702030302020204" pitchFamily="66" charset="0"/>
            </a:endParaRPr>
          </a:p>
          <a:p>
            <a:pPr>
              <a:lnSpc>
                <a:spcPct val="130000"/>
              </a:lnSpc>
            </a:pPr>
            <a:r>
              <a:rPr lang="en-US" altLang="zh-CN" sz="2665" dirty="0">
                <a:latin typeface="Comic Sans MS" panose="030F0702030302020204" pitchFamily="66" charset="0"/>
              </a:rPr>
              <a:t>             </a:t>
            </a:r>
            <a:r>
              <a:rPr lang="en-US" altLang="zh-CN" sz="2665" dirty="0">
                <a:solidFill>
                  <a:srgbClr val="00B0F0"/>
                </a:solidFill>
                <a:latin typeface="Comic Sans MS" panose="030F0702030302020204" pitchFamily="66" charset="0"/>
              </a:rPr>
              <a:t>Amy: </a:t>
            </a:r>
            <a:r>
              <a:rPr lang="en-US" altLang="zh-CN" sz="2665" dirty="0">
                <a:latin typeface="Comic Sans MS" panose="030F0702030302020204" pitchFamily="66" charset="0"/>
              </a:rPr>
              <a:t>Look, </a:t>
            </a:r>
            <a:r>
              <a:rPr lang="en-US" altLang="zh-CN" sz="2665" dirty="0" err="1">
                <a:latin typeface="Comic Sans MS" panose="030F0702030302020204" pitchFamily="66" charset="0"/>
              </a:rPr>
              <a:t>Lingling</a:t>
            </a:r>
            <a:r>
              <a:rPr lang="en-US" altLang="zh-CN" sz="2665" dirty="0">
                <a:latin typeface="Comic Sans MS" panose="030F0702030302020204" pitchFamily="66" charset="0"/>
              </a:rPr>
              <a:t>! It's a </a:t>
            </a:r>
            <a:r>
              <a:rPr lang="en-US" altLang="zh-CN" sz="2665" dirty="0" err="1">
                <a:latin typeface="Comic Sans MS" panose="030F0702030302020204" pitchFamily="66" charset="0"/>
              </a:rPr>
              <a:t>programme</a:t>
            </a:r>
            <a:r>
              <a:rPr lang="en-US" altLang="zh-CN" sz="2665" dirty="0">
                <a:latin typeface="Comic Sans MS" panose="030F0702030302020204" pitchFamily="66" charset="0"/>
              </a:rPr>
              <a:t> about China. Come and </a:t>
            </a:r>
            <a:endParaRPr lang="en-US" altLang="zh-CN" sz="2665" dirty="0">
              <a:latin typeface="Comic Sans MS" panose="030F0702030302020204" pitchFamily="66" charset="0"/>
            </a:endParaRPr>
          </a:p>
          <a:p>
            <a:pPr>
              <a:lnSpc>
                <a:spcPct val="130000"/>
              </a:lnSpc>
            </a:pPr>
            <a:r>
              <a:rPr lang="en-US" altLang="zh-CN" sz="2665" dirty="0">
                <a:latin typeface="Comic Sans MS" panose="030F0702030302020204" pitchFamily="66" charset="0"/>
              </a:rPr>
              <a:t>                      watch!</a:t>
            </a:r>
            <a:endParaRPr lang="en-US" altLang="zh-CN" sz="2665" dirty="0">
              <a:latin typeface="Comic Sans MS" panose="030F0702030302020204" pitchFamily="66" charset="0"/>
            </a:endParaRPr>
          </a:p>
          <a:p>
            <a:pPr>
              <a:lnSpc>
                <a:spcPct val="130000"/>
              </a:lnSpc>
            </a:pPr>
            <a:r>
              <a:rPr lang="en-US" altLang="zh-CN" sz="2665" dirty="0">
                <a:solidFill>
                  <a:srgbClr val="00B0F0"/>
                </a:solidFill>
                <a:latin typeface="Comic Sans MS" panose="030F0702030302020204" pitchFamily="66" charset="0"/>
              </a:rPr>
              <a:t>        </a:t>
            </a:r>
            <a:r>
              <a:rPr lang="en-US" altLang="zh-CN" sz="2665" dirty="0" err="1">
                <a:solidFill>
                  <a:srgbClr val="00B0F0"/>
                </a:solidFill>
                <a:latin typeface="Comic Sans MS" panose="030F0702030302020204" pitchFamily="66" charset="0"/>
              </a:rPr>
              <a:t>Lingling</a:t>
            </a:r>
            <a:r>
              <a:rPr lang="en-US" altLang="zh-CN" sz="2665" dirty="0">
                <a:solidFill>
                  <a:srgbClr val="00B0F0"/>
                </a:solidFill>
                <a:latin typeface="Comic Sans MS" panose="030F0702030302020204" pitchFamily="66" charset="0"/>
              </a:rPr>
              <a:t>: </a:t>
            </a:r>
            <a:r>
              <a:rPr lang="en-US" altLang="zh-CN" sz="2665" dirty="0">
                <a:latin typeface="Comic Sans MS" panose="030F0702030302020204" pitchFamily="66" charset="0"/>
              </a:rPr>
              <a:t>I'm coming!</a:t>
            </a:r>
            <a:endParaRPr lang="en-US" altLang="zh-CN" sz="2665" dirty="0">
              <a:latin typeface="Comic Sans MS" panose="030F0702030302020204" pitchFamily="66" charset="0"/>
            </a:endParaRPr>
          </a:p>
          <a:p>
            <a:pPr>
              <a:lnSpc>
                <a:spcPct val="130000"/>
              </a:lnSpc>
            </a:pPr>
            <a:r>
              <a:rPr lang="en-US" altLang="zh-CN" sz="2665" dirty="0">
                <a:latin typeface="Comic Sans MS" panose="030F0702030302020204" pitchFamily="66" charset="0"/>
              </a:rPr>
              <a:t>      </a:t>
            </a:r>
            <a:r>
              <a:rPr lang="en-US" altLang="zh-CN" sz="2665" dirty="0">
                <a:solidFill>
                  <a:srgbClr val="00B0F0"/>
                </a:solidFill>
                <a:latin typeface="Comic Sans MS" panose="030F0702030302020204" pitchFamily="66" charset="0"/>
              </a:rPr>
              <a:t>Old lady: </a:t>
            </a:r>
            <a:r>
              <a:rPr lang="en-US" altLang="zh-CN" sz="2665" dirty="0">
                <a:latin typeface="Comic Sans MS" panose="030F0702030302020204" pitchFamily="66" charset="0"/>
              </a:rPr>
              <a:t>Life was very different in China many years ago.</a:t>
            </a:r>
            <a:endParaRPr lang="en-US" altLang="zh-CN" sz="2665" dirty="0">
              <a:latin typeface="Comic Sans MS" panose="030F0702030302020204" pitchFamily="66" charset="0"/>
            </a:endParaRPr>
          </a:p>
          <a:p>
            <a:pPr>
              <a:lnSpc>
                <a:spcPct val="130000"/>
              </a:lnSpc>
            </a:pPr>
            <a:r>
              <a:rPr lang="en-US" altLang="zh-CN" sz="2665" dirty="0">
                <a:solidFill>
                  <a:srgbClr val="00B0F0"/>
                </a:solidFill>
                <a:latin typeface="Comic Sans MS" panose="030F0702030302020204" pitchFamily="66" charset="0"/>
              </a:rPr>
              <a:t>Interviewer:</a:t>
            </a:r>
            <a:r>
              <a:rPr lang="en-US" altLang="zh-CN" sz="2665" dirty="0">
                <a:latin typeface="Comic Sans MS" panose="030F0702030302020204" pitchFamily="66" charset="0"/>
              </a:rPr>
              <a:t> How was it different?</a:t>
            </a:r>
            <a:endParaRPr lang="en-US" altLang="zh-CN" sz="2665" dirty="0">
              <a:latin typeface="Comic Sans MS" panose="030F0702030302020204" pitchFamily="66" charset="0"/>
            </a:endParaRPr>
          </a:p>
          <a:p>
            <a:pPr>
              <a:lnSpc>
                <a:spcPct val="130000"/>
              </a:lnSpc>
            </a:pPr>
            <a:r>
              <a:rPr lang="en-US" altLang="zh-CN" sz="2665" dirty="0">
                <a:latin typeface="Comic Sans MS" panose="030F0702030302020204" pitchFamily="66" charset="0"/>
              </a:rPr>
              <a:t>      </a:t>
            </a:r>
            <a:r>
              <a:rPr lang="en-US" altLang="zh-CN" sz="2665" dirty="0">
                <a:solidFill>
                  <a:srgbClr val="00B0F0"/>
                </a:solidFill>
                <a:latin typeface="Comic Sans MS" panose="030F0702030302020204" pitchFamily="66" charset="0"/>
              </a:rPr>
              <a:t>Old lady: </a:t>
            </a:r>
            <a:r>
              <a:rPr lang="en-US" altLang="zh-CN" sz="2665" dirty="0">
                <a:latin typeface="Comic Sans MS" panose="030F0702030302020204" pitchFamily="66" charset="0"/>
              </a:rPr>
              <a:t>We lived in a small house. We didn't have enough </a:t>
            </a:r>
            <a:endParaRPr lang="en-US" altLang="zh-CN" sz="2665" dirty="0">
              <a:latin typeface="Comic Sans MS" panose="030F0702030302020204" pitchFamily="66" charset="0"/>
            </a:endParaRPr>
          </a:p>
          <a:p>
            <a:pPr>
              <a:lnSpc>
                <a:spcPct val="130000"/>
              </a:lnSpc>
            </a:pPr>
            <a:r>
              <a:rPr lang="en-US" altLang="zh-CN" sz="2665" dirty="0">
                <a:latin typeface="Comic Sans MS" panose="030F0702030302020204" pitchFamily="66" charset="0"/>
              </a:rPr>
              <a:t>                     food. There weren't many buses. There weren't any </a:t>
            </a:r>
            <a:endParaRPr lang="en-US" altLang="zh-CN" sz="2665" dirty="0">
              <a:latin typeface="Comic Sans MS" panose="030F0702030302020204" pitchFamily="66" charset="0"/>
            </a:endParaRPr>
          </a:p>
          <a:p>
            <a:pPr>
              <a:lnSpc>
                <a:spcPct val="130000"/>
              </a:lnSpc>
            </a:pPr>
            <a:r>
              <a:rPr lang="en-US" altLang="zh-CN" sz="2665" dirty="0">
                <a:latin typeface="Comic Sans MS" panose="030F0702030302020204" pitchFamily="66" charset="0"/>
              </a:rPr>
              <a:t>                     televisions.</a:t>
            </a:r>
            <a:endParaRPr lang="en-US" altLang="zh-CN" sz="2665" dirty="0">
              <a:latin typeface="Comic Sans MS" panose="030F0702030302020204" pitchFamily="66"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8255" y="421096"/>
            <a:ext cx="5259401" cy="584775"/>
          </a:xfrm>
          <a:prstGeom prst="rect">
            <a:avLst/>
          </a:prstGeom>
        </p:spPr>
        <p:txBody>
          <a:bodyPr wrap="square">
            <a:spAutoFit/>
          </a:bodyPr>
          <a:lstStyle/>
          <a:p>
            <a:r>
              <a:rPr lang="en-US" altLang="zh-CN" sz="3200">
                <a:solidFill>
                  <a:srgbClr val="800000"/>
                </a:solidFill>
              </a:rPr>
              <a:t>listen repeat and answer</a:t>
            </a:r>
            <a:endParaRPr lang="zh-CN" altLang="en-US" sz="3200">
              <a:solidFill>
                <a:srgbClr val="800000"/>
              </a:solidFill>
            </a:endParaRPr>
          </a:p>
        </p:txBody>
      </p:sp>
      <p:sp>
        <p:nvSpPr>
          <p:cNvPr id="2" name="TextBox 1"/>
          <p:cNvSpPr txBox="1"/>
          <p:nvPr/>
        </p:nvSpPr>
        <p:spPr>
          <a:xfrm>
            <a:off x="911764" y="1068388"/>
            <a:ext cx="10762066" cy="3830320"/>
          </a:xfrm>
          <a:prstGeom prst="rect">
            <a:avLst/>
          </a:prstGeom>
          <a:noFill/>
        </p:spPr>
        <p:txBody>
          <a:bodyPr wrap="square" rtlCol="0">
            <a:spAutoFit/>
          </a:bodyPr>
          <a:lstStyle/>
          <a:p>
            <a:pPr>
              <a:lnSpc>
                <a:spcPct val="130000"/>
              </a:lnSpc>
            </a:pPr>
            <a:r>
              <a:rPr lang="en-US" altLang="zh-CN" sz="2665">
                <a:solidFill>
                  <a:srgbClr val="00B0F0"/>
                </a:solidFill>
                <a:latin typeface="Comic Sans MS" panose="030F0702030302020204" pitchFamily="66" charset="0"/>
              </a:rPr>
              <a:t>Interviewer: </a:t>
            </a:r>
            <a:r>
              <a:rPr lang="en-US" altLang="zh-CN" sz="2665">
                <a:latin typeface="Comic Sans MS" panose="030F0702030302020204" pitchFamily="66" charset="0"/>
              </a:rPr>
              <a:t>How about now?</a:t>
            </a:r>
            <a:endParaRPr lang="en-US" altLang="zh-CN" sz="2665">
              <a:latin typeface="Comic Sans MS" panose="030F0702030302020204" pitchFamily="66" charset="0"/>
            </a:endParaRPr>
          </a:p>
          <a:p>
            <a:pPr>
              <a:lnSpc>
                <a:spcPct val="130000"/>
              </a:lnSpc>
            </a:pPr>
            <a:r>
              <a:rPr lang="en-US" altLang="zh-CN" sz="2665">
                <a:latin typeface="Comic Sans MS" panose="030F0702030302020204" pitchFamily="66" charset="0"/>
              </a:rPr>
              <a:t>      </a:t>
            </a:r>
            <a:r>
              <a:rPr lang="en-US" altLang="zh-CN" sz="2665">
                <a:solidFill>
                  <a:srgbClr val="00B0F0"/>
                </a:solidFill>
                <a:latin typeface="Comic Sans MS" panose="030F0702030302020204" pitchFamily="66" charset="0"/>
              </a:rPr>
              <a:t>Old lady: </a:t>
            </a:r>
            <a:r>
              <a:rPr lang="en-US" altLang="zh-CN" sz="2665">
                <a:latin typeface="Comic Sans MS" panose="030F0702030302020204" pitchFamily="66" charset="0"/>
              </a:rPr>
              <a:t>We live in a big house. We've got lots of food. There </a:t>
            </a:r>
            <a:endParaRPr lang="en-US" altLang="zh-CN" sz="2665">
              <a:latin typeface="Comic Sans MS" panose="030F0702030302020204" pitchFamily="66" charset="0"/>
            </a:endParaRPr>
          </a:p>
          <a:p>
            <a:pPr>
              <a:lnSpc>
                <a:spcPct val="130000"/>
              </a:lnSpc>
            </a:pPr>
            <a:r>
              <a:rPr lang="en-US" altLang="zh-CN" sz="2665">
                <a:latin typeface="Comic Sans MS" panose="030F0702030302020204" pitchFamily="66" charset="0"/>
              </a:rPr>
              <a:t>                     are lots of buses and cars. I watch TV every </a:t>
            </a:r>
            <a:endParaRPr lang="en-US" altLang="zh-CN" sz="2665">
              <a:latin typeface="Comic Sans MS" panose="030F0702030302020204" pitchFamily="66" charset="0"/>
            </a:endParaRPr>
          </a:p>
          <a:p>
            <a:pPr>
              <a:lnSpc>
                <a:spcPct val="130000"/>
              </a:lnSpc>
            </a:pPr>
            <a:r>
              <a:rPr lang="en-US" altLang="zh-CN" sz="2665">
                <a:latin typeface="Comic Sans MS" panose="030F0702030302020204" pitchFamily="66" charset="0"/>
              </a:rPr>
              <a:t>                    day. Yesterday I watched TV with my grandchildren.</a:t>
            </a:r>
            <a:endParaRPr lang="en-US" altLang="zh-CN" sz="2665">
              <a:latin typeface="Comic Sans MS" panose="030F0702030302020204" pitchFamily="66" charset="0"/>
            </a:endParaRPr>
          </a:p>
          <a:p>
            <a:pPr>
              <a:lnSpc>
                <a:spcPct val="130000"/>
              </a:lnSpc>
            </a:pPr>
            <a:r>
              <a:rPr lang="en-US" altLang="zh-CN" sz="2665">
                <a:solidFill>
                  <a:srgbClr val="00B0F0"/>
                </a:solidFill>
                <a:latin typeface="Comic Sans MS" panose="030F0702030302020204" pitchFamily="66" charset="0"/>
              </a:rPr>
              <a:t>Interviewer: </a:t>
            </a:r>
            <a:r>
              <a:rPr lang="en-US" altLang="zh-CN" sz="2665">
                <a:latin typeface="Comic Sans MS" panose="030F0702030302020204" pitchFamily="66" charset="0"/>
              </a:rPr>
              <a:t>Thank you for talking to us.</a:t>
            </a:r>
            <a:endParaRPr lang="en-US" altLang="zh-CN" sz="2665">
              <a:latin typeface="Comic Sans MS" panose="030F0702030302020204" pitchFamily="66" charset="0"/>
            </a:endParaRPr>
          </a:p>
          <a:p>
            <a:pPr>
              <a:lnSpc>
                <a:spcPct val="130000"/>
              </a:lnSpc>
            </a:pPr>
            <a:r>
              <a:rPr lang="en-US" altLang="zh-CN" sz="2665">
                <a:solidFill>
                  <a:srgbClr val="00B0F0"/>
                </a:solidFill>
                <a:latin typeface="Comic Sans MS" panose="030F0702030302020204" pitchFamily="66" charset="0"/>
              </a:rPr>
              <a:t>            Amy: </a:t>
            </a:r>
            <a:r>
              <a:rPr lang="en-US" altLang="zh-CN" sz="2665">
                <a:latin typeface="Comic Sans MS" panose="030F0702030302020204" pitchFamily="66" charset="0"/>
              </a:rPr>
              <a:t>China is changing.</a:t>
            </a:r>
            <a:endParaRPr lang="en-US" altLang="zh-CN" sz="2665">
              <a:latin typeface="Comic Sans MS" panose="030F0702030302020204" pitchFamily="66" charset="0"/>
            </a:endParaRPr>
          </a:p>
          <a:p>
            <a:pPr>
              <a:lnSpc>
                <a:spcPct val="130000"/>
              </a:lnSpc>
            </a:pPr>
            <a:r>
              <a:rPr lang="en-US" altLang="zh-CN" sz="2665">
                <a:solidFill>
                  <a:srgbClr val="00B0F0"/>
                </a:solidFill>
                <a:latin typeface="Comic Sans MS" panose="030F0702030302020204" pitchFamily="66" charset="0"/>
              </a:rPr>
              <a:t>       Lingling: </a:t>
            </a:r>
            <a:r>
              <a:rPr lang="en-US" altLang="zh-CN" sz="2665">
                <a:latin typeface="Comic Sans MS" panose="030F0702030302020204" pitchFamily="66" charset="0"/>
              </a:rPr>
              <a:t>I miss China! I miss my grandma!</a:t>
            </a:r>
            <a:endParaRPr lang="zh-CN" altLang="en-US" sz="2665">
              <a:latin typeface="Comic Sans MS" panose="030F0702030302020204" pitchFamily="66"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Box 1"/>
          <p:cNvSpPr txBox="1">
            <a:spLocks noChangeArrowheads="1"/>
          </p:cNvSpPr>
          <p:nvPr/>
        </p:nvSpPr>
        <p:spPr bwMode="auto">
          <a:xfrm>
            <a:off x="637540" y="1444625"/>
            <a:ext cx="11426825"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a:solidFill>
                  <a:srgbClr val="FF0000"/>
                </a:solidFill>
              </a:rPr>
              <a:t>描述现在有某物</a:t>
            </a:r>
            <a:r>
              <a:rPr lang="en-US" altLang="zh-CN" sz="3600" b="1">
                <a:solidFill>
                  <a:srgbClr val="FF0000"/>
                </a:solidFill>
              </a:rPr>
              <a:t>——There is/are+</a:t>
            </a:r>
            <a:r>
              <a:rPr lang="zh-CN" altLang="en-US" sz="3600" b="1">
                <a:solidFill>
                  <a:srgbClr val="FF0000"/>
                </a:solidFill>
              </a:rPr>
              <a:t>某物</a:t>
            </a:r>
            <a:r>
              <a:rPr lang="en-US" altLang="zh-CN" sz="3600" b="1">
                <a:solidFill>
                  <a:srgbClr val="FF0000"/>
                </a:solidFill>
              </a:rPr>
              <a:t>.</a:t>
            </a:r>
            <a:endParaRPr lang="en-US" altLang="zh-CN" sz="3600" b="1">
              <a:solidFill>
                <a:srgbClr val="FF0000"/>
              </a:solidFill>
            </a:endParaRPr>
          </a:p>
          <a:p>
            <a:endParaRPr lang="en-US" altLang="zh-CN" sz="2400" b="1">
              <a:solidFill>
                <a:srgbClr val="FF0000"/>
              </a:solidFill>
            </a:endParaRPr>
          </a:p>
          <a:p>
            <a:endParaRPr lang="en-US" altLang="zh-CN" sz="2400" b="1">
              <a:solidFill>
                <a:srgbClr val="FF0000"/>
              </a:solidFill>
            </a:endParaRPr>
          </a:p>
          <a:p>
            <a:r>
              <a:rPr lang="zh-CN" altLang="en-US" sz="2800" b="1">
                <a:solidFill>
                  <a:srgbClr val="E81CA7"/>
                </a:solidFill>
              </a:rPr>
              <a:t>注意：     这是</a:t>
            </a:r>
            <a:r>
              <a:rPr lang="en-US" altLang="zh-CN" sz="2800" b="1">
                <a:solidFill>
                  <a:srgbClr val="E81CA7"/>
                </a:solidFill>
              </a:rPr>
              <a:t>there be</a:t>
            </a:r>
            <a:r>
              <a:rPr lang="zh-CN" altLang="en-US" sz="2800" b="1">
                <a:solidFill>
                  <a:srgbClr val="E81CA7"/>
                </a:solidFill>
              </a:rPr>
              <a:t>句型的一般现在时的肯定句结构。</a:t>
            </a:r>
            <a:endParaRPr lang="en-US" altLang="zh-CN" sz="2800" b="1">
              <a:solidFill>
                <a:srgbClr val="E81CA7"/>
              </a:solidFill>
            </a:endParaRPr>
          </a:p>
          <a:p>
            <a:endParaRPr lang="en-US" altLang="zh-CN" sz="2800" b="1">
              <a:solidFill>
                <a:srgbClr val="E81CA7"/>
              </a:solidFill>
            </a:endParaRPr>
          </a:p>
          <a:p>
            <a:r>
              <a:rPr lang="zh-CN" altLang="en-US" sz="2800" b="1">
                <a:solidFill>
                  <a:srgbClr val="E81CA7"/>
                </a:solidFill>
              </a:rPr>
              <a:t>                  变否定句时，要在</a:t>
            </a:r>
            <a:r>
              <a:rPr lang="en-US" altLang="zh-CN" sz="2800" b="1">
                <a:solidFill>
                  <a:srgbClr val="E81CA7"/>
                </a:solidFill>
              </a:rPr>
              <a:t>is/are</a:t>
            </a:r>
            <a:r>
              <a:rPr lang="zh-CN" altLang="en-US" sz="2800" b="1">
                <a:solidFill>
                  <a:srgbClr val="E81CA7"/>
                </a:solidFill>
              </a:rPr>
              <a:t>的后面加</a:t>
            </a:r>
            <a:r>
              <a:rPr lang="en-US" altLang="zh-CN" sz="2800" b="1">
                <a:solidFill>
                  <a:srgbClr val="E81CA7"/>
                </a:solidFill>
              </a:rPr>
              <a:t>not</a:t>
            </a:r>
            <a:r>
              <a:rPr lang="zh-CN" altLang="en-US" sz="2800" b="1">
                <a:solidFill>
                  <a:srgbClr val="E81CA7"/>
                </a:solidFill>
              </a:rPr>
              <a:t>。    </a:t>
            </a:r>
            <a:endParaRPr lang="en-US" altLang="zh-CN" sz="2800" b="1">
              <a:solidFill>
                <a:srgbClr val="E81CA7"/>
              </a:solidFill>
            </a:endParaRPr>
          </a:p>
          <a:p>
            <a:endParaRPr lang="en-US" altLang="zh-CN" sz="2800" b="1">
              <a:solidFill>
                <a:srgbClr val="E81CA7"/>
              </a:solidFill>
            </a:endParaRPr>
          </a:p>
          <a:p>
            <a:r>
              <a:rPr lang="en-US" altLang="zh-CN" sz="2800" b="1">
                <a:solidFill>
                  <a:srgbClr val="E81CA7"/>
                </a:solidFill>
              </a:rPr>
              <a:t>                   be</a:t>
            </a:r>
            <a:r>
              <a:rPr lang="zh-CN" altLang="en-US" sz="2800" b="1">
                <a:solidFill>
                  <a:srgbClr val="E81CA7"/>
                </a:solidFill>
              </a:rPr>
              <a:t>用</a:t>
            </a:r>
            <a:r>
              <a:rPr lang="en-US" altLang="zh-CN" sz="2800" b="1">
                <a:solidFill>
                  <a:srgbClr val="E81CA7"/>
                </a:solidFill>
              </a:rPr>
              <a:t>is </a:t>
            </a:r>
            <a:r>
              <a:rPr lang="zh-CN" altLang="en-US" sz="2800" b="1">
                <a:solidFill>
                  <a:srgbClr val="E81CA7"/>
                </a:solidFill>
              </a:rPr>
              <a:t>还是</a:t>
            </a:r>
            <a:r>
              <a:rPr lang="en-US" altLang="zh-CN" sz="2800" b="1">
                <a:solidFill>
                  <a:srgbClr val="E81CA7"/>
                </a:solidFill>
              </a:rPr>
              <a:t>are </a:t>
            </a:r>
            <a:r>
              <a:rPr lang="zh-CN" altLang="en-US" sz="2800" b="1">
                <a:solidFill>
                  <a:srgbClr val="E81CA7"/>
                </a:solidFill>
              </a:rPr>
              <a:t>取决于离它最近的名词，如果离</a:t>
            </a:r>
            <a:r>
              <a:rPr lang="en-US" altLang="zh-CN" sz="2800" b="1">
                <a:solidFill>
                  <a:srgbClr val="E81CA7"/>
                </a:solidFill>
              </a:rPr>
              <a:t>be</a:t>
            </a:r>
            <a:r>
              <a:rPr lang="zh-CN" altLang="en-US" sz="2800" b="1">
                <a:solidFill>
                  <a:srgbClr val="E81CA7"/>
                </a:solidFill>
              </a:rPr>
              <a:t>最近的名词   </a:t>
            </a:r>
            <a:endParaRPr lang="en-US" altLang="zh-CN" sz="2800" b="1">
              <a:solidFill>
                <a:srgbClr val="E81CA7"/>
              </a:solidFill>
            </a:endParaRPr>
          </a:p>
          <a:p>
            <a:r>
              <a:rPr lang="en-US" altLang="zh-CN" sz="2800" b="1">
                <a:solidFill>
                  <a:srgbClr val="E81CA7"/>
                </a:solidFill>
              </a:rPr>
              <a:t>                   </a:t>
            </a:r>
            <a:r>
              <a:rPr lang="zh-CN" altLang="en-US" sz="2800" b="1">
                <a:solidFill>
                  <a:srgbClr val="E81CA7"/>
                </a:solidFill>
              </a:rPr>
              <a:t>是可数名词单数或不可数名词，</a:t>
            </a:r>
            <a:r>
              <a:rPr lang="en-US" altLang="zh-CN" sz="2800" b="1">
                <a:solidFill>
                  <a:srgbClr val="E81CA7"/>
                </a:solidFill>
              </a:rPr>
              <a:t>be</a:t>
            </a:r>
            <a:r>
              <a:rPr lang="zh-CN" altLang="en-US" sz="2800" b="1">
                <a:solidFill>
                  <a:srgbClr val="E81CA7"/>
                </a:solidFill>
              </a:rPr>
              <a:t>用</a:t>
            </a:r>
            <a:r>
              <a:rPr lang="en-US" altLang="zh-CN" sz="2800" b="1">
                <a:solidFill>
                  <a:srgbClr val="E81CA7"/>
                </a:solidFill>
              </a:rPr>
              <a:t>is</a:t>
            </a:r>
            <a:r>
              <a:rPr lang="zh-CN" altLang="en-US" sz="2800" b="1">
                <a:solidFill>
                  <a:srgbClr val="E81CA7"/>
                </a:solidFill>
              </a:rPr>
              <a:t>，如果离</a:t>
            </a:r>
            <a:r>
              <a:rPr lang="en-US" altLang="zh-CN" sz="2800" b="1">
                <a:solidFill>
                  <a:srgbClr val="E81CA7"/>
                </a:solidFill>
              </a:rPr>
              <a:t>be</a:t>
            </a:r>
            <a:r>
              <a:rPr lang="zh-CN" altLang="en-US" sz="2800" b="1">
                <a:solidFill>
                  <a:srgbClr val="E81CA7"/>
                </a:solidFill>
              </a:rPr>
              <a:t>最近的名词                              </a:t>
            </a:r>
            <a:endParaRPr lang="en-US" altLang="zh-CN" sz="2800" b="1">
              <a:solidFill>
                <a:srgbClr val="E81CA7"/>
              </a:solidFill>
            </a:endParaRPr>
          </a:p>
          <a:p>
            <a:r>
              <a:rPr lang="en-US" altLang="zh-CN" sz="2800" b="1">
                <a:solidFill>
                  <a:srgbClr val="E81CA7"/>
                </a:solidFill>
              </a:rPr>
              <a:t>                  </a:t>
            </a:r>
            <a:r>
              <a:rPr lang="zh-CN" altLang="en-US" sz="2800" b="1">
                <a:solidFill>
                  <a:srgbClr val="E81CA7"/>
                </a:solidFill>
              </a:rPr>
              <a:t>是可数名词复数，</a:t>
            </a:r>
            <a:r>
              <a:rPr lang="en-US" altLang="zh-CN" sz="2800" b="1">
                <a:solidFill>
                  <a:srgbClr val="E81CA7"/>
                </a:solidFill>
              </a:rPr>
              <a:t>be</a:t>
            </a:r>
            <a:r>
              <a:rPr lang="zh-CN" altLang="en-US" sz="2800" b="1">
                <a:solidFill>
                  <a:srgbClr val="E81CA7"/>
                </a:solidFill>
              </a:rPr>
              <a:t>用</a:t>
            </a:r>
            <a:r>
              <a:rPr lang="en-US" altLang="zh-CN" sz="2800" b="1">
                <a:solidFill>
                  <a:srgbClr val="E81CA7"/>
                </a:solidFill>
              </a:rPr>
              <a:t>are</a:t>
            </a:r>
            <a:r>
              <a:rPr lang="zh-CN" altLang="en-US" sz="2800" b="1">
                <a:solidFill>
                  <a:srgbClr val="E81CA7"/>
                </a:solidFill>
              </a:rPr>
              <a:t>。</a:t>
            </a:r>
            <a:r>
              <a:rPr lang="zh-CN" altLang="en-US" sz="2800" b="1">
                <a:solidFill>
                  <a:srgbClr val="FF0000"/>
                </a:solidFill>
              </a:rPr>
              <a:t> </a:t>
            </a:r>
            <a:endParaRPr lang="zh-CN" altLang="en-US" sz="2800" b="1">
              <a:solidFill>
                <a:srgbClr val="FF0000"/>
              </a:solidFill>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1"/>
          <p:cNvSpPr txBox="1">
            <a:spLocks noChangeArrowheads="1"/>
          </p:cNvSpPr>
          <p:nvPr/>
        </p:nvSpPr>
        <p:spPr bwMode="auto">
          <a:xfrm>
            <a:off x="4238625" y="1928813"/>
            <a:ext cx="3071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
        <p:nvSpPr>
          <p:cNvPr id="16386" name="TextBox 3"/>
          <p:cNvSpPr txBox="1">
            <a:spLocks noChangeArrowheads="1"/>
          </p:cNvSpPr>
          <p:nvPr/>
        </p:nvSpPr>
        <p:spPr bwMode="auto">
          <a:xfrm>
            <a:off x="1303020" y="1349375"/>
            <a:ext cx="9770110"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b="1">
                <a:solidFill>
                  <a:srgbClr val="FF0000"/>
                </a:solidFill>
              </a:rPr>
              <a:t>描述以前有</a:t>
            </a:r>
            <a:r>
              <a:rPr lang="en-US" altLang="zh-CN" sz="4000" b="1">
                <a:solidFill>
                  <a:srgbClr val="FF0000"/>
                </a:solidFill>
              </a:rPr>
              <a:t>/</a:t>
            </a:r>
            <a:r>
              <a:rPr lang="zh-CN" altLang="en-US" sz="4000" b="1">
                <a:solidFill>
                  <a:srgbClr val="FF0000"/>
                </a:solidFill>
              </a:rPr>
              <a:t>没有某物</a:t>
            </a:r>
            <a:r>
              <a:rPr lang="en-US" altLang="zh-CN" sz="4000" b="1">
                <a:solidFill>
                  <a:srgbClr val="FF0000"/>
                </a:solidFill>
              </a:rPr>
              <a:t>——</a:t>
            </a:r>
            <a:endParaRPr lang="en-US" altLang="zh-CN" sz="4000" b="1">
              <a:solidFill>
                <a:srgbClr val="FF0000"/>
              </a:solidFill>
            </a:endParaRPr>
          </a:p>
          <a:p>
            <a:r>
              <a:rPr lang="en-US" altLang="zh-CN" sz="3600" b="1">
                <a:solidFill>
                  <a:srgbClr val="FF0000"/>
                </a:solidFill>
              </a:rPr>
              <a:t>There was/wasn’t/were/weren’t+</a:t>
            </a:r>
            <a:r>
              <a:rPr lang="zh-CN" altLang="en-US" sz="3600" b="1">
                <a:solidFill>
                  <a:srgbClr val="FF0000"/>
                </a:solidFill>
              </a:rPr>
              <a:t>某物</a:t>
            </a:r>
            <a:r>
              <a:rPr lang="en-US" altLang="zh-CN" sz="3600" b="1">
                <a:solidFill>
                  <a:srgbClr val="FF0000"/>
                </a:solidFill>
              </a:rPr>
              <a:t>(+</a:t>
            </a:r>
            <a:r>
              <a:rPr lang="zh-CN" altLang="en-US" sz="3600" b="1">
                <a:solidFill>
                  <a:srgbClr val="FF0000"/>
                </a:solidFill>
              </a:rPr>
              <a:t>其他</a:t>
            </a:r>
            <a:r>
              <a:rPr lang="en-US" altLang="zh-CN" sz="3600" b="1">
                <a:solidFill>
                  <a:srgbClr val="FF0000"/>
                </a:solidFill>
              </a:rPr>
              <a:t>).</a:t>
            </a:r>
            <a:endParaRPr lang="en-US" altLang="zh-CN" sz="3600" b="1">
              <a:solidFill>
                <a:srgbClr val="FF0000"/>
              </a:solidFill>
            </a:endParaRPr>
          </a:p>
          <a:p>
            <a:endParaRPr lang="en-US" altLang="zh-CN" sz="3600" b="1">
              <a:solidFill>
                <a:srgbClr val="E81CA7"/>
              </a:solidFill>
            </a:endParaRPr>
          </a:p>
          <a:p>
            <a:r>
              <a:rPr lang="zh-CN" altLang="en-US" sz="2800" b="1">
                <a:solidFill>
                  <a:srgbClr val="E81CA7"/>
                </a:solidFill>
              </a:rPr>
              <a:t>注意：此句型的时态为一般过去时，如果</a:t>
            </a:r>
            <a:r>
              <a:rPr lang="en-US" altLang="zh-CN" sz="2800" b="1">
                <a:solidFill>
                  <a:srgbClr val="E81CA7"/>
                </a:solidFill>
              </a:rPr>
              <a:t>there be</a:t>
            </a:r>
            <a:r>
              <a:rPr lang="zh-CN" altLang="en-US" sz="2800" b="1">
                <a:solidFill>
                  <a:srgbClr val="E81CA7"/>
                </a:solidFill>
              </a:rPr>
              <a:t>后面所接的名词是可数名词单数或不可数名词，</a:t>
            </a:r>
            <a:r>
              <a:rPr lang="en-US" altLang="zh-CN" sz="2800" b="1">
                <a:solidFill>
                  <a:srgbClr val="E81CA7"/>
                </a:solidFill>
              </a:rPr>
              <a:t>be</a:t>
            </a:r>
            <a:r>
              <a:rPr lang="zh-CN" altLang="en-US" sz="2800" b="1">
                <a:solidFill>
                  <a:srgbClr val="E81CA7"/>
                </a:solidFill>
              </a:rPr>
              <a:t>要使用</a:t>
            </a:r>
            <a:r>
              <a:rPr lang="en-US" altLang="zh-CN" sz="2800" b="1">
                <a:solidFill>
                  <a:srgbClr val="E81CA7"/>
                </a:solidFill>
              </a:rPr>
              <a:t>was/wasn’t</a:t>
            </a:r>
            <a:r>
              <a:rPr lang="zh-CN" altLang="en-US" sz="2800" b="1">
                <a:solidFill>
                  <a:srgbClr val="E81CA7"/>
                </a:solidFill>
              </a:rPr>
              <a:t>；如果</a:t>
            </a:r>
            <a:r>
              <a:rPr lang="en-US" altLang="zh-CN" sz="2800" b="1">
                <a:solidFill>
                  <a:srgbClr val="E81CA7"/>
                </a:solidFill>
              </a:rPr>
              <a:t>there be</a:t>
            </a:r>
            <a:r>
              <a:rPr lang="zh-CN" altLang="en-US" sz="2800" b="1">
                <a:solidFill>
                  <a:srgbClr val="E81CA7"/>
                </a:solidFill>
              </a:rPr>
              <a:t>后面所接的名词是可数名词复数，</a:t>
            </a:r>
            <a:r>
              <a:rPr lang="en-US" altLang="zh-CN" sz="2800" b="1">
                <a:solidFill>
                  <a:srgbClr val="E81CA7"/>
                </a:solidFill>
              </a:rPr>
              <a:t>be</a:t>
            </a:r>
            <a:r>
              <a:rPr lang="zh-CN" altLang="en-US" sz="2800" b="1">
                <a:solidFill>
                  <a:srgbClr val="E81CA7"/>
                </a:solidFill>
              </a:rPr>
              <a:t>要使用</a:t>
            </a:r>
            <a:r>
              <a:rPr lang="en-US" altLang="zh-CN" sz="2800" b="1">
                <a:solidFill>
                  <a:srgbClr val="E81CA7"/>
                </a:solidFill>
              </a:rPr>
              <a:t>were/weren’t</a:t>
            </a:r>
            <a:r>
              <a:rPr lang="zh-CN" altLang="en-US" sz="2800" b="1">
                <a:solidFill>
                  <a:srgbClr val="E81CA7"/>
                </a:solidFill>
              </a:rPr>
              <a:t>。</a:t>
            </a:r>
            <a:endParaRPr lang="en-US" altLang="zh-CN" sz="2800" b="1">
              <a:solidFill>
                <a:srgbClr val="E81CA7"/>
              </a:solidFill>
            </a:endParaRPr>
          </a:p>
          <a:p>
            <a:endParaRPr lang="en-US" altLang="zh-CN" sz="2800" b="1">
              <a:solidFill>
                <a:srgbClr val="E81CA7"/>
              </a:solidFill>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WordArt 2"/>
          <p:cNvSpPr>
            <a:spLocks noChangeArrowheads="1" noChangeShapeType="1"/>
          </p:cNvSpPr>
          <p:nvPr/>
        </p:nvSpPr>
        <p:spPr bwMode="auto">
          <a:xfrm>
            <a:off x="595630" y="2068195"/>
            <a:ext cx="10746740" cy="1873250"/>
          </a:xfrm>
          <a:prstGeom prst="rect">
            <a:avLst/>
          </a:prstGeom>
        </p:spPr>
        <p:txBody>
          <a:bodyPr wrap="none" fromWordArt="1">
            <a:prstTxWarp prst="textPlain">
              <a:avLst>
                <a:gd name="adj" fmla="val 50000"/>
              </a:avLst>
            </a:prstTxWarp>
          </a:bodyPr>
          <a:lstStyle/>
          <a:p>
            <a:pPr algn="ctr"/>
            <a:r>
              <a:rPr lang="en-US" altLang="zh-CN" sz="3600" b="1" kern="10" dirty="0">
                <a:ln w="9525">
                  <a:solidFill>
                    <a:srgbClr val="000000"/>
                  </a:solidFill>
                  <a:round/>
                </a:ln>
                <a:solidFill>
                  <a:srgbClr val="FF0000"/>
                </a:solidFill>
                <a:effectLst>
                  <a:outerShdw dist="107763" dir="13500000" sx="125000" sy="125000" rotWithShape="0">
                    <a:srgbClr val="C7DFD3">
                      <a:alpha val="75000"/>
                    </a:srgbClr>
                  </a:outerShdw>
                </a:effectLst>
                <a:latin typeface="Papyrus"/>
              </a:rPr>
              <a:t>Let's  Learn the Words!</a:t>
            </a:r>
            <a:endParaRPr lang="en-US" altLang="zh-CN" sz="3600" b="1" kern="10" dirty="0">
              <a:ln w="9525">
                <a:solidFill>
                  <a:srgbClr val="000000"/>
                </a:solidFill>
                <a:round/>
              </a:ln>
              <a:solidFill>
                <a:srgbClr val="FF0000"/>
              </a:solidFill>
              <a:effectLst>
                <a:outerShdw dist="107763" dir="13500000" sx="125000" sy="125000" rotWithShape="0">
                  <a:srgbClr val="C7DFD3">
                    <a:alpha val="75000"/>
                  </a:srgbClr>
                </a:outerShdw>
              </a:effectLst>
              <a:latin typeface="Papyru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4338"/>
                                        </p:tgtEl>
                                        <p:attrNameLst>
                                          <p:attrName>style.visibility</p:attrName>
                                        </p:attrNameLst>
                                      </p:cBhvr>
                                      <p:to>
                                        <p:strVal val="visible"/>
                                      </p:to>
                                    </p:set>
                                    <p:anim calcmode="lin" valueType="num">
                                      <p:cBhvr>
                                        <p:cTn id="7" dur="1000" fill="hold"/>
                                        <p:tgtEl>
                                          <p:spTgt spid="14338"/>
                                        </p:tgtEl>
                                        <p:attrNameLst>
                                          <p:attrName>ppt_w</p:attrName>
                                        </p:attrNameLst>
                                      </p:cBhvr>
                                      <p:tavLst>
                                        <p:tav tm="0">
                                          <p:val>
                                            <p:fltVal val="0"/>
                                          </p:val>
                                        </p:tav>
                                        <p:tav tm="100000">
                                          <p:val>
                                            <p:strVal val="#ppt_w"/>
                                          </p:val>
                                        </p:tav>
                                      </p:tavLst>
                                    </p:anim>
                                    <p:anim calcmode="lin" valueType="num">
                                      <p:cBhvr>
                                        <p:cTn id="8" dur="1000" fill="hold"/>
                                        <p:tgtEl>
                                          <p:spTgt spid="14338"/>
                                        </p:tgtEl>
                                        <p:attrNameLst>
                                          <p:attrName>ppt_h</p:attrName>
                                        </p:attrNameLst>
                                      </p:cBhvr>
                                      <p:tavLst>
                                        <p:tav tm="0">
                                          <p:val>
                                            <p:fltVal val="0"/>
                                          </p:val>
                                        </p:tav>
                                        <p:tav tm="100000">
                                          <p:val>
                                            <p:strVal val="#ppt_h"/>
                                          </p:val>
                                        </p:tav>
                                      </p:tavLst>
                                    </p:anim>
                                    <p:anim calcmode="lin" valueType="num">
                                      <p:cBhvr>
                                        <p:cTn id="9" dur="1000" fill="hold"/>
                                        <p:tgtEl>
                                          <p:spTgt spid="14338"/>
                                        </p:tgtEl>
                                        <p:attrNameLst>
                                          <p:attrName>style.rotation</p:attrName>
                                        </p:attrNameLst>
                                      </p:cBhvr>
                                      <p:tavLst>
                                        <p:tav tm="0">
                                          <p:val>
                                            <p:fltVal val="90"/>
                                          </p:val>
                                        </p:tav>
                                        <p:tav tm="100000">
                                          <p:val>
                                            <p:fltVal val="0"/>
                                          </p:val>
                                        </p:tav>
                                      </p:tavLst>
                                    </p:anim>
                                    <p:animEffect transition="in" filter="fade">
                                      <p:cBhvr>
                                        <p:cTn id="10" dur="1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309813" y="500063"/>
            <a:ext cx="785812" cy="71437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3600" b="1" noProof="1">
                <a:solidFill>
                  <a:schemeClr val="tx1"/>
                </a:solidFill>
              </a:rPr>
              <a:t>句</a:t>
            </a:r>
            <a:endParaRPr lang="zh-CN" altLang="en-US" sz="3600" b="1" noProof="1">
              <a:solidFill>
                <a:schemeClr val="tx1"/>
              </a:solidFill>
            </a:endParaRPr>
          </a:p>
        </p:txBody>
      </p:sp>
      <p:sp>
        <p:nvSpPr>
          <p:cNvPr id="3" name="椭圆 2"/>
          <p:cNvSpPr/>
          <p:nvPr/>
        </p:nvSpPr>
        <p:spPr>
          <a:xfrm>
            <a:off x="2952750" y="500063"/>
            <a:ext cx="785813" cy="714375"/>
          </a:xfrm>
          <a:prstGeom prst="ellipse">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3600" b="1" noProof="1">
                <a:solidFill>
                  <a:schemeClr val="tx1"/>
                </a:solidFill>
              </a:rPr>
              <a:t>型</a:t>
            </a:r>
            <a:endParaRPr lang="zh-CN" altLang="en-US" sz="3600" b="1" noProof="1">
              <a:solidFill>
                <a:schemeClr val="tx1"/>
              </a:solidFill>
            </a:endParaRPr>
          </a:p>
        </p:txBody>
      </p:sp>
      <p:sp>
        <p:nvSpPr>
          <p:cNvPr id="4" name="椭圆 3"/>
          <p:cNvSpPr/>
          <p:nvPr/>
        </p:nvSpPr>
        <p:spPr>
          <a:xfrm>
            <a:off x="3595688" y="500063"/>
            <a:ext cx="857250" cy="714375"/>
          </a:xfrm>
          <a:prstGeom prst="ellipse">
            <a:avLst/>
          </a:prstGeom>
          <a:solidFill>
            <a:srgbClr val="FF99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3600" b="1" noProof="1">
                <a:solidFill>
                  <a:schemeClr val="tx1"/>
                </a:solidFill>
              </a:rPr>
              <a:t>学</a:t>
            </a:r>
            <a:endParaRPr lang="zh-CN" altLang="en-US" sz="3600" b="1" noProof="1">
              <a:solidFill>
                <a:schemeClr val="tx1"/>
              </a:solidFill>
            </a:endParaRPr>
          </a:p>
        </p:txBody>
      </p:sp>
      <p:sp>
        <p:nvSpPr>
          <p:cNvPr id="5" name="椭圆 4"/>
          <p:cNvSpPr/>
          <p:nvPr/>
        </p:nvSpPr>
        <p:spPr>
          <a:xfrm>
            <a:off x="4310063" y="500063"/>
            <a:ext cx="857250" cy="714375"/>
          </a:xfrm>
          <a:prstGeom prst="ellipse">
            <a:avLst/>
          </a:prstGeom>
          <a:solidFill>
            <a:srgbClr val="FF993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3600" b="1" noProof="1">
                <a:solidFill>
                  <a:schemeClr val="tx1"/>
                </a:solidFill>
              </a:rPr>
              <a:t>习</a:t>
            </a:r>
            <a:endParaRPr lang="zh-CN" altLang="en-US" sz="3600" b="1" noProof="1">
              <a:solidFill>
                <a:schemeClr val="tx1"/>
              </a:solidFill>
            </a:endParaRPr>
          </a:p>
        </p:txBody>
      </p:sp>
      <p:sp>
        <p:nvSpPr>
          <p:cNvPr id="14341" name="TextBox 5"/>
          <p:cNvSpPr txBox="1">
            <a:spLocks noChangeArrowheads="1"/>
          </p:cNvSpPr>
          <p:nvPr/>
        </p:nvSpPr>
        <p:spPr bwMode="auto">
          <a:xfrm>
            <a:off x="881380" y="1344930"/>
            <a:ext cx="10993120"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a:solidFill>
                  <a:srgbClr val="FF0000"/>
                </a:solidFill>
              </a:rPr>
              <a:t>描述某人居住在某处的句型</a:t>
            </a:r>
            <a:r>
              <a:rPr lang="en-US" altLang="zh-CN" sz="3600" b="1" dirty="0">
                <a:solidFill>
                  <a:srgbClr val="FF0000"/>
                </a:solidFill>
              </a:rPr>
              <a:t>——…live</a:t>
            </a:r>
            <a:r>
              <a:rPr lang="zh-CN" altLang="en-US" sz="3600" b="1" dirty="0">
                <a:solidFill>
                  <a:srgbClr val="FF0000"/>
                </a:solidFill>
              </a:rPr>
              <a:t>（</a:t>
            </a:r>
            <a:r>
              <a:rPr lang="en-US" altLang="zh-CN" sz="3600" b="1" dirty="0">
                <a:solidFill>
                  <a:srgbClr val="FF0000"/>
                </a:solidFill>
              </a:rPr>
              <a:t>s</a:t>
            </a:r>
            <a:r>
              <a:rPr lang="zh-CN" altLang="en-US" sz="3600" b="1" dirty="0">
                <a:solidFill>
                  <a:srgbClr val="FF0000"/>
                </a:solidFill>
              </a:rPr>
              <a:t>）</a:t>
            </a:r>
            <a:r>
              <a:rPr lang="en-US" altLang="zh-CN" sz="3600" b="1" dirty="0">
                <a:solidFill>
                  <a:srgbClr val="FF0000"/>
                </a:solidFill>
              </a:rPr>
              <a:t>/lived in …</a:t>
            </a:r>
            <a:endParaRPr lang="en-US" altLang="zh-CN" sz="3600" b="1" dirty="0">
              <a:solidFill>
                <a:srgbClr val="FF0000"/>
              </a:solidFill>
            </a:endParaRPr>
          </a:p>
          <a:p>
            <a:endParaRPr lang="en-US" altLang="zh-CN" sz="3600" b="1" dirty="0">
              <a:solidFill>
                <a:srgbClr val="FF0000"/>
              </a:solidFill>
            </a:endParaRPr>
          </a:p>
          <a:p>
            <a:r>
              <a:rPr lang="zh-CN" altLang="en-US" sz="3200" b="1" dirty="0">
                <a:solidFill>
                  <a:srgbClr val="FF0000"/>
                </a:solidFill>
              </a:rPr>
              <a:t>句型结构：某人</a:t>
            </a:r>
            <a:r>
              <a:rPr lang="en-US" altLang="zh-CN" sz="3200" b="1" dirty="0">
                <a:solidFill>
                  <a:srgbClr val="FF0000"/>
                </a:solidFill>
              </a:rPr>
              <a:t>+live(s)/lived in +</a:t>
            </a:r>
            <a:r>
              <a:rPr lang="zh-CN" altLang="en-US" sz="3200" b="1" dirty="0">
                <a:solidFill>
                  <a:srgbClr val="FF0000"/>
                </a:solidFill>
              </a:rPr>
              <a:t>某处</a:t>
            </a:r>
            <a:r>
              <a:rPr lang="en-US" altLang="zh-CN" sz="3200" b="1" dirty="0">
                <a:solidFill>
                  <a:srgbClr val="FF0000"/>
                </a:solidFill>
              </a:rPr>
              <a:t>.</a:t>
            </a:r>
            <a:endParaRPr lang="en-US" altLang="zh-CN" sz="3200" b="1" dirty="0">
              <a:solidFill>
                <a:srgbClr val="FF0000"/>
              </a:solidFill>
            </a:endParaRPr>
          </a:p>
          <a:p>
            <a:endParaRPr lang="en-US" altLang="zh-CN" sz="3200" b="1" dirty="0">
              <a:solidFill>
                <a:srgbClr val="FF0000"/>
              </a:solidFill>
            </a:endParaRPr>
          </a:p>
          <a:p>
            <a:r>
              <a:rPr lang="zh-CN" altLang="en-US" sz="2400" b="1" dirty="0">
                <a:solidFill>
                  <a:srgbClr val="E81CA7"/>
                </a:solidFill>
              </a:rPr>
              <a:t>注意：       </a:t>
            </a:r>
            <a:r>
              <a:rPr lang="en-US" altLang="zh-CN" sz="2400" b="1" dirty="0">
                <a:solidFill>
                  <a:srgbClr val="E81CA7"/>
                </a:solidFill>
              </a:rPr>
              <a:t>live in</a:t>
            </a:r>
            <a:r>
              <a:rPr lang="zh-CN" altLang="en-US" sz="2400" b="1" dirty="0">
                <a:solidFill>
                  <a:srgbClr val="E81CA7"/>
                </a:solidFill>
              </a:rPr>
              <a:t>意为“居住在”， </a:t>
            </a:r>
            <a:r>
              <a:rPr lang="en-US" altLang="zh-CN" sz="2400" b="1" dirty="0">
                <a:solidFill>
                  <a:srgbClr val="E81CA7"/>
                </a:solidFill>
              </a:rPr>
              <a:t>lived </a:t>
            </a:r>
            <a:r>
              <a:rPr lang="zh-CN" altLang="en-US" sz="2400" b="1" dirty="0">
                <a:solidFill>
                  <a:srgbClr val="E81CA7"/>
                </a:solidFill>
              </a:rPr>
              <a:t>是动词</a:t>
            </a:r>
            <a:r>
              <a:rPr lang="en-US" altLang="zh-CN" sz="2400" b="1" dirty="0">
                <a:solidFill>
                  <a:srgbClr val="E81CA7"/>
                </a:solidFill>
              </a:rPr>
              <a:t>live</a:t>
            </a:r>
            <a:r>
              <a:rPr lang="zh-CN" altLang="en-US" sz="2400" b="1" dirty="0">
                <a:solidFill>
                  <a:srgbClr val="E81CA7"/>
                </a:solidFill>
              </a:rPr>
              <a:t>的过去式。</a:t>
            </a:r>
            <a:endParaRPr lang="en-US" altLang="zh-CN" sz="2400" b="1" dirty="0">
              <a:solidFill>
                <a:srgbClr val="E81CA7"/>
              </a:solidFill>
            </a:endParaRPr>
          </a:p>
          <a:p>
            <a:endParaRPr lang="en-US" altLang="zh-CN" sz="2400" b="1" dirty="0">
              <a:solidFill>
                <a:srgbClr val="E81CA7"/>
              </a:solidFill>
            </a:endParaRPr>
          </a:p>
          <a:p>
            <a:r>
              <a:rPr lang="en-US" altLang="zh-CN" sz="2400" b="1" dirty="0">
                <a:solidFill>
                  <a:srgbClr val="E81CA7"/>
                </a:solidFill>
              </a:rPr>
              <a:t>                   </a:t>
            </a:r>
            <a:r>
              <a:rPr lang="zh-CN" altLang="en-US" sz="2400" b="1" dirty="0">
                <a:solidFill>
                  <a:srgbClr val="E81CA7"/>
                </a:solidFill>
              </a:rPr>
              <a:t>如果表示某人现在居住在某地，应使用“某人</a:t>
            </a:r>
            <a:r>
              <a:rPr lang="en-US" altLang="zh-CN" sz="2400" b="1" dirty="0">
                <a:solidFill>
                  <a:srgbClr val="E81CA7"/>
                </a:solidFill>
              </a:rPr>
              <a:t>+live</a:t>
            </a:r>
            <a:r>
              <a:rPr lang="zh-CN" altLang="en-US" sz="2400" b="1" dirty="0">
                <a:solidFill>
                  <a:srgbClr val="E81CA7"/>
                </a:solidFill>
              </a:rPr>
              <a:t>（</a:t>
            </a:r>
            <a:r>
              <a:rPr lang="en-US" altLang="zh-CN" sz="2400" b="1" dirty="0">
                <a:solidFill>
                  <a:srgbClr val="E81CA7"/>
                </a:solidFill>
              </a:rPr>
              <a:t>s</a:t>
            </a:r>
            <a:r>
              <a:rPr lang="zh-CN" altLang="en-US" sz="2400" b="1" dirty="0">
                <a:solidFill>
                  <a:srgbClr val="E81CA7"/>
                </a:solidFill>
              </a:rPr>
              <a:t>）</a:t>
            </a:r>
            <a:r>
              <a:rPr lang="en-US" altLang="zh-CN" sz="2400" b="1" dirty="0">
                <a:solidFill>
                  <a:srgbClr val="E81CA7"/>
                </a:solidFill>
              </a:rPr>
              <a:t>in+</a:t>
            </a:r>
            <a:r>
              <a:rPr lang="zh-CN" altLang="en-US" sz="2400" b="1" dirty="0">
                <a:solidFill>
                  <a:srgbClr val="E81CA7"/>
                </a:solidFill>
              </a:rPr>
              <a:t>某处</a:t>
            </a:r>
            <a:r>
              <a:rPr lang="en-US" altLang="zh-CN" sz="2400" b="1" dirty="0">
                <a:solidFill>
                  <a:srgbClr val="E81CA7"/>
                </a:solidFill>
              </a:rPr>
              <a:t>.”</a:t>
            </a:r>
            <a:r>
              <a:rPr lang="zh-CN" altLang="en-US" sz="2400" b="1" dirty="0">
                <a:solidFill>
                  <a:srgbClr val="E81CA7"/>
                </a:solidFill>
              </a:rPr>
              <a:t>。</a:t>
            </a:r>
            <a:endParaRPr lang="en-US" altLang="zh-CN" sz="2400" b="1" dirty="0">
              <a:solidFill>
                <a:srgbClr val="E81CA7"/>
              </a:solidFill>
            </a:endParaRPr>
          </a:p>
          <a:p>
            <a:endParaRPr lang="en-US" altLang="zh-CN" sz="2400" b="1" dirty="0">
              <a:solidFill>
                <a:srgbClr val="E81CA7"/>
              </a:solidFill>
            </a:endParaRPr>
          </a:p>
          <a:p>
            <a:r>
              <a:rPr lang="en-US" altLang="zh-CN" sz="2400" b="1" dirty="0">
                <a:solidFill>
                  <a:srgbClr val="E81CA7"/>
                </a:solidFill>
              </a:rPr>
              <a:t>                   </a:t>
            </a:r>
            <a:r>
              <a:rPr lang="zh-CN" altLang="en-US" sz="2400" b="1" dirty="0">
                <a:solidFill>
                  <a:srgbClr val="E81CA7"/>
                </a:solidFill>
              </a:rPr>
              <a:t>如果表示某人过去居住在某地，应使用“某人</a:t>
            </a:r>
            <a:r>
              <a:rPr lang="en-US" altLang="zh-CN" sz="2400" b="1" dirty="0">
                <a:solidFill>
                  <a:srgbClr val="E81CA7"/>
                </a:solidFill>
              </a:rPr>
              <a:t>+lived in +</a:t>
            </a:r>
            <a:r>
              <a:rPr lang="zh-CN" altLang="en-US" sz="2400" b="1" dirty="0">
                <a:solidFill>
                  <a:srgbClr val="E81CA7"/>
                </a:solidFill>
              </a:rPr>
              <a:t>某处</a:t>
            </a:r>
            <a:r>
              <a:rPr lang="en-US" altLang="zh-CN" sz="2400" b="1" dirty="0">
                <a:solidFill>
                  <a:srgbClr val="E81CA7"/>
                </a:solidFill>
              </a:rPr>
              <a:t>.”</a:t>
            </a:r>
            <a:r>
              <a:rPr lang="zh-CN" altLang="en-US" sz="2400" b="1" dirty="0">
                <a:solidFill>
                  <a:srgbClr val="E81CA7"/>
                </a:solidFill>
              </a:rPr>
              <a:t>。</a:t>
            </a:r>
            <a:endParaRPr lang="en-US" altLang="zh-CN" sz="2400" b="1" dirty="0">
              <a:solidFill>
                <a:srgbClr val="E81CA7"/>
              </a:solidFill>
            </a:endParaRPr>
          </a:p>
          <a:p>
            <a:endParaRPr lang="en-US" altLang="zh-CN" sz="2400" b="1" dirty="0">
              <a:solidFill>
                <a:srgbClr val="E81CA7"/>
              </a:solidFill>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WordArt 2"/>
          <p:cNvSpPr>
            <a:spLocks noChangeArrowheads="1" noChangeShapeType="1" noTextEdit="1"/>
          </p:cNvSpPr>
          <p:nvPr/>
        </p:nvSpPr>
        <p:spPr bwMode="auto">
          <a:xfrm>
            <a:off x="1905000" y="0"/>
            <a:ext cx="4953000" cy="1028700"/>
          </a:xfrm>
          <a:prstGeom prst="rect">
            <a:avLst/>
          </a:prstGeom>
        </p:spPr>
        <p:txBody>
          <a:bodyPr wrap="none" fromWordArt="1">
            <a:prstTxWarp prst="textSlantUp">
              <a:avLst>
                <a:gd name="adj" fmla="val 32056"/>
              </a:avLst>
            </a:prstTxWarp>
          </a:bodyPr>
          <a:lstStyle/>
          <a:p>
            <a:pPr algn="ctr"/>
            <a:r>
              <a:rPr lang="en-US" altLang="zh-CN" sz="3600" b="1" kern="10" dirty="0">
                <a:ln w="9525">
                  <a:solidFill>
                    <a:srgbClr val="CC99FF"/>
                  </a:solidFill>
                  <a:round/>
                </a:ln>
                <a:solidFill>
                  <a:srgbClr val="FF0000"/>
                </a:solidFill>
                <a:effectLst>
                  <a:outerShdw dist="53882" dir="2700000" algn="ctr" rotWithShape="0">
                    <a:srgbClr val="9999FF">
                      <a:alpha val="50000"/>
                    </a:srgbClr>
                  </a:outerShdw>
                </a:effectLst>
                <a:latin typeface="Arial" panose="020B0604020202020204"/>
                <a:cs typeface="Arial" panose="020B0604020202020204"/>
              </a:rPr>
              <a:t>listen and answer:</a:t>
            </a:r>
            <a:endParaRPr lang="en-US" altLang="zh-CN" sz="3600" b="1" kern="10" dirty="0">
              <a:ln w="9525">
                <a:solidFill>
                  <a:srgbClr val="CC99FF"/>
                </a:solidFill>
                <a:round/>
              </a:ln>
              <a:solidFill>
                <a:srgbClr val="FF0000"/>
              </a:solidFill>
              <a:effectLst>
                <a:outerShdw dist="53882" dir="2700000" algn="ctr" rotWithShape="0">
                  <a:srgbClr val="9999FF">
                    <a:alpha val="50000"/>
                  </a:srgbClr>
                </a:outerShdw>
              </a:effectLst>
              <a:latin typeface="Arial" panose="020B0604020202020204"/>
              <a:cs typeface="Arial" panose="020B0604020202020204"/>
            </a:endParaRPr>
          </a:p>
        </p:txBody>
      </p:sp>
      <p:sp>
        <p:nvSpPr>
          <p:cNvPr id="18435" name="Rectangle 3"/>
          <p:cNvSpPr>
            <a:spLocks noChangeArrowheads="1"/>
          </p:cNvSpPr>
          <p:nvPr/>
        </p:nvSpPr>
        <p:spPr bwMode="auto">
          <a:xfrm>
            <a:off x="1328420" y="1170940"/>
            <a:ext cx="8748395" cy="51885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spcBef>
                <a:spcPct val="20000"/>
              </a:spcBef>
            </a:pPr>
            <a:r>
              <a:rPr lang="en-US" altLang="zh-CN" sz="2800" dirty="0">
                <a:solidFill>
                  <a:srgbClr val="0033CC"/>
                </a:solidFill>
                <a:effectLst>
                  <a:outerShdw blurRad="38100" dist="38100" dir="2700000" algn="tl">
                    <a:srgbClr val="C0C0C0"/>
                  </a:outerShdw>
                </a:effectLst>
                <a:latin typeface="Arial" panose="020B0604020202020204" pitchFamily="34" charset="0"/>
              </a:rPr>
              <a:t>1.What </a:t>
            </a:r>
            <a:r>
              <a:rPr lang="en-US" altLang="zh-CN" sz="2800" dirty="0" err="1">
                <a:solidFill>
                  <a:srgbClr val="0033CC"/>
                </a:solidFill>
                <a:effectLst>
                  <a:outerShdw blurRad="38100" dist="38100" dir="2700000" algn="tl">
                    <a:srgbClr val="C0C0C0"/>
                  </a:outerShdw>
                </a:effectLst>
                <a:latin typeface="Arial" panose="020B0604020202020204" pitchFamily="34" charset="0"/>
              </a:rPr>
              <a:t>programme</a:t>
            </a:r>
            <a:r>
              <a:rPr lang="en-US" altLang="zh-CN" sz="2800" dirty="0">
                <a:solidFill>
                  <a:srgbClr val="0033CC"/>
                </a:solidFill>
                <a:effectLst>
                  <a:outerShdw blurRad="38100" dist="38100" dir="2700000" algn="tl">
                    <a:srgbClr val="C0C0C0"/>
                  </a:outerShdw>
                </a:effectLst>
                <a:latin typeface="Arial" panose="020B0604020202020204" pitchFamily="34" charset="0"/>
              </a:rPr>
              <a:t> did </a:t>
            </a:r>
            <a:r>
              <a:rPr lang="en-US" altLang="zh-CN" sz="2800" dirty="0" err="1">
                <a:solidFill>
                  <a:srgbClr val="0033CC"/>
                </a:solidFill>
                <a:effectLst>
                  <a:outerShdw blurRad="38100" dist="38100" dir="2700000" algn="tl">
                    <a:srgbClr val="C0C0C0"/>
                  </a:outerShdw>
                </a:effectLst>
                <a:latin typeface="Arial" panose="020B0604020202020204" pitchFamily="34" charset="0"/>
              </a:rPr>
              <a:t>Lingling</a:t>
            </a:r>
            <a:r>
              <a:rPr lang="en-US" altLang="zh-CN" sz="2800" dirty="0">
                <a:solidFill>
                  <a:srgbClr val="0033CC"/>
                </a:solidFill>
                <a:effectLst>
                  <a:outerShdw blurRad="38100" dist="38100" dir="2700000" algn="tl">
                    <a:srgbClr val="C0C0C0"/>
                  </a:outerShdw>
                </a:effectLst>
                <a:latin typeface="Arial" panose="020B0604020202020204" pitchFamily="34" charset="0"/>
              </a:rPr>
              <a:t> watch last night?</a:t>
            </a:r>
            <a:endParaRPr lang="en-US" altLang="zh-CN" sz="2800"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dirty="0">
                <a:solidFill>
                  <a:srgbClr val="0033CC"/>
                </a:solidFill>
                <a:effectLst>
                  <a:outerShdw blurRad="38100" dist="38100" dir="2700000" algn="tl">
                    <a:srgbClr val="C0C0C0"/>
                  </a:outerShdw>
                </a:effectLst>
                <a:latin typeface="Arial" panose="020B0604020202020204" pitchFamily="34" charset="0"/>
              </a:rPr>
              <a:t>   </a:t>
            </a:r>
            <a:endParaRPr lang="en-US" altLang="zh-CN" sz="2800"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dirty="0">
                <a:solidFill>
                  <a:srgbClr val="0033CC"/>
                </a:solidFill>
                <a:effectLst>
                  <a:outerShdw blurRad="38100" dist="38100" dir="2700000" algn="tl">
                    <a:srgbClr val="C0C0C0"/>
                  </a:outerShdw>
                </a:effectLst>
                <a:latin typeface="Arial" panose="020B0604020202020204" pitchFamily="34" charset="0"/>
              </a:rPr>
              <a:t>2.What did the old lady talk about on television?</a:t>
            </a:r>
            <a:endParaRPr lang="en-US" altLang="zh-CN" sz="2800"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dirty="0">
                <a:solidFill>
                  <a:srgbClr val="0033CC"/>
                </a:solidFill>
                <a:effectLst>
                  <a:outerShdw blurRad="38100" dist="38100" dir="2700000" algn="tl">
                    <a:srgbClr val="C0C0C0"/>
                  </a:outerShdw>
                </a:effectLst>
                <a:latin typeface="Arial" panose="020B0604020202020204" pitchFamily="34" charset="0"/>
              </a:rPr>
              <a:t> </a:t>
            </a:r>
            <a:endParaRPr lang="en-US" altLang="zh-CN" sz="2800"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dirty="0">
                <a:solidFill>
                  <a:srgbClr val="0033CC"/>
                </a:solidFill>
                <a:effectLst>
                  <a:outerShdw blurRad="38100" dist="38100" dir="2700000" algn="tl">
                    <a:srgbClr val="C0C0C0"/>
                  </a:outerShdw>
                </a:effectLst>
                <a:latin typeface="Arial" panose="020B0604020202020204" pitchFamily="34" charset="0"/>
              </a:rPr>
              <a:t>3.What was the old lady’s life like many years ago?</a:t>
            </a:r>
            <a:endParaRPr lang="en-US" altLang="zh-CN" sz="2800"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dirty="0">
                <a:solidFill>
                  <a:srgbClr val="0033CC"/>
                </a:solidFill>
                <a:effectLst>
                  <a:outerShdw blurRad="38100" dist="38100" dir="2700000" algn="tl">
                    <a:srgbClr val="C0C0C0"/>
                  </a:outerShdw>
                </a:effectLst>
                <a:latin typeface="Arial" panose="020B0604020202020204" pitchFamily="34" charset="0"/>
              </a:rPr>
              <a:t>   </a:t>
            </a:r>
            <a:endParaRPr lang="en-US" altLang="zh-CN" sz="2800"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endParaRPr lang="en-US" altLang="zh-CN" sz="2800"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endParaRPr lang="en-US" altLang="zh-CN" sz="2800"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dirty="0">
                <a:solidFill>
                  <a:srgbClr val="0033CC"/>
                </a:solidFill>
                <a:effectLst>
                  <a:outerShdw blurRad="38100" dist="38100" dir="2700000" algn="tl">
                    <a:srgbClr val="C0C0C0"/>
                  </a:outerShdw>
                </a:effectLst>
                <a:latin typeface="Arial" panose="020B0604020202020204" pitchFamily="34" charset="0"/>
              </a:rPr>
              <a:t>4.Who does </a:t>
            </a:r>
            <a:r>
              <a:rPr lang="en-US" altLang="zh-CN" sz="2800" dirty="0" err="1">
                <a:solidFill>
                  <a:srgbClr val="0033CC"/>
                </a:solidFill>
                <a:effectLst>
                  <a:outerShdw blurRad="38100" dist="38100" dir="2700000" algn="tl">
                    <a:srgbClr val="C0C0C0"/>
                  </a:outerShdw>
                </a:effectLst>
                <a:latin typeface="Arial" panose="020B0604020202020204" pitchFamily="34" charset="0"/>
              </a:rPr>
              <a:t>Lingling</a:t>
            </a:r>
            <a:r>
              <a:rPr lang="en-US" altLang="zh-CN" sz="2800" dirty="0">
                <a:solidFill>
                  <a:srgbClr val="0033CC"/>
                </a:solidFill>
                <a:effectLst>
                  <a:outerShdw blurRad="38100" dist="38100" dir="2700000" algn="tl">
                    <a:srgbClr val="C0C0C0"/>
                  </a:outerShdw>
                </a:effectLst>
                <a:latin typeface="Arial" panose="020B0604020202020204" pitchFamily="34" charset="0"/>
              </a:rPr>
              <a:t> miss?</a:t>
            </a:r>
            <a:endParaRPr lang="en-US" altLang="zh-CN" sz="2800"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dirty="0">
                <a:solidFill>
                  <a:srgbClr val="0033CC"/>
                </a:solidFill>
                <a:effectLst>
                  <a:outerShdw blurRad="38100" dist="38100" dir="2700000" algn="tl">
                    <a:srgbClr val="C0C0C0"/>
                  </a:outerShdw>
                </a:effectLst>
                <a:latin typeface="Arial" panose="020B0604020202020204" pitchFamily="34" charset="0"/>
              </a:rPr>
              <a:t>  </a:t>
            </a:r>
            <a:endParaRPr lang="en-US" altLang="zh-CN" sz="2800" dirty="0">
              <a:solidFill>
                <a:srgbClr val="0033CC"/>
              </a:solidFill>
              <a:effectLst>
                <a:outerShdw blurRad="38100" dist="38100" dir="2700000" algn="tl">
                  <a:srgbClr val="C0C0C0"/>
                </a:outerShdw>
              </a:effectLst>
              <a:latin typeface="Arial" panose="020B0604020202020204" pitchFamily="34" charset="0"/>
            </a:endParaRPr>
          </a:p>
        </p:txBody>
      </p:sp>
      <p:sp>
        <p:nvSpPr>
          <p:cNvPr id="2" name="文本框 1"/>
          <p:cNvSpPr txBox="1"/>
          <p:nvPr/>
        </p:nvSpPr>
        <p:spPr>
          <a:xfrm>
            <a:off x="1626870" y="1728470"/>
            <a:ext cx="7456170" cy="521970"/>
          </a:xfrm>
          <a:prstGeom prst="rect">
            <a:avLst/>
          </a:prstGeom>
          <a:noFill/>
        </p:spPr>
        <p:txBody>
          <a:bodyPr wrap="square" rtlCol="0">
            <a:spAutoFit/>
          </a:bodyPr>
          <a:lstStyle/>
          <a:p>
            <a:r>
              <a:rPr lang="zh-CN" altLang="en-US" sz="2800" dirty="0">
                <a:solidFill>
                  <a:srgbClr val="FF0000"/>
                </a:solidFill>
              </a:rPr>
              <a:t>A programme about China.</a:t>
            </a:r>
            <a:endParaRPr lang="zh-CN" altLang="en-US" sz="2800" dirty="0">
              <a:solidFill>
                <a:srgbClr val="FF0000"/>
              </a:solidFill>
            </a:endParaRPr>
          </a:p>
        </p:txBody>
      </p:sp>
      <p:sp>
        <p:nvSpPr>
          <p:cNvPr id="3" name="文本框 2"/>
          <p:cNvSpPr txBox="1"/>
          <p:nvPr/>
        </p:nvSpPr>
        <p:spPr>
          <a:xfrm>
            <a:off x="1553845" y="2712085"/>
            <a:ext cx="6861175" cy="521970"/>
          </a:xfrm>
          <a:prstGeom prst="rect">
            <a:avLst/>
          </a:prstGeom>
          <a:noFill/>
        </p:spPr>
        <p:txBody>
          <a:bodyPr wrap="square" rtlCol="0">
            <a:spAutoFit/>
          </a:bodyPr>
          <a:lstStyle/>
          <a:p>
            <a:r>
              <a:rPr lang="zh-CN" altLang="en-US" sz="2800" dirty="0">
                <a:solidFill>
                  <a:srgbClr val="FF0000"/>
                </a:solidFill>
              </a:rPr>
              <a:t> She talked about her life many years ago.</a:t>
            </a:r>
            <a:endParaRPr lang="zh-CN" altLang="en-US" sz="2800" dirty="0">
              <a:solidFill>
                <a:srgbClr val="FF0000"/>
              </a:solidFill>
            </a:endParaRPr>
          </a:p>
        </p:txBody>
      </p:sp>
      <p:sp>
        <p:nvSpPr>
          <p:cNvPr id="4" name="文本框 3"/>
          <p:cNvSpPr txBox="1"/>
          <p:nvPr/>
        </p:nvSpPr>
        <p:spPr>
          <a:xfrm>
            <a:off x="1651000" y="3707765"/>
            <a:ext cx="8183880" cy="1383665"/>
          </a:xfrm>
          <a:prstGeom prst="rect">
            <a:avLst/>
          </a:prstGeom>
          <a:noFill/>
        </p:spPr>
        <p:txBody>
          <a:bodyPr wrap="square" rtlCol="0">
            <a:spAutoFit/>
          </a:bodyPr>
          <a:lstStyle/>
          <a:p>
            <a:r>
              <a:rPr lang="zh-CN" altLang="en-US" sz="2800" dirty="0">
                <a:solidFill>
                  <a:srgbClr val="FF0000"/>
                </a:solidFill>
              </a:rPr>
              <a:t>She cooked on a fire.She </a:t>
            </a:r>
            <a:r>
              <a:rPr lang="zh-CN" altLang="en-US" sz="2800" dirty="0" smtClean="0">
                <a:solidFill>
                  <a:srgbClr val="FF0000"/>
                </a:solidFill>
              </a:rPr>
              <a:t>didn</a:t>
            </a:r>
            <a:r>
              <a:rPr lang="en-US" altLang="zh-CN" sz="2800" dirty="0" smtClean="0">
                <a:solidFill>
                  <a:srgbClr val="FF0000"/>
                </a:solidFill>
              </a:rPr>
              <a:t>’</a:t>
            </a:r>
            <a:r>
              <a:rPr lang="zh-CN" altLang="en-US" sz="2800" dirty="0" smtClean="0">
                <a:solidFill>
                  <a:srgbClr val="FF0000"/>
                </a:solidFill>
              </a:rPr>
              <a:t>t </a:t>
            </a:r>
            <a:r>
              <a:rPr lang="zh-CN" altLang="en-US" sz="2800" dirty="0">
                <a:solidFill>
                  <a:srgbClr val="FF0000"/>
                </a:solidFill>
              </a:rPr>
              <a:t>have a television or a radio.She </a:t>
            </a:r>
            <a:r>
              <a:rPr lang="zh-CN" altLang="en-US" sz="2800" dirty="0" smtClean="0">
                <a:solidFill>
                  <a:srgbClr val="FF0000"/>
                </a:solidFill>
              </a:rPr>
              <a:t>didn</a:t>
            </a:r>
            <a:r>
              <a:rPr lang="en-US" altLang="zh-CN" sz="2800" dirty="0" smtClean="0">
                <a:solidFill>
                  <a:srgbClr val="FF0000"/>
                </a:solidFill>
              </a:rPr>
              <a:t>’</a:t>
            </a:r>
            <a:r>
              <a:rPr lang="zh-CN" altLang="en-US" sz="2800" dirty="0" smtClean="0">
                <a:solidFill>
                  <a:srgbClr val="FF0000"/>
                </a:solidFill>
              </a:rPr>
              <a:t>t </a:t>
            </a:r>
            <a:r>
              <a:rPr lang="zh-CN" altLang="en-US" sz="2800" dirty="0">
                <a:solidFill>
                  <a:srgbClr val="FF0000"/>
                </a:solidFill>
              </a:rPr>
              <a:t>have a telephone.She worked in the fields.She </a:t>
            </a:r>
            <a:r>
              <a:rPr lang="zh-CN" altLang="en-US" sz="2800" dirty="0" smtClean="0">
                <a:solidFill>
                  <a:srgbClr val="FF0000"/>
                </a:solidFill>
              </a:rPr>
              <a:t>could</a:t>
            </a:r>
            <a:r>
              <a:rPr lang="en-US" altLang="zh-CN" sz="2800" dirty="0" smtClean="0">
                <a:solidFill>
                  <a:srgbClr val="FF0000"/>
                </a:solidFill>
              </a:rPr>
              <a:t>’</a:t>
            </a:r>
            <a:r>
              <a:rPr lang="zh-CN" altLang="en-US" sz="2800" dirty="0" smtClean="0">
                <a:solidFill>
                  <a:srgbClr val="FF0000"/>
                </a:solidFill>
              </a:rPr>
              <a:t>t </a:t>
            </a:r>
            <a:r>
              <a:rPr lang="zh-CN" altLang="en-US" sz="2800" dirty="0">
                <a:solidFill>
                  <a:srgbClr val="FF0000"/>
                </a:solidFill>
              </a:rPr>
              <a:t>read or write.</a:t>
            </a:r>
            <a:endParaRPr lang="zh-CN" altLang="en-US" sz="2800" dirty="0">
              <a:solidFill>
                <a:srgbClr val="FF0000"/>
              </a:solidFill>
            </a:endParaRPr>
          </a:p>
        </p:txBody>
      </p:sp>
      <p:sp>
        <p:nvSpPr>
          <p:cNvPr id="5" name="文本框 4"/>
          <p:cNvSpPr txBox="1"/>
          <p:nvPr/>
        </p:nvSpPr>
        <p:spPr>
          <a:xfrm>
            <a:off x="1772285" y="5821045"/>
            <a:ext cx="6958330" cy="521970"/>
          </a:xfrm>
          <a:prstGeom prst="rect">
            <a:avLst/>
          </a:prstGeom>
          <a:noFill/>
        </p:spPr>
        <p:txBody>
          <a:bodyPr wrap="square" rtlCol="0">
            <a:spAutoFit/>
          </a:bodyPr>
          <a:lstStyle/>
          <a:p>
            <a:r>
              <a:rPr lang="zh-CN" altLang="en-US" sz="2800" dirty="0">
                <a:solidFill>
                  <a:srgbClr val="FF0000"/>
                </a:solidFill>
              </a:rPr>
              <a:t>She misses her grandmother and Daming. </a:t>
            </a:r>
            <a:endParaRPr lang="zh-CN" altLang="en-US" sz="2800" dirty="0">
              <a:solidFill>
                <a:srgbClr val="FF0000"/>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2"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2"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2"/>
      <p:bldP spid="3" grpId="2"/>
      <p:bldP spid="4" grpId="2"/>
      <p:bldP spid="5" grpId="2"/>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p:cNvSpPr>
            <a:spLocks noChangeArrowheads="1"/>
          </p:cNvSpPr>
          <p:nvPr/>
        </p:nvSpPr>
        <p:spPr bwMode="auto">
          <a:xfrm>
            <a:off x="1613647" y="486837"/>
            <a:ext cx="7239000" cy="1981200"/>
          </a:xfrm>
          <a:prstGeom prst="irregularSeal1">
            <a:avLst/>
          </a:prstGeom>
          <a:solidFill>
            <a:schemeClr val="accent6">
              <a:lumMod val="60000"/>
              <a:lumOff val="40000"/>
            </a:schemeClr>
          </a:solidFill>
          <a:ln w="9525">
            <a:solidFill>
              <a:srgbClr val="FFFFFF"/>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zh-CN" altLang="en-US" sz="2800" b="1">
                <a:solidFill>
                  <a:srgbClr val="FF3300"/>
                </a:solidFill>
              </a:rPr>
              <a:t>火眼金睛辨真伪</a:t>
            </a:r>
            <a:endParaRPr lang="zh-CN" altLang="en-US" sz="2800" b="1">
              <a:solidFill>
                <a:srgbClr val="FF3300"/>
              </a:solidFill>
            </a:endParaRPr>
          </a:p>
        </p:txBody>
      </p:sp>
      <p:sp>
        <p:nvSpPr>
          <p:cNvPr id="16387" name="Rectangle 3"/>
          <p:cNvSpPr>
            <a:spLocks noChangeArrowheads="1"/>
          </p:cNvSpPr>
          <p:nvPr/>
        </p:nvSpPr>
        <p:spPr bwMode="auto">
          <a:xfrm>
            <a:off x="2680335" y="1553845"/>
            <a:ext cx="8526780" cy="42157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marL="342900" indent="-342900"/>
            <a:endParaRPr lang="zh-CN" altLang="en-US" sz="2400" b="1" i="1" dirty="0">
              <a:solidFill>
                <a:srgbClr val="0000FF"/>
              </a:solidFill>
            </a:endParaRPr>
          </a:p>
          <a:p>
            <a:pPr marL="342900" indent="-342900"/>
            <a:endParaRPr lang="zh-CN" altLang="en-US" sz="2000" b="1" i="1" dirty="0">
              <a:solidFill>
                <a:srgbClr val="0000FF"/>
              </a:solidFill>
            </a:endParaRPr>
          </a:p>
          <a:p>
            <a:pPr marL="342900" indent="-342900"/>
            <a:r>
              <a:rPr lang="en-US" altLang="zh-CN" sz="3200" b="1" i="1" dirty="0">
                <a:solidFill>
                  <a:srgbClr val="0000FF"/>
                </a:solidFill>
              </a:rPr>
              <a:t>1 It’s a </a:t>
            </a:r>
            <a:r>
              <a:rPr lang="en-US" altLang="zh-CN" sz="3200" b="1" i="1" dirty="0" err="1">
                <a:solidFill>
                  <a:srgbClr val="0000FF"/>
                </a:solidFill>
              </a:rPr>
              <a:t>programme</a:t>
            </a:r>
            <a:r>
              <a:rPr lang="en-US" altLang="zh-CN" sz="3200" b="1" i="1" dirty="0">
                <a:solidFill>
                  <a:srgbClr val="0000FF"/>
                </a:solidFill>
              </a:rPr>
              <a:t> about China.         (     )</a:t>
            </a:r>
            <a:endParaRPr lang="en-US" altLang="zh-CN" sz="3200" b="1" i="1" dirty="0">
              <a:solidFill>
                <a:srgbClr val="0000FF"/>
              </a:solidFill>
            </a:endParaRPr>
          </a:p>
          <a:p>
            <a:pPr marL="342900" indent="-342900"/>
            <a:r>
              <a:rPr lang="en-US" altLang="zh-CN" sz="3200" b="1" i="1" dirty="0">
                <a:solidFill>
                  <a:srgbClr val="0000FF"/>
                </a:solidFill>
              </a:rPr>
              <a:t>2 The old lady watches TV every day</a:t>
            </a:r>
            <a:r>
              <a:rPr lang="en-US" altLang="zh-CN" sz="3200" b="1" i="1" dirty="0" smtClean="0">
                <a:solidFill>
                  <a:srgbClr val="0000FF"/>
                </a:solidFill>
              </a:rPr>
              <a:t>.</a:t>
            </a:r>
            <a:r>
              <a:rPr lang="en-US" altLang="zh-CN" sz="3200" b="1" dirty="0">
                <a:solidFill>
                  <a:srgbClr val="1605F9"/>
                </a:solidFill>
              </a:rPr>
              <a:t>(</a:t>
            </a:r>
            <a:r>
              <a:rPr lang="en-US" altLang="zh-CN" sz="3200" b="1" i="1" dirty="0" smtClean="0">
                <a:solidFill>
                  <a:srgbClr val="1605F9"/>
                </a:solidFill>
              </a:rPr>
              <a:t> </a:t>
            </a:r>
            <a:r>
              <a:rPr lang="en-US" altLang="zh-CN" sz="3200" b="1" i="1" dirty="0" smtClean="0">
                <a:solidFill>
                  <a:srgbClr val="0000FF"/>
                </a:solidFill>
              </a:rPr>
              <a:t>   </a:t>
            </a:r>
            <a:r>
              <a:rPr lang="en-US" altLang="zh-CN" sz="3200" b="1" i="1" dirty="0">
                <a:solidFill>
                  <a:srgbClr val="0000FF"/>
                </a:solidFill>
              </a:rPr>
              <a:t>)</a:t>
            </a:r>
            <a:endParaRPr lang="en-US" altLang="zh-CN" sz="3200" b="1" i="1" dirty="0">
              <a:solidFill>
                <a:srgbClr val="0000FF"/>
              </a:solidFill>
            </a:endParaRPr>
          </a:p>
          <a:p>
            <a:pPr marL="342900" indent="-342900"/>
            <a:r>
              <a:rPr lang="en-US" altLang="zh-CN" sz="3200" b="1" i="1" dirty="0">
                <a:solidFill>
                  <a:srgbClr val="0000FF"/>
                </a:solidFill>
              </a:rPr>
              <a:t>3 There were many buses.                   (    )</a:t>
            </a:r>
            <a:endParaRPr lang="en-US" altLang="zh-CN" sz="3200" b="1" i="1" dirty="0">
              <a:solidFill>
                <a:srgbClr val="0000FF"/>
              </a:solidFill>
            </a:endParaRPr>
          </a:p>
          <a:p>
            <a:pPr marL="342900" indent="-342900"/>
            <a:r>
              <a:rPr lang="en-US" altLang="zh-CN" sz="3200" b="1" i="1" dirty="0">
                <a:solidFill>
                  <a:srgbClr val="0000FF"/>
                </a:solidFill>
              </a:rPr>
              <a:t>4 There weren’t any televisions.         (    )</a:t>
            </a:r>
            <a:endParaRPr lang="en-US" altLang="zh-CN" sz="3200" b="1" i="1" dirty="0">
              <a:solidFill>
                <a:srgbClr val="0000FF"/>
              </a:solidFill>
            </a:endParaRPr>
          </a:p>
          <a:p>
            <a:pPr marL="342900" indent="-342900"/>
            <a:r>
              <a:rPr lang="en-US" altLang="zh-CN" sz="3200" b="1" i="1" dirty="0">
                <a:solidFill>
                  <a:srgbClr val="0000FF"/>
                </a:solidFill>
              </a:rPr>
              <a:t>5 The old lady lived in a small house. (   )</a:t>
            </a:r>
            <a:endParaRPr lang="en-US" altLang="zh-CN" sz="3200" b="1" i="1" dirty="0">
              <a:solidFill>
                <a:srgbClr val="0000FF"/>
              </a:solidFill>
            </a:endParaRPr>
          </a:p>
          <a:p>
            <a:pPr marL="342900" indent="-342900"/>
            <a:r>
              <a:rPr lang="en-US" altLang="zh-CN" sz="3200" b="1" i="1" dirty="0">
                <a:solidFill>
                  <a:srgbClr val="0000FF"/>
                </a:solidFill>
              </a:rPr>
              <a:t>6 There are lots of cars and buses now. (   )</a:t>
            </a:r>
            <a:endParaRPr lang="en-US" altLang="zh-CN" sz="3200" b="1" i="1" dirty="0">
              <a:solidFill>
                <a:srgbClr val="0000FF"/>
              </a:solidFill>
            </a:endParaRPr>
          </a:p>
          <a:p>
            <a:pPr marL="342900" indent="-342900"/>
            <a:r>
              <a:rPr lang="en-US" altLang="zh-CN" sz="3200" b="1" i="1" dirty="0">
                <a:solidFill>
                  <a:srgbClr val="0000FF"/>
                </a:solidFill>
              </a:rPr>
              <a:t>7 The old lady lives in a small house.   (    </a:t>
            </a:r>
            <a:r>
              <a:rPr lang="en-US" altLang="zh-CN" sz="3200" b="1" i="1" dirty="0" smtClean="0">
                <a:solidFill>
                  <a:srgbClr val="0000FF"/>
                </a:solidFill>
              </a:rPr>
              <a:t>)</a:t>
            </a:r>
            <a:endParaRPr lang="en-US" altLang="zh-CN" sz="3200" b="1" i="1" dirty="0" smtClean="0">
              <a:solidFill>
                <a:srgbClr val="0000FF"/>
              </a:solidFill>
            </a:endParaRPr>
          </a:p>
        </p:txBody>
      </p:sp>
      <p:sp>
        <p:nvSpPr>
          <p:cNvPr id="16388" name="Text Box 4"/>
          <p:cNvSpPr txBox="1">
            <a:spLocks noChangeArrowheads="1"/>
          </p:cNvSpPr>
          <p:nvPr/>
        </p:nvSpPr>
        <p:spPr bwMode="auto">
          <a:xfrm>
            <a:off x="9291432" y="2371200"/>
            <a:ext cx="354013"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6600"/>
                  </a:outerShdw>
                </a:effectLst>
              </a14:hiddenEffects>
            </a:ext>
          </a:extLst>
        </p:spPr>
        <p:txBody>
          <a:bodyPr>
            <a:spAutoFit/>
          </a:bodyPr>
          <a:lstStyle/>
          <a:p>
            <a:r>
              <a:rPr lang="en-US" altLang="zh-CN" sz="1800">
                <a:solidFill>
                  <a:srgbClr val="FF3300"/>
                </a:solidFill>
                <a:latin typeface="Arial" panose="020B0604020202020204" pitchFamily="34" charset="0"/>
              </a:rPr>
              <a:t>T</a:t>
            </a:r>
            <a:endParaRPr lang="en-US" altLang="zh-CN" sz="1800">
              <a:solidFill>
                <a:srgbClr val="FF3300"/>
              </a:solidFill>
              <a:latin typeface="Arial" panose="020B0604020202020204" pitchFamily="34" charset="0"/>
            </a:endParaRPr>
          </a:p>
        </p:txBody>
      </p:sp>
      <p:sp>
        <p:nvSpPr>
          <p:cNvPr id="16389" name="Text Box 5"/>
          <p:cNvSpPr txBox="1">
            <a:spLocks noChangeArrowheads="1"/>
          </p:cNvSpPr>
          <p:nvPr/>
        </p:nvSpPr>
        <p:spPr bwMode="auto">
          <a:xfrm>
            <a:off x="9147287" y="2822050"/>
            <a:ext cx="32258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800">
                <a:solidFill>
                  <a:srgbClr val="FF3300"/>
                </a:solidFill>
                <a:latin typeface="Arial" panose="020B0604020202020204" pitchFamily="34" charset="0"/>
              </a:rPr>
              <a:t>T</a:t>
            </a:r>
            <a:endParaRPr lang="en-US" altLang="zh-CN" sz="1800">
              <a:solidFill>
                <a:srgbClr val="FF3300"/>
              </a:solidFill>
              <a:latin typeface="Arial" panose="020B0604020202020204" pitchFamily="34" charset="0"/>
            </a:endParaRPr>
          </a:p>
        </p:txBody>
      </p:sp>
      <p:sp>
        <p:nvSpPr>
          <p:cNvPr id="16390" name="Text Box 6"/>
          <p:cNvSpPr txBox="1">
            <a:spLocks noChangeArrowheads="1"/>
          </p:cNvSpPr>
          <p:nvPr/>
        </p:nvSpPr>
        <p:spPr bwMode="auto">
          <a:xfrm flipH="1">
            <a:off x="9086215" y="3272790"/>
            <a:ext cx="444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6600"/>
                  </a:outerShdw>
                </a:effectLst>
              </a14:hiddenEffects>
            </a:ext>
          </a:extLst>
        </p:spPr>
        <p:txBody>
          <a:bodyPr wrap="square">
            <a:spAutoFit/>
          </a:bodyPr>
          <a:lstStyle/>
          <a:p>
            <a:r>
              <a:rPr lang="en-US" altLang="zh-CN" sz="1800">
                <a:solidFill>
                  <a:srgbClr val="FF3300"/>
                </a:solidFill>
                <a:latin typeface="Arial" panose="020B0604020202020204" pitchFamily="34" charset="0"/>
              </a:rPr>
              <a:t>F</a:t>
            </a:r>
            <a:endParaRPr lang="en-US" altLang="zh-CN" sz="1800">
              <a:solidFill>
                <a:srgbClr val="FF3300"/>
              </a:solidFill>
              <a:latin typeface="Arial" panose="020B0604020202020204" pitchFamily="34" charset="0"/>
            </a:endParaRPr>
          </a:p>
        </p:txBody>
      </p:sp>
      <p:sp>
        <p:nvSpPr>
          <p:cNvPr id="16391" name="Text Box 7"/>
          <p:cNvSpPr txBox="1">
            <a:spLocks noChangeArrowheads="1"/>
          </p:cNvSpPr>
          <p:nvPr/>
        </p:nvSpPr>
        <p:spPr bwMode="auto">
          <a:xfrm>
            <a:off x="9147287" y="3848845"/>
            <a:ext cx="32258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1800">
                <a:solidFill>
                  <a:srgbClr val="FF3300"/>
                </a:solidFill>
                <a:latin typeface="Arial" panose="020B0604020202020204" pitchFamily="34" charset="0"/>
              </a:rPr>
              <a:t>T</a:t>
            </a:r>
            <a:endParaRPr lang="en-US" altLang="zh-CN" sz="1800">
              <a:solidFill>
                <a:srgbClr val="FF3300"/>
              </a:solidFill>
              <a:latin typeface="Arial" panose="020B0604020202020204" pitchFamily="34" charset="0"/>
            </a:endParaRPr>
          </a:p>
        </p:txBody>
      </p:sp>
      <p:sp>
        <p:nvSpPr>
          <p:cNvPr id="16392" name="Text Box 8"/>
          <p:cNvSpPr txBox="1">
            <a:spLocks noChangeArrowheads="1"/>
          </p:cNvSpPr>
          <p:nvPr/>
        </p:nvSpPr>
        <p:spPr bwMode="auto">
          <a:xfrm>
            <a:off x="9147287" y="4424790"/>
            <a:ext cx="32258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800">
                <a:solidFill>
                  <a:srgbClr val="FF3300"/>
                </a:solidFill>
                <a:latin typeface="Arial" panose="020B0604020202020204" pitchFamily="34" charset="0"/>
              </a:rPr>
              <a:t>T</a:t>
            </a:r>
            <a:endParaRPr lang="en-US" altLang="zh-CN" sz="1800">
              <a:solidFill>
                <a:srgbClr val="FF3300"/>
              </a:solidFill>
              <a:latin typeface="Arial" panose="020B0604020202020204" pitchFamily="34" charset="0"/>
            </a:endParaRPr>
          </a:p>
        </p:txBody>
      </p:sp>
      <p:sp>
        <p:nvSpPr>
          <p:cNvPr id="16393" name="Text Box 9"/>
          <p:cNvSpPr txBox="1">
            <a:spLocks noChangeArrowheads="1"/>
          </p:cNvSpPr>
          <p:nvPr/>
        </p:nvSpPr>
        <p:spPr bwMode="auto">
          <a:xfrm>
            <a:off x="9530827" y="4793090"/>
            <a:ext cx="32258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800">
                <a:solidFill>
                  <a:srgbClr val="FF3300"/>
                </a:solidFill>
                <a:latin typeface="Arial" panose="020B0604020202020204" pitchFamily="34" charset="0"/>
              </a:rPr>
              <a:t>T</a:t>
            </a:r>
            <a:endParaRPr lang="en-US" altLang="zh-CN" sz="1800">
              <a:solidFill>
                <a:srgbClr val="FF3300"/>
              </a:solidFill>
              <a:latin typeface="Arial" panose="020B0604020202020204" pitchFamily="34" charset="0"/>
            </a:endParaRPr>
          </a:p>
        </p:txBody>
      </p:sp>
      <p:sp>
        <p:nvSpPr>
          <p:cNvPr id="16394" name="Text Box 10"/>
          <p:cNvSpPr txBox="1">
            <a:spLocks noChangeArrowheads="1"/>
          </p:cNvSpPr>
          <p:nvPr/>
        </p:nvSpPr>
        <p:spPr bwMode="auto">
          <a:xfrm>
            <a:off x="9291432" y="5326490"/>
            <a:ext cx="32258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6600"/>
                  </a:outerShdw>
                </a:effectLst>
              </a14:hiddenEffects>
            </a:ext>
          </a:extLst>
        </p:spPr>
        <p:txBody>
          <a:bodyPr wrap="none">
            <a:spAutoFit/>
          </a:bodyPr>
          <a:lstStyle/>
          <a:p>
            <a:r>
              <a:rPr lang="en-US" altLang="zh-CN" sz="1800">
                <a:solidFill>
                  <a:srgbClr val="FF3300"/>
                </a:solidFill>
                <a:latin typeface="Arial" panose="020B0604020202020204" pitchFamily="34" charset="0"/>
              </a:rPr>
              <a:t>F</a:t>
            </a:r>
            <a:endParaRPr lang="en-US" altLang="zh-CN" sz="1800">
              <a:solidFill>
                <a:srgbClr val="FF33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500" fill="hold"/>
                                        <p:tgtEl>
                                          <p:spTgt spid="16388"/>
                                        </p:tgtEl>
                                        <p:attrNameLst>
                                          <p:attrName>ppt_x</p:attrName>
                                        </p:attrNameLst>
                                      </p:cBhvr>
                                      <p:tavLst>
                                        <p:tav tm="0">
                                          <p:val>
                                            <p:strVal val="ppt_x"/>
                                          </p:val>
                                        </p:tav>
                                        <p:tav tm="100000">
                                          <p:val>
                                            <p:strVal val="ppt_x"/>
                                          </p:val>
                                        </p:tav>
                                      </p:tavLst>
                                    </p:anim>
                                    <p:anim calcmode="lin" valueType="num">
                                      <p:cBhvr additive="base">
                                        <p:cTn id="8"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9"/>
                                        </p:tgtEl>
                                        <p:attrNameLst>
                                          <p:attrName>style.visibility</p:attrName>
                                        </p:attrNameLst>
                                      </p:cBhvr>
                                      <p:to>
                                        <p:strVal val="visible"/>
                                      </p:to>
                                    </p:set>
                                    <p:anim calcmode="lin" valueType="num">
                                      <p:cBhvr additive="base">
                                        <p:cTn id="13" dur="500" fill="hold"/>
                                        <p:tgtEl>
                                          <p:spTgt spid="16389"/>
                                        </p:tgtEl>
                                        <p:attrNameLst>
                                          <p:attrName>ppt_x</p:attrName>
                                        </p:attrNameLst>
                                      </p:cBhvr>
                                      <p:tavLst>
                                        <p:tav tm="0">
                                          <p:val>
                                            <p:strVal val="ppt_x"/>
                                          </p:val>
                                        </p:tav>
                                        <p:tav tm="100000">
                                          <p:val>
                                            <p:strVal val="ppt_x"/>
                                          </p:val>
                                        </p:tav>
                                      </p:tavLst>
                                    </p:anim>
                                    <p:anim calcmode="lin" valueType="num">
                                      <p:cBhvr additive="base">
                                        <p:cTn id="14"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90">
                                            <p:txEl>
                                              <p:pRg st="0" end="0"/>
                                            </p:txEl>
                                          </p:spTgt>
                                        </p:tgtEl>
                                        <p:attrNameLst>
                                          <p:attrName>style.visibility</p:attrName>
                                        </p:attrNameLst>
                                      </p:cBhvr>
                                      <p:to>
                                        <p:strVal val="visible"/>
                                      </p:to>
                                    </p:set>
                                    <p:anim calcmode="lin" valueType="num">
                                      <p:cBhvr additive="base">
                                        <p:cTn id="19" dur="500" fill="hold"/>
                                        <p:tgtEl>
                                          <p:spTgt spid="1639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391"/>
                                        </p:tgtEl>
                                        <p:attrNameLst>
                                          <p:attrName>style.visibility</p:attrName>
                                        </p:attrNameLst>
                                      </p:cBhvr>
                                      <p:to>
                                        <p:strVal val="visible"/>
                                      </p:to>
                                    </p:set>
                                    <p:anim calcmode="lin" valueType="num">
                                      <p:cBhvr additive="base">
                                        <p:cTn id="25" dur="500" fill="hold"/>
                                        <p:tgtEl>
                                          <p:spTgt spid="16391"/>
                                        </p:tgtEl>
                                        <p:attrNameLst>
                                          <p:attrName>ppt_x</p:attrName>
                                        </p:attrNameLst>
                                      </p:cBhvr>
                                      <p:tavLst>
                                        <p:tav tm="0">
                                          <p:val>
                                            <p:strVal val="ppt_x"/>
                                          </p:val>
                                        </p:tav>
                                        <p:tav tm="100000">
                                          <p:val>
                                            <p:strVal val="ppt_x"/>
                                          </p:val>
                                        </p:tav>
                                      </p:tavLst>
                                    </p:anim>
                                    <p:anim calcmode="lin" valueType="num">
                                      <p:cBhvr additive="base">
                                        <p:cTn id="26" dur="500" fill="hold"/>
                                        <p:tgtEl>
                                          <p:spTgt spid="1639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392"/>
                                        </p:tgtEl>
                                        <p:attrNameLst>
                                          <p:attrName>style.visibility</p:attrName>
                                        </p:attrNameLst>
                                      </p:cBhvr>
                                      <p:to>
                                        <p:strVal val="visible"/>
                                      </p:to>
                                    </p:set>
                                    <p:anim calcmode="lin" valueType="num">
                                      <p:cBhvr additive="base">
                                        <p:cTn id="31" dur="500" fill="hold"/>
                                        <p:tgtEl>
                                          <p:spTgt spid="16392"/>
                                        </p:tgtEl>
                                        <p:attrNameLst>
                                          <p:attrName>ppt_x</p:attrName>
                                        </p:attrNameLst>
                                      </p:cBhvr>
                                      <p:tavLst>
                                        <p:tav tm="0">
                                          <p:val>
                                            <p:strVal val="ppt_x"/>
                                          </p:val>
                                        </p:tav>
                                        <p:tav tm="100000">
                                          <p:val>
                                            <p:strVal val="ppt_x"/>
                                          </p:val>
                                        </p:tav>
                                      </p:tavLst>
                                    </p:anim>
                                    <p:anim calcmode="lin" valueType="num">
                                      <p:cBhvr additive="base">
                                        <p:cTn id="32" dur="500" fill="hold"/>
                                        <p:tgtEl>
                                          <p:spTgt spid="1639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393"/>
                                        </p:tgtEl>
                                        <p:attrNameLst>
                                          <p:attrName>style.visibility</p:attrName>
                                        </p:attrNameLst>
                                      </p:cBhvr>
                                      <p:to>
                                        <p:strVal val="visible"/>
                                      </p:to>
                                    </p:set>
                                    <p:anim calcmode="lin" valueType="num">
                                      <p:cBhvr additive="base">
                                        <p:cTn id="37" dur="500" fill="hold"/>
                                        <p:tgtEl>
                                          <p:spTgt spid="16393"/>
                                        </p:tgtEl>
                                        <p:attrNameLst>
                                          <p:attrName>ppt_x</p:attrName>
                                        </p:attrNameLst>
                                      </p:cBhvr>
                                      <p:tavLst>
                                        <p:tav tm="0">
                                          <p:val>
                                            <p:strVal val="ppt_x"/>
                                          </p:val>
                                        </p:tav>
                                        <p:tav tm="100000">
                                          <p:val>
                                            <p:strVal val="ppt_x"/>
                                          </p:val>
                                        </p:tav>
                                      </p:tavLst>
                                    </p:anim>
                                    <p:anim calcmode="lin" valueType="num">
                                      <p:cBhvr additive="base">
                                        <p:cTn id="38" dur="500" fill="hold"/>
                                        <p:tgtEl>
                                          <p:spTgt spid="1639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6394">
                                            <p:txEl>
                                              <p:pRg st="0" end="0"/>
                                            </p:txEl>
                                          </p:spTgt>
                                        </p:tgtEl>
                                        <p:attrNameLst>
                                          <p:attrName>style.visibility</p:attrName>
                                        </p:attrNameLst>
                                      </p:cBhvr>
                                      <p:to>
                                        <p:strVal val="visible"/>
                                      </p:to>
                                    </p:set>
                                    <p:anim calcmode="lin" valueType="num">
                                      <p:cBhvr additive="base">
                                        <p:cTn id="43" dur="500" fill="hold"/>
                                        <p:tgtEl>
                                          <p:spTgt spid="16394">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639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89" grpId="0"/>
      <p:bldP spid="16391" grpId="0"/>
      <p:bldP spid="16392" grpId="0"/>
      <p:bldP spid="1639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64223" y="353284"/>
            <a:ext cx="255905" cy="106680"/>
          </a:xfrm>
          <a:prstGeom prst="rect">
            <a:avLst/>
          </a:prstGeom>
        </p:spPr>
        <p:txBody>
          <a:bodyPr wrap="none">
            <a:spAutoFit/>
          </a:bodyPr>
          <a:lstStyle/>
          <a:p>
            <a:r>
              <a:rPr lang="en-US" altLang="zh-CN" sz="100">
                <a:solidFill>
                  <a:schemeClr val="bg1"/>
                </a:solidFill>
              </a:rPr>
              <a:t>listen and say</a:t>
            </a:r>
            <a:endParaRPr lang="zh-CN" altLang="en-US" sz="100">
              <a:solidFill>
                <a:schemeClr val="bg1"/>
              </a:solidFill>
            </a:endParaRPr>
          </a:p>
        </p:txBody>
      </p:sp>
      <p:sp>
        <p:nvSpPr>
          <p:cNvPr id="19" name="Rectangle 2"/>
          <p:cNvSpPr txBox="1">
            <a:spLocks noChangeArrowheads="1"/>
          </p:cNvSpPr>
          <p:nvPr/>
        </p:nvSpPr>
        <p:spPr bwMode="auto">
          <a:xfrm>
            <a:off x="651640" y="1591277"/>
            <a:ext cx="10735195" cy="387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defTabSz="914400" eaLnBrk="1" hangingPunct="1">
              <a:spcBef>
                <a:spcPct val="50000"/>
              </a:spcBef>
            </a:pPr>
            <a:r>
              <a:rPr lang="en-US" altLang="zh-CN" sz="3195" b="1" kern="0">
                <a:solidFill>
                  <a:srgbClr val="00B0F0"/>
                </a:solidFill>
                <a:latin typeface="Comic Sans MS" panose="030F0702030302020204" pitchFamily="66" charset="0"/>
                <a:ea typeface="德彪钢笔行书字库" panose="02000000000000000000" pitchFamily="2" charset="-122"/>
              </a:rPr>
              <a:t>Life was very different in China many years ago.</a:t>
            </a:r>
            <a:endParaRPr lang="en-US" altLang="zh-CN" sz="3195" b="1" kern="0">
              <a:solidFill>
                <a:srgbClr val="00B0F0"/>
              </a:solidFill>
              <a:latin typeface="Comic Sans MS" panose="030F0702030302020204" pitchFamily="66" charset="0"/>
              <a:ea typeface="德彪钢笔行书字库" panose="02000000000000000000" pitchFamily="2" charset="-122"/>
            </a:endParaRPr>
          </a:p>
          <a:p>
            <a:pPr algn="l" defTabSz="914400" eaLnBrk="1" hangingPunct="1">
              <a:spcBef>
                <a:spcPct val="50000"/>
              </a:spcBef>
            </a:pPr>
            <a:r>
              <a:rPr lang="en-US" altLang="zh-CN" sz="3195" b="1" kern="0">
                <a:solidFill>
                  <a:schemeClr val="tx1"/>
                </a:solidFill>
                <a:latin typeface="Comic Sans MS" panose="030F0702030302020204" pitchFamily="66" charset="0"/>
                <a:ea typeface="德彪钢笔行书字库" panose="02000000000000000000" pitchFamily="2" charset="-122"/>
              </a:rPr>
              <a:t>1.There </a:t>
            </a:r>
            <a:r>
              <a:rPr lang="en-US" altLang="zh-CN" sz="3195" b="1" u="sng" kern="0">
                <a:solidFill>
                  <a:schemeClr val="tx1"/>
                </a:solidFill>
                <a:latin typeface="Comic Sans MS" panose="030F0702030302020204" pitchFamily="66" charset="0"/>
                <a:ea typeface="德彪钢笔行书字库" panose="02000000000000000000" pitchFamily="2" charset="-122"/>
              </a:rPr>
              <a:t>       </a:t>
            </a:r>
            <a:r>
              <a:rPr lang="en-US" altLang="zh-CN" sz="3195" b="1" kern="0">
                <a:solidFill>
                  <a:schemeClr val="tx1"/>
                </a:solidFill>
                <a:latin typeface="Comic Sans MS" panose="030F0702030302020204" pitchFamily="66" charset="0"/>
                <a:ea typeface="德彪钢笔行书字库" panose="02000000000000000000" pitchFamily="2" charset="-122"/>
              </a:rPr>
              <a:t> any buses.</a:t>
            </a:r>
            <a:r>
              <a:rPr lang="zh-CN" altLang="en-US" sz="3195" b="1" kern="0">
                <a:solidFill>
                  <a:schemeClr val="tx1"/>
                </a:solidFill>
                <a:latin typeface="Comic Sans MS" panose="030F0702030302020204" pitchFamily="66" charset="0"/>
                <a:ea typeface="德彪钢笔行书字库" panose="02000000000000000000" pitchFamily="2" charset="-122"/>
              </a:rPr>
              <a:t>（</a:t>
            </a:r>
            <a:r>
              <a:rPr lang="en-US" altLang="zh-CN" sz="3195" b="1" kern="0">
                <a:solidFill>
                  <a:schemeClr val="tx1"/>
                </a:solidFill>
                <a:latin typeface="Comic Sans MS" panose="030F0702030302020204" pitchFamily="66" charset="0"/>
                <a:ea typeface="德彪钢笔行书字库" panose="02000000000000000000" pitchFamily="2" charset="-122"/>
              </a:rPr>
              <a:t>were, weren’t</a:t>
            </a:r>
            <a:r>
              <a:rPr lang="zh-CN" altLang="en-US" sz="3195" b="1" kern="0">
                <a:solidFill>
                  <a:schemeClr val="tx1"/>
                </a:solidFill>
                <a:latin typeface="Comic Sans MS" panose="030F0702030302020204" pitchFamily="66" charset="0"/>
                <a:ea typeface="德彪钢笔行书字库" panose="02000000000000000000" pitchFamily="2" charset="-122"/>
              </a:rPr>
              <a:t>）</a:t>
            </a:r>
            <a:endParaRPr lang="en-US" altLang="zh-CN" sz="3195" b="1" kern="0">
              <a:solidFill>
                <a:schemeClr val="tx1"/>
              </a:solidFill>
              <a:latin typeface="Comic Sans MS" panose="030F0702030302020204" pitchFamily="66" charset="0"/>
              <a:ea typeface="德彪钢笔行书字库" panose="02000000000000000000" pitchFamily="2" charset="-122"/>
            </a:endParaRPr>
          </a:p>
          <a:p>
            <a:pPr algn="l" defTabSz="914400" eaLnBrk="1" hangingPunct="1">
              <a:spcBef>
                <a:spcPct val="50000"/>
              </a:spcBef>
            </a:pPr>
            <a:r>
              <a:rPr lang="en-US" altLang="zh-CN" sz="3195" b="1" kern="0">
                <a:solidFill>
                  <a:schemeClr val="tx1"/>
                </a:solidFill>
                <a:latin typeface="Comic Sans MS" panose="030F0702030302020204" pitchFamily="66" charset="0"/>
                <a:ea typeface="德彪钢笔行书字库" panose="02000000000000000000" pitchFamily="2" charset="-122"/>
              </a:rPr>
              <a:t>2.There </a:t>
            </a:r>
            <a:r>
              <a:rPr lang="en-US" altLang="zh-CN" sz="3195" b="1" u="sng" kern="0">
                <a:solidFill>
                  <a:schemeClr val="tx1"/>
                </a:solidFill>
                <a:latin typeface="Comic Sans MS" panose="030F0702030302020204" pitchFamily="66" charset="0"/>
                <a:ea typeface="德彪钢笔行书字库" panose="02000000000000000000" pitchFamily="2" charset="-122"/>
              </a:rPr>
              <a:t>       </a:t>
            </a:r>
            <a:r>
              <a:rPr lang="en-US" altLang="zh-CN" sz="3195" b="1" kern="0">
                <a:solidFill>
                  <a:schemeClr val="tx1"/>
                </a:solidFill>
                <a:latin typeface="Comic Sans MS" panose="030F0702030302020204" pitchFamily="66" charset="0"/>
                <a:ea typeface="德彪钢笔行书字库" panose="02000000000000000000" pitchFamily="2" charset="-122"/>
              </a:rPr>
              <a:t> any televisions.</a:t>
            </a:r>
            <a:r>
              <a:rPr lang="zh-CN" altLang="en-US" sz="3195" b="1" kern="0">
                <a:solidFill>
                  <a:schemeClr val="tx1"/>
                </a:solidFill>
                <a:latin typeface="Comic Sans MS" panose="030F0702030302020204" pitchFamily="66" charset="0"/>
                <a:ea typeface="德彪钢笔行书字库" panose="02000000000000000000" pitchFamily="2" charset="-122"/>
              </a:rPr>
              <a:t>（</a:t>
            </a:r>
            <a:r>
              <a:rPr lang="en-US" altLang="zh-CN" sz="3195" b="1" kern="0">
                <a:solidFill>
                  <a:schemeClr val="tx1"/>
                </a:solidFill>
                <a:latin typeface="Comic Sans MS" panose="030F0702030302020204" pitchFamily="66" charset="0"/>
                <a:ea typeface="德彪钢笔行书字库" panose="02000000000000000000" pitchFamily="2" charset="-122"/>
              </a:rPr>
              <a:t>were, weren’t</a:t>
            </a:r>
            <a:r>
              <a:rPr lang="zh-CN" altLang="en-US" sz="3195" b="1" kern="0">
                <a:solidFill>
                  <a:schemeClr val="tx1"/>
                </a:solidFill>
                <a:latin typeface="Comic Sans MS" panose="030F0702030302020204" pitchFamily="66" charset="0"/>
                <a:ea typeface="德彪钢笔行书字库" panose="02000000000000000000" pitchFamily="2" charset="-122"/>
              </a:rPr>
              <a:t>）</a:t>
            </a:r>
            <a:endParaRPr lang="en-US" altLang="zh-CN" sz="3195" b="1" kern="0">
              <a:solidFill>
                <a:schemeClr val="tx1"/>
              </a:solidFill>
              <a:latin typeface="Comic Sans MS" panose="030F0702030302020204" pitchFamily="66" charset="0"/>
              <a:ea typeface="德彪钢笔行书字库" panose="02000000000000000000" pitchFamily="2" charset="-122"/>
            </a:endParaRPr>
          </a:p>
          <a:p>
            <a:pPr algn="l" defTabSz="914400" eaLnBrk="1" hangingPunct="1">
              <a:spcBef>
                <a:spcPct val="50000"/>
              </a:spcBef>
            </a:pPr>
            <a:r>
              <a:rPr lang="en-US" altLang="zh-CN" sz="3195" b="1" kern="0">
                <a:solidFill>
                  <a:schemeClr val="tx1"/>
                </a:solidFill>
                <a:latin typeface="Comic Sans MS" panose="030F0702030302020204" pitchFamily="66" charset="0"/>
                <a:ea typeface="德彪钢笔行书字库" panose="02000000000000000000" pitchFamily="2" charset="-122"/>
              </a:rPr>
              <a:t>3.We lived in a </a:t>
            </a:r>
            <a:r>
              <a:rPr lang="en-US" altLang="zh-CN" sz="3195" b="1" u="sng" kern="0">
                <a:solidFill>
                  <a:schemeClr val="tx1"/>
                </a:solidFill>
                <a:latin typeface="Comic Sans MS" panose="030F0702030302020204" pitchFamily="66" charset="0"/>
                <a:ea typeface="德彪钢笔行书字库" panose="02000000000000000000" pitchFamily="2" charset="-122"/>
              </a:rPr>
              <a:t>       </a:t>
            </a:r>
            <a:r>
              <a:rPr lang="en-US" altLang="zh-CN" sz="3195" b="1" kern="0">
                <a:solidFill>
                  <a:schemeClr val="tx1"/>
                </a:solidFill>
                <a:latin typeface="Comic Sans MS" panose="030F0702030302020204" pitchFamily="66" charset="0"/>
                <a:ea typeface="德彪钢笔行书字库" panose="02000000000000000000" pitchFamily="2" charset="-122"/>
              </a:rPr>
              <a:t> house.</a:t>
            </a:r>
            <a:r>
              <a:rPr lang="zh-CN" altLang="en-US" sz="3195" b="1" kern="0">
                <a:solidFill>
                  <a:schemeClr val="tx1"/>
                </a:solidFill>
                <a:latin typeface="Comic Sans MS" panose="030F0702030302020204" pitchFamily="66" charset="0"/>
                <a:ea typeface="德彪钢笔行书字库" panose="02000000000000000000" pitchFamily="2" charset="-122"/>
              </a:rPr>
              <a:t>（</a:t>
            </a:r>
            <a:r>
              <a:rPr lang="en-US" altLang="zh-CN" sz="3195" b="1" kern="0">
                <a:solidFill>
                  <a:schemeClr val="tx1"/>
                </a:solidFill>
                <a:latin typeface="Comic Sans MS" panose="030F0702030302020204" pitchFamily="66" charset="0"/>
                <a:ea typeface="德彪钢笔行书字库" panose="02000000000000000000" pitchFamily="2" charset="-122"/>
              </a:rPr>
              <a:t>big, small</a:t>
            </a:r>
            <a:r>
              <a:rPr lang="zh-CN" altLang="en-US" sz="3195" b="1" kern="0">
                <a:solidFill>
                  <a:schemeClr val="tx1"/>
                </a:solidFill>
                <a:latin typeface="Comic Sans MS" panose="030F0702030302020204" pitchFamily="66" charset="0"/>
                <a:ea typeface="德彪钢笔行书字库" panose="02000000000000000000" pitchFamily="2" charset="-122"/>
              </a:rPr>
              <a:t>）</a:t>
            </a:r>
            <a:endParaRPr lang="en-US" altLang="zh-CN" sz="3195" b="1" kern="0">
              <a:solidFill>
                <a:schemeClr val="tx1"/>
              </a:solidFill>
              <a:latin typeface="Comic Sans MS" panose="030F0702030302020204" pitchFamily="66" charset="0"/>
              <a:ea typeface="德彪钢笔行书字库" panose="02000000000000000000" pitchFamily="2" charset="-122"/>
            </a:endParaRPr>
          </a:p>
          <a:p>
            <a:pPr algn="l" defTabSz="914400" eaLnBrk="1" hangingPunct="1">
              <a:spcBef>
                <a:spcPct val="50000"/>
              </a:spcBef>
            </a:pPr>
            <a:r>
              <a:rPr lang="en-US" altLang="zh-CN" sz="3195" b="1" kern="0">
                <a:solidFill>
                  <a:schemeClr val="tx1"/>
                </a:solidFill>
                <a:latin typeface="Comic Sans MS" panose="030F0702030302020204" pitchFamily="66" charset="0"/>
                <a:ea typeface="德彪钢笔行书字库" panose="02000000000000000000" pitchFamily="2" charset="-122"/>
              </a:rPr>
              <a:t>4.We </a:t>
            </a:r>
            <a:r>
              <a:rPr lang="en-US" altLang="zh-CN" sz="3195" b="1" u="sng" kern="0">
                <a:solidFill>
                  <a:schemeClr val="tx1"/>
                </a:solidFill>
                <a:latin typeface="Comic Sans MS" panose="030F0702030302020204" pitchFamily="66" charset="0"/>
                <a:ea typeface="德彪钢笔行书字库" panose="02000000000000000000" pitchFamily="2" charset="-122"/>
              </a:rPr>
              <a:t>       </a:t>
            </a:r>
            <a:r>
              <a:rPr lang="en-US" altLang="zh-CN" sz="3195" b="1" kern="0">
                <a:solidFill>
                  <a:schemeClr val="tx1"/>
                </a:solidFill>
                <a:latin typeface="Comic Sans MS" panose="030F0702030302020204" pitchFamily="66" charset="0"/>
                <a:ea typeface="德彪钢笔行书字库" panose="02000000000000000000" pitchFamily="2" charset="-122"/>
              </a:rPr>
              <a:t> have enough food.</a:t>
            </a:r>
            <a:r>
              <a:rPr lang="zh-CN" altLang="en-US" sz="3195" b="1" kern="0">
                <a:solidFill>
                  <a:schemeClr val="tx1"/>
                </a:solidFill>
                <a:latin typeface="Comic Sans MS" panose="030F0702030302020204" pitchFamily="66" charset="0"/>
                <a:ea typeface="德彪钢笔行书字库" panose="02000000000000000000" pitchFamily="2" charset="-122"/>
              </a:rPr>
              <a:t>（</a:t>
            </a:r>
            <a:r>
              <a:rPr lang="en-US" altLang="zh-CN" sz="3195" b="1" kern="0">
                <a:solidFill>
                  <a:schemeClr val="tx1"/>
                </a:solidFill>
                <a:latin typeface="Comic Sans MS" panose="030F0702030302020204" pitchFamily="66" charset="0"/>
                <a:ea typeface="德彪钢笔行书字库" panose="02000000000000000000" pitchFamily="2" charset="-122"/>
              </a:rPr>
              <a:t>did, didn’t</a:t>
            </a:r>
            <a:r>
              <a:rPr lang="zh-CN" altLang="en-US" sz="3195" b="1" kern="0">
                <a:solidFill>
                  <a:schemeClr val="tx1"/>
                </a:solidFill>
                <a:latin typeface="Comic Sans MS" panose="030F0702030302020204" pitchFamily="66" charset="0"/>
                <a:ea typeface="德彪钢笔行书字库" panose="02000000000000000000" pitchFamily="2" charset="-122"/>
              </a:rPr>
              <a:t>）</a:t>
            </a:r>
            <a:endParaRPr lang="zh-CN" altLang="en-US" sz="3195" b="1" kern="0">
              <a:solidFill>
                <a:schemeClr val="tx1"/>
              </a:solidFill>
              <a:latin typeface="Comic Sans MS" panose="030F0702030302020204" pitchFamily="66" charset="0"/>
              <a:ea typeface="德彪钢笔行书字库" panose="02000000000000000000" pitchFamily="2" charset="-122"/>
            </a:endParaRPr>
          </a:p>
        </p:txBody>
      </p:sp>
      <p:sp>
        <p:nvSpPr>
          <p:cNvPr id="20" name="文本框 19"/>
          <p:cNvSpPr txBox="1"/>
          <p:nvPr/>
        </p:nvSpPr>
        <p:spPr>
          <a:xfrm>
            <a:off x="651640" y="702832"/>
            <a:ext cx="4297680" cy="645160"/>
          </a:xfrm>
          <a:prstGeom prst="rect">
            <a:avLst/>
          </a:prstGeom>
          <a:noFill/>
        </p:spPr>
        <p:txBody>
          <a:bodyPr wrap="none" rtlCol="0">
            <a:spAutoFit/>
          </a:bodyPr>
          <a:lstStyle/>
          <a:p>
            <a:r>
              <a:rPr lang="zh-CN" altLang="en-US" sz="3600">
                <a:solidFill>
                  <a:srgbClr val="FF0000"/>
                </a:solidFill>
                <a:latin typeface="华文新魏" panose="02010800040101010101" charset="-122"/>
                <a:ea typeface="华文新魏" panose="02010800040101010101" charset="-122"/>
              </a:rPr>
              <a:t>根据课文内容填空。</a:t>
            </a:r>
            <a:endParaRPr lang="zh-CN" altLang="en-US" sz="3600">
              <a:solidFill>
                <a:srgbClr val="FF0000"/>
              </a:solidFill>
              <a:latin typeface="华文新魏" panose="02010800040101010101" charset="-122"/>
              <a:ea typeface="华文新魏" panose="02010800040101010101" charset="-122"/>
            </a:endParaRPr>
          </a:p>
        </p:txBody>
      </p:sp>
      <p:sp>
        <p:nvSpPr>
          <p:cNvPr id="9" name="Text Box 4"/>
          <p:cNvSpPr txBox="1">
            <a:spLocks noChangeArrowheads="1"/>
          </p:cNvSpPr>
          <p:nvPr/>
        </p:nvSpPr>
        <p:spPr bwMode="auto">
          <a:xfrm>
            <a:off x="2351902" y="2514467"/>
            <a:ext cx="220789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weren’t</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
        <p:nvSpPr>
          <p:cNvPr id="11" name="Text Box 4"/>
          <p:cNvSpPr txBox="1">
            <a:spLocks noChangeArrowheads="1"/>
          </p:cNvSpPr>
          <p:nvPr/>
        </p:nvSpPr>
        <p:spPr bwMode="auto">
          <a:xfrm>
            <a:off x="2311745" y="3183032"/>
            <a:ext cx="220789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weren’t</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
        <p:nvSpPr>
          <p:cNvPr id="12" name="Text Box 4"/>
          <p:cNvSpPr txBox="1">
            <a:spLocks noChangeArrowheads="1"/>
          </p:cNvSpPr>
          <p:nvPr/>
        </p:nvSpPr>
        <p:spPr bwMode="auto">
          <a:xfrm>
            <a:off x="3991287" y="3903074"/>
            <a:ext cx="220789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small</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
        <p:nvSpPr>
          <p:cNvPr id="15" name="Text Box 4"/>
          <p:cNvSpPr txBox="1">
            <a:spLocks noChangeArrowheads="1"/>
          </p:cNvSpPr>
          <p:nvPr/>
        </p:nvSpPr>
        <p:spPr bwMode="auto">
          <a:xfrm>
            <a:off x="1986419" y="4658142"/>
            <a:ext cx="220789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didn’t</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subTnLst>
                                    <p:audio>
                                      <p:cMediaNode vol="100000">
                                        <p:cTn display="0" masterRel="sameClick">
                                          <p:stCondLst>
                                            <p:cond evt="begin" delay="0">
                                              <p:tn val="5"/>
                                            </p:cond>
                                          </p:stCondLst>
                                          <p:endCondLst>
                                            <p:cond evt="onStopAudio" delay="0">
                                              <p:tgtEl>
                                                <p:sldTgt/>
                                              </p:tgtEl>
                                            </p:cond>
                                          </p:endCondLst>
                                        </p:cTn>
                                        <p:tgtEl>
                                          <p:sndTgt r:embed="rId1" name="suction.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subTnLst>
                                    <p:audio>
                                      <p:cMediaNode vol="100000">
                                        <p:cTn display="0" masterRel="sameClick">
                                          <p:stCondLst>
                                            <p:cond evt="begin" delay="0">
                                              <p:tn val="10"/>
                                            </p:cond>
                                          </p:stCondLst>
                                          <p:endCondLst>
                                            <p:cond evt="onStopAudio" delay="0">
                                              <p:tgtEl>
                                                <p:sldTgt/>
                                              </p:tgtEl>
                                            </p:cond>
                                          </p:endCondLst>
                                        </p:cTn>
                                        <p:tgtEl>
                                          <p:sndTgt r:embed="rId1" name="suction.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subTnLst>
                                    <p:audio>
                                      <p:cMediaNode vol="100000">
                                        <p:cTn display="0" masterRel="sameClick">
                                          <p:stCondLst>
                                            <p:cond evt="begin" delay="0">
                                              <p:tn val="15"/>
                                            </p:cond>
                                          </p:stCondLst>
                                          <p:endCondLst>
                                            <p:cond evt="onStopAudio" delay="0">
                                              <p:tgtEl>
                                                <p:sldTgt/>
                                              </p:tgtEl>
                                            </p:cond>
                                          </p:endCondLst>
                                        </p:cTn>
                                        <p:tgtEl>
                                          <p:sndTgt r:embed="rId1" name="suction.wav"/>
                                        </p:tgtEl>
                                      </p:cMediaNode>
                                    </p:audio>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subTnLst>
                                    <p:audio>
                                      <p:cMediaNode vol="100000">
                                        <p:cTn display="0" masterRel="sameClick">
                                          <p:stCondLst>
                                            <p:cond evt="begin" delay="0">
                                              <p:tn val="20"/>
                                            </p:cond>
                                          </p:stCondLst>
                                          <p:endCondLst>
                                            <p:cond evt="onStopAudio" delay="0">
                                              <p:tgtEl>
                                                <p:sldTgt/>
                                              </p:tgtEl>
                                            </p:cond>
                                          </p:endCondLst>
                                        </p:cTn>
                                        <p:tgtEl>
                                          <p:sndTgt r:embed="rId1"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64223" y="353284"/>
            <a:ext cx="255905" cy="106680"/>
          </a:xfrm>
          <a:prstGeom prst="rect">
            <a:avLst/>
          </a:prstGeom>
        </p:spPr>
        <p:txBody>
          <a:bodyPr wrap="none">
            <a:spAutoFit/>
          </a:bodyPr>
          <a:lstStyle/>
          <a:p>
            <a:r>
              <a:rPr lang="en-US" altLang="zh-CN" sz="100">
                <a:solidFill>
                  <a:schemeClr val="bg1"/>
                </a:solidFill>
              </a:rPr>
              <a:t>listen and say</a:t>
            </a:r>
            <a:endParaRPr lang="zh-CN" altLang="en-US" sz="100">
              <a:solidFill>
                <a:schemeClr val="bg1"/>
              </a:solidFill>
            </a:endParaRPr>
          </a:p>
        </p:txBody>
      </p:sp>
      <p:sp>
        <p:nvSpPr>
          <p:cNvPr id="7" name="Rectangle 2"/>
          <p:cNvSpPr txBox="1">
            <a:spLocks noChangeArrowheads="1"/>
          </p:cNvSpPr>
          <p:nvPr/>
        </p:nvSpPr>
        <p:spPr bwMode="auto">
          <a:xfrm>
            <a:off x="651640" y="1591277"/>
            <a:ext cx="10735195" cy="387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defTabSz="914400" eaLnBrk="1" hangingPunct="1">
              <a:spcBef>
                <a:spcPct val="50000"/>
              </a:spcBef>
            </a:pPr>
            <a:r>
              <a:rPr lang="en-US" altLang="zh-CN" sz="3195" b="1" kern="0">
                <a:solidFill>
                  <a:srgbClr val="F270C1"/>
                </a:solidFill>
                <a:latin typeface="Comic Sans MS" panose="030F0702030302020204" pitchFamily="66" charset="0"/>
                <a:ea typeface="德彪钢笔行书字库" panose="02000000000000000000" pitchFamily="2" charset="-122"/>
              </a:rPr>
              <a:t>Life is very different now.</a:t>
            </a:r>
            <a:endParaRPr lang="en-US" altLang="zh-CN" sz="3195" b="1" kern="0">
              <a:solidFill>
                <a:srgbClr val="F270C1"/>
              </a:solidFill>
              <a:latin typeface="Comic Sans MS" panose="030F0702030302020204" pitchFamily="66" charset="0"/>
              <a:ea typeface="德彪钢笔行书字库" panose="02000000000000000000" pitchFamily="2" charset="-122"/>
            </a:endParaRPr>
          </a:p>
          <a:p>
            <a:pPr algn="l" defTabSz="914400" eaLnBrk="1" hangingPunct="1">
              <a:spcBef>
                <a:spcPct val="50000"/>
              </a:spcBef>
            </a:pPr>
            <a:r>
              <a:rPr lang="en-US" altLang="zh-CN" sz="3195" b="1" kern="0">
                <a:solidFill>
                  <a:schemeClr val="tx1"/>
                </a:solidFill>
                <a:latin typeface="Comic Sans MS" panose="030F0702030302020204" pitchFamily="66" charset="0"/>
                <a:ea typeface="德彪钢笔行书字库" panose="02000000000000000000" pitchFamily="2" charset="-122"/>
              </a:rPr>
              <a:t>1.There are </a:t>
            </a:r>
            <a:r>
              <a:rPr lang="en-US" altLang="zh-CN" sz="3195" b="1" u="sng" kern="0">
                <a:solidFill>
                  <a:schemeClr val="tx1"/>
                </a:solidFill>
                <a:latin typeface="Comic Sans MS" panose="030F0702030302020204" pitchFamily="66" charset="0"/>
                <a:ea typeface="德彪钢笔行书字库" panose="02000000000000000000" pitchFamily="2" charset="-122"/>
              </a:rPr>
              <a:t>       </a:t>
            </a:r>
            <a:r>
              <a:rPr lang="en-US" altLang="zh-CN" sz="3195" b="1" kern="0">
                <a:solidFill>
                  <a:schemeClr val="tx1"/>
                </a:solidFill>
                <a:latin typeface="Comic Sans MS" panose="030F0702030302020204" pitchFamily="66" charset="0"/>
                <a:ea typeface="德彪钢笔行书字库" panose="02000000000000000000" pitchFamily="2" charset="-122"/>
              </a:rPr>
              <a:t> buses and cars.</a:t>
            </a:r>
            <a:r>
              <a:rPr lang="zh-CN" altLang="en-US" sz="3195" b="1" kern="0">
                <a:solidFill>
                  <a:schemeClr val="tx1"/>
                </a:solidFill>
                <a:latin typeface="Comic Sans MS" panose="030F0702030302020204" pitchFamily="66" charset="0"/>
                <a:ea typeface="德彪钢笔行书字库" panose="02000000000000000000" pitchFamily="2" charset="-122"/>
              </a:rPr>
              <a:t>（</a:t>
            </a:r>
            <a:r>
              <a:rPr lang="en-US" altLang="zh-CN" sz="3195" b="1" kern="0">
                <a:solidFill>
                  <a:schemeClr val="tx1"/>
                </a:solidFill>
                <a:latin typeface="Comic Sans MS" panose="030F0702030302020204" pitchFamily="66" charset="0"/>
                <a:ea typeface="德彪钢笔行书字库" panose="02000000000000000000" pitchFamily="2" charset="-122"/>
              </a:rPr>
              <a:t>lots of, lot of</a:t>
            </a:r>
            <a:r>
              <a:rPr lang="zh-CN" altLang="en-US" sz="3195" b="1" kern="0">
                <a:solidFill>
                  <a:schemeClr val="tx1"/>
                </a:solidFill>
                <a:latin typeface="Comic Sans MS" panose="030F0702030302020204" pitchFamily="66" charset="0"/>
                <a:ea typeface="德彪钢笔行书字库" panose="02000000000000000000" pitchFamily="2" charset="-122"/>
              </a:rPr>
              <a:t>）</a:t>
            </a:r>
            <a:endParaRPr lang="en-US" altLang="zh-CN" sz="3195" b="1" kern="0">
              <a:solidFill>
                <a:schemeClr val="tx1"/>
              </a:solidFill>
              <a:latin typeface="Comic Sans MS" panose="030F0702030302020204" pitchFamily="66" charset="0"/>
              <a:ea typeface="德彪钢笔行书字库" panose="02000000000000000000" pitchFamily="2" charset="-122"/>
            </a:endParaRPr>
          </a:p>
          <a:p>
            <a:pPr algn="l" defTabSz="914400" eaLnBrk="1" hangingPunct="1">
              <a:spcBef>
                <a:spcPct val="50000"/>
              </a:spcBef>
            </a:pPr>
            <a:r>
              <a:rPr lang="en-US" altLang="zh-CN" sz="3195" b="1" kern="0">
                <a:solidFill>
                  <a:schemeClr val="tx1"/>
                </a:solidFill>
                <a:latin typeface="Comic Sans MS" panose="030F0702030302020204" pitchFamily="66" charset="0"/>
                <a:ea typeface="德彪钢笔行书字库" panose="02000000000000000000" pitchFamily="2" charset="-122"/>
              </a:rPr>
              <a:t>2.We live in a </a:t>
            </a:r>
            <a:r>
              <a:rPr lang="en-US" altLang="zh-CN" sz="3195" b="1" u="sng" kern="0">
                <a:solidFill>
                  <a:schemeClr val="tx1"/>
                </a:solidFill>
                <a:latin typeface="Comic Sans MS" panose="030F0702030302020204" pitchFamily="66" charset="0"/>
                <a:ea typeface="德彪钢笔行书字库" panose="02000000000000000000" pitchFamily="2" charset="-122"/>
              </a:rPr>
              <a:t>       </a:t>
            </a:r>
            <a:r>
              <a:rPr lang="en-US" altLang="zh-CN" sz="3195" b="1" kern="0">
                <a:solidFill>
                  <a:schemeClr val="tx1"/>
                </a:solidFill>
                <a:latin typeface="Comic Sans MS" panose="030F0702030302020204" pitchFamily="66" charset="0"/>
                <a:ea typeface="德彪钢笔行书字库" panose="02000000000000000000" pitchFamily="2" charset="-122"/>
              </a:rPr>
              <a:t> house.</a:t>
            </a:r>
            <a:r>
              <a:rPr lang="zh-CN" altLang="en-US" sz="3195" b="1" kern="0">
                <a:solidFill>
                  <a:schemeClr val="tx1"/>
                </a:solidFill>
                <a:latin typeface="Comic Sans MS" panose="030F0702030302020204" pitchFamily="66" charset="0"/>
                <a:ea typeface="德彪钢笔行书字库" panose="02000000000000000000" pitchFamily="2" charset="-122"/>
              </a:rPr>
              <a:t>（</a:t>
            </a:r>
            <a:r>
              <a:rPr lang="en-US" altLang="zh-CN" sz="3195" b="1" kern="0">
                <a:solidFill>
                  <a:schemeClr val="tx1"/>
                </a:solidFill>
                <a:latin typeface="Comic Sans MS" panose="030F0702030302020204" pitchFamily="66" charset="0"/>
                <a:ea typeface="德彪钢笔行书字库" panose="02000000000000000000" pitchFamily="2" charset="-122"/>
              </a:rPr>
              <a:t>small, big</a:t>
            </a:r>
            <a:r>
              <a:rPr lang="zh-CN" altLang="en-US" sz="3195" b="1" kern="0">
                <a:solidFill>
                  <a:schemeClr val="tx1"/>
                </a:solidFill>
                <a:latin typeface="Comic Sans MS" panose="030F0702030302020204" pitchFamily="66" charset="0"/>
                <a:ea typeface="德彪钢笔行书字库" panose="02000000000000000000" pitchFamily="2" charset="-122"/>
              </a:rPr>
              <a:t>）</a:t>
            </a:r>
            <a:endParaRPr lang="en-US" altLang="zh-CN" sz="3195" b="1" kern="0">
              <a:solidFill>
                <a:schemeClr val="tx1"/>
              </a:solidFill>
              <a:latin typeface="Comic Sans MS" panose="030F0702030302020204" pitchFamily="66" charset="0"/>
              <a:ea typeface="德彪钢笔行书字库" panose="02000000000000000000" pitchFamily="2" charset="-122"/>
            </a:endParaRPr>
          </a:p>
          <a:p>
            <a:pPr algn="l" defTabSz="914400" eaLnBrk="1" hangingPunct="1">
              <a:spcBef>
                <a:spcPct val="50000"/>
              </a:spcBef>
            </a:pPr>
            <a:r>
              <a:rPr lang="en-US" altLang="zh-CN" sz="3195" b="1" kern="0">
                <a:solidFill>
                  <a:schemeClr val="tx1"/>
                </a:solidFill>
                <a:latin typeface="Comic Sans MS" panose="030F0702030302020204" pitchFamily="66" charset="0"/>
                <a:ea typeface="德彪钢笔行书字库" panose="02000000000000000000" pitchFamily="2" charset="-122"/>
              </a:rPr>
              <a:t>3.We have got </a:t>
            </a:r>
            <a:r>
              <a:rPr lang="en-US" altLang="zh-CN" sz="3195" b="1" u="sng" kern="0">
                <a:solidFill>
                  <a:schemeClr val="tx1"/>
                </a:solidFill>
                <a:latin typeface="Comic Sans MS" panose="030F0702030302020204" pitchFamily="66" charset="0"/>
                <a:ea typeface="德彪钢笔行书字库" panose="02000000000000000000" pitchFamily="2" charset="-122"/>
              </a:rPr>
              <a:t>       </a:t>
            </a:r>
            <a:r>
              <a:rPr lang="en-US" altLang="zh-CN" sz="3195" b="1" kern="0">
                <a:solidFill>
                  <a:schemeClr val="tx1"/>
                </a:solidFill>
                <a:latin typeface="Comic Sans MS" panose="030F0702030302020204" pitchFamily="66" charset="0"/>
                <a:ea typeface="德彪钢笔行书字库" panose="02000000000000000000" pitchFamily="2" charset="-122"/>
              </a:rPr>
              <a:t> food.</a:t>
            </a:r>
            <a:r>
              <a:rPr lang="zh-CN" altLang="en-US" sz="3195" b="1" kern="0">
                <a:solidFill>
                  <a:schemeClr val="tx1"/>
                </a:solidFill>
                <a:latin typeface="Comic Sans MS" panose="030F0702030302020204" pitchFamily="66" charset="0"/>
                <a:ea typeface="德彪钢笔行书字库" panose="02000000000000000000" pitchFamily="2" charset="-122"/>
              </a:rPr>
              <a:t>（</a:t>
            </a:r>
            <a:r>
              <a:rPr lang="en-US" altLang="zh-CN" sz="3195" b="1" kern="0">
                <a:solidFill>
                  <a:schemeClr val="tx1"/>
                </a:solidFill>
                <a:latin typeface="Comic Sans MS" panose="030F0702030302020204" pitchFamily="66" charset="0"/>
                <a:ea typeface="德彪钢笔行书字库" panose="02000000000000000000" pitchFamily="2" charset="-122"/>
              </a:rPr>
              <a:t>lot of, lots of</a:t>
            </a:r>
            <a:r>
              <a:rPr lang="zh-CN" altLang="en-US" sz="3195" b="1" kern="0">
                <a:solidFill>
                  <a:schemeClr val="tx1"/>
                </a:solidFill>
                <a:latin typeface="Comic Sans MS" panose="030F0702030302020204" pitchFamily="66" charset="0"/>
                <a:ea typeface="德彪钢笔行书字库" panose="02000000000000000000" pitchFamily="2" charset="-122"/>
              </a:rPr>
              <a:t>）</a:t>
            </a:r>
            <a:endParaRPr lang="en-US" altLang="zh-CN" sz="3195" b="1" kern="0">
              <a:solidFill>
                <a:schemeClr val="tx1"/>
              </a:solidFill>
              <a:latin typeface="Comic Sans MS" panose="030F0702030302020204" pitchFamily="66" charset="0"/>
              <a:ea typeface="德彪钢笔行书字库" panose="02000000000000000000" pitchFamily="2" charset="-122"/>
            </a:endParaRPr>
          </a:p>
        </p:txBody>
      </p:sp>
      <p:sp>
        <p:nvSpPr>
          <p:cNvPr id="8" name="文本框 7"/>
          <p:cNvSpPr txBox="1"/>
          <p:nvPr/>
        </p:nvSpPr>
        <p:spPr>
          <a:xfrm>
            <a:off x="651640" y="1224167"/>
            <a:ext cx="5212080" cy="768350"/>
          </a:xfrm>
          <a:prstGeom prst="rect">
            <a:avLst/>
          </a:prstGeom>
          <a:noFill/>
        </p:spPr>
        <p:txBody>
          <a:bodyPr wrap="none" rtlCol="0">
            <a:spAutoFit/>
          </a:bodyPr>
          <a:lstStyle/>
          <a:p>
            <a:r>
              <a:rPr lang="zh-CN" altLang="en-US" sz="4400">
                <a:solidFill>
                  <a:srgbClr val="FF0000"/>
                </a:solidFill>
                <a:latin typeface="华文隶书" panose="02010800040101010101" charset="-122"/>
                <a:ea typeface="华文隶书" panose="02010800040101010101" charset="-122"/>
              </a:rPr>
              <a:t>根据课文内容填空。</a:t>
            </a:r>
            <a:endParaRPr lang="zh-CN" altLang="en-US" sz="4400">
              <a:solidFill>
                <a:srgbClr val="FF0000"/>
              </a:solidFill>
              <a:latin typeface="华文隶书" panose="02010800040101010101" charset="-122"/>
              <a:ea typeface="华文隶书" panose="02010800040101010101" charset="-122"/>
            </a:endParaRPr>
          </a:p>
        </p:txBody>
      </p:sp>
      <p:sp>
        <p:nvSpPr>
          <p:cNvPr id="9" name="Text Box 4"/>
          <p:cNvSpPr txBox="1">
            <a:spLocks noChangeArrowheads="1"/>
          </p:cNvSpPr>
          <p:nvPr/>
        </p:nvSpPr>
        <p:spPr bwMode="auto">
          <a:xfrm>
            <a:off x="3170680" y="2810842"/>
            <a:ext cx="220789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lots of</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
        <p:nvSpPr>
          <p:cNvPr id="11" name="Text Box 4"/>
          <p:cNvSpPr txBox="1">
            <a:spLocks noChangeArrowheads="1"/>
          </p:cNvSpPr>
          <p:nvPr/>
        </p:nvSpPr>
        <p:spPr bwMode="auto">
          <a:xfrm>
            <a:off x="3888108" y="3548299"/>
            <a:ext cx="220789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big</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
        <p:nvSpPr>
          <p:cNvPr id="12" name="Text Box 4"/>
          <p:cNvSpPr txBox="1">
            <a:spLocks noChangeArrowheads="1"/>
          </p:cNvSpPr>
          <p:nvPr/>
        </p:nvSpPr>
        <p:spPr bwMode="auto">
          <a:xfrm>
            <a:off x="3717645" y="4281432"/>
            <a:ext cx="220789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lots of</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subTnLst>
                                    <p:audio>
                                      <p:cMediaNode vol="100000">
                                        <p:cTn display="0" masterRel="sameClick">
                                          <p:stCondLst>
                                            <p:cond evt="begin" delay="0">
                                              <p:tn val="5"/>
                                            </p:cond>
                                          </p:stCondLst>
                                          <p:endCondLst>
                                            <p:cond evt="onStopAudio" delay="0">
                                              <p:tgtEl>
                                                <p:sldTgt/>
                                              </p:tgtEl>
                                            </p:cond>
                                          </p:endCondLst>
                                        </p:cTn>
                                        <p:tgtEl>
                                          <p:sndTgt r:embed="rId1" name="suction.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subTnLst>
                                    <p:audio>
                                      <p:cMediaNode vol="100000">
                                        <p:cTn display="0" masterRel="sameClick">
                                          <p:stCondLst>
                                            <p:cond evt="begin" delay="0">
                                              <p:tn val="10"/>
                                            </p:cond>
                                          </p:stCondLst>
                                          <p:endCondLst>
                                            <p:cond evt="onStopAudio" delay="0">
                                              <p:tgtEl>
                                                <p:sldTgt/>
                                              </p:tgtEl>
                                            </p:cond>
                                          </p:endCondLst>
                                        </p:cTn>
                                        <p:tgtEl>
                                          <p:sndTgt r:embed="rId1" name="suction.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subTnLst>
                                    <p:audio>
                                      <p:cMediaNode vol="100000">
                                        <p:cTn display="0" masterRel="sameClick">
                                          <p:stCondLst>
                                            <p:cond evt="begin" delay="0">
                                              <p:tn val="15"/>
                                            </p:cond>
                                          </p:stCondLst>
                                          <p:endCondLst>
                                            <p:cond evt="onStopAudio" delay="0">
                                              <p:tgtEl>
                                                <p:sldTgt/>
                                              </p:tgtEl>
                                            </p:cond>
                                          </p:endCondLst>
                                        </p:cTn>
                                        <p:tgtEl>
                                          <p:sndTgt r:embed="rId1"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657350" y="333375"/>
            <a:ext cx="8915400" cy="6319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nSpc>
                <a:spcPct val="95000"/>
              </a:lnSpc>
              <a:spcBef>
                <a:spcPct val="20000"/>
              </a:spcBef>
            </a:pPr>
            <a:r>
              <a:rPr lang="en-US" altLang="zh-CN" sz="3600">
                <a:solidFill>
                  <a:srgbClr val="0033CC"/>
                </a:solidFill>
                <a:effectLst>
                  <a:outerShdw blurRad="38100" dist="38100" dir="2700000" algn="tl">
                    <a:srgbClr val="C0C0C0"/>
                  </a:outerShdw>
                </a:effectLst>
                <a:latin typeface="Arial" panose="020B0604020202020204" pitchFamily="34" charset="0"/>
              </a:rPr>
              <a:t>Dear______,</a:t>
            </a:r>
            <a:endParaRPr lang="en-US" altLang="zh-CN" sz="3600">
              <a:solidFill>
                <a:srgbClr val="0033CC"/>
              </a:solidFill>
              <a:effectLst>
                <a:outerShdw blurRad="38100" dist="38100" dir="2700000" algn="tl">
                  <a:srgbClr val="C0C0C0"/>
                </a:outerShdw>
              </a:effectLst>
              <a:latin typeface="Arial" panose="020B0604020202020204" pitchFamily="34" charset="0"/>
            </a:endParaRPr>
          </a:p>
          <a:p>
            <a:pPr marL="342900" indent="-342900">
              <a:lnSpc>
                <a:spcPct val="95000"/>
              </a:lnSpc>
              <a:spcBef>
                <a:spcPct val="20000"/>
              </a:spcBef>
            </a:pPr>
            <a:r>
              <a:rPr lang="en-US" altLang="zh-CN" sz="3600">
                <a:solidFill>
                  <a:srgbClr val="0033CC"/>
                </a:solidFill>
                <a:effectLst>
                  <a:outerShdw blurRad="38100" dist="38100" dir="2700000" algn="tl">
                    <a:srgbClr val="C0C0C0"/>
                  </a:outerShdw>
                </a:effectLst>
                <a:latin typeface="Arial" panose="020B0604020202020204" pitchFamily="34" charset="0"/>
              </a:rPr>
              <a:t>     I _____ a television programme about _____last _____.An old lady _____ about her _____ many years ____. She _____ on a ____.She _____have a television ____ a radio. She _____ have a ______. She _____ in the _____.She _____ read ____ write. I miss my </a:t>
            </a:r>
            <a:endParaRPr lang="en-US" altLang="zh-CN" sz="3600">
              <a:solidFill>
                <a:srgbClr val="0033CC"/>
              </a:solidFill>
              <a:effectLst>
                <a:outerShdw blurRad="38100" dist="38100" dir="2700000" algn="tl">
                  <a:srgbClr val="C0C0C0"/>
                </a:outerShdw>
              </a:effectLst>
              <a:latin typeface="Arial" panose="020B0604020202020204" pitchFamily="34" charset="0"/>
            </a:endParaRPr>
          </a:p>
          <a:p>
            <a:pPr marL="342900" indent="-342900">
              <a:lnSpc>
                <a:spcPct val="95000"/>
              </a:lnSpc>
              <a:spcBef>
                <a:spcPct val="20000"/>
              </a:spcBef>
            </a:pPr>
            <a:r>
              <a:rPr lang="en-US" altLang="zh-CN" sz="3600">
                <a:solidFill>
                  <a:srgbClr val="0033CC"/>
                </a:solidFill>
                <a:effectLst>
                  <a:outerShdw blurRad="38100" dist="38100" dir="2700000" algn="tl">
                    <a:srgbClr val="C0C0C0"/>
                  </a:outerShdw>
                </a:effectLst>
                <a:latin typeface="Arial" panose="020B0604020202020204" pitchFamily="34" charset="0"/>
              </a:rPr>
              <a:t>__</a:t>
            </a:r>
            <a:r>
              <a:rPr lang="en-US" altLang="zh-CN" sz="3600" u="sng">
                <a:solidFill>
                  <a:srgbClr val="0033CC"/>
                </a:solidFill>
                <a:effectLst>
                  <a:outerShdw blurRad="38100" dist="38100" dir="2700000" algn="tl">
                    <a:srgbClr val="C0C0C0"/>
                  </a:outerShdw>
                </a:effectLst>
                <a:latin typeface="Arial" panose="020B0604020202020204" pitchFamily="34" charset="0"/>
              </a:rPr>
              <a:t>        </a:t>
            </a:r>
            <a:r>
              <a:rPr lang="en-US" altLang="zh-CN" sz="3600">
                <a:solidFill>
                  <a:srgbClr val="0033CC"/>
                </a:solidFill>
                <a:effectLst>
                  <a:outerShdw blurRad="38100" dist="38100" dir="2700000" algn="tl">
                    <a:srgbClr val="C0C0C0"/>
                  </a:outerShdw>
                </a:effectLst>
                <a:latin typeface="Arial" panose="020B0604020202020204" pitchFamily="34" charset="0"/>
              </a:rPr>
              <a:t>___.   I miss you ,too.</a:t>
            </a:r>
            <a:endParaRPr lang="en-US" altLang="zh-CN" sz="3600">
              <a:solidFill>
                <a:srgbClr val="0033CC"/>
              </a:solidFill>
              <a:effectLst>
                <a:outerShdw blurRad="38100" dist="38100" dir="2700000" algn="tl">
                  <a:srgbClr val="C0C0C0"/>
                </a:outerShdw>
              </a:effectLst>
              <a:latin typeface="Arial" panose="020B0604020202020204" pitchFamily="34" charset="0"/>
            </a:endParaRPr>
          </a:p>
          <a:p>
            <a:pPr marL="342900" indent="-342900">
              <a:lnSpc>
                <a:spcPct val="95000"/>
              </a:lnSpc>
              <a:spcBef>
                <a:spcPct val="20000"/>
              </a:spcBef>
            </a:pPr>
            <a:r>
              <a:rPr lang="en-US" altLang="zh-CN" sz="3600">
                <a:solidFill>
                  <a:srgbClr val="0033CC"/>
                </a:solidFill>
                <a:effectLst>
                  <a:outerShdw blurRad="38100" dist="38100" dir="2700000" algn="tl">
                    <a:srgbClr val="C0C0C0"/>
                  </a:outerShdw>
                </a:effectLst>
                <a:latin typeface="Arial" panose="020B0604020202020204" pitchFamily="34" charset="0"/>
              </a:rPr>
              <a:t>     I ____ you are well.</a:t>
            </a:r>
            <a:endParaRPr lang="en-US" altLang="zh-CN" sz="3600">
              <a:solidFill>
                <a:srgbClr val="0033CC"/>
              </a:solidFill>
              <a:effectLst>
                <a:outerShdw blurRad="38100" dist="38100" dir="2700000" algn="tl">
                  <a:srgbClr val="C0C0C0"/>
                </a:outerShdw>
              </a:effectLst>
              <a:latin typeface="Arial" panose="020B0604020202020204" pitchFamily="34" charset="0"/>
            </a:endParaRPr>
          </a:p>
          <a:p>
            <a:pPr marL="342900" indent="-342900">
              <a:lnSpc>
                <a:spcPct val="95000"/>
              </a:lnSpc>
              <a:spcBef>
                <a:spcPct val="20000"/>
              </a:spcBef>
            </a:pPr>
            <a:r>
              <a:rPr lang="en-US" altLang="zh-CN" sz="3600">
                <a:solidFill>
                  <a:srgbClr val="0033CC"/>
                </a:solidFill>
                <a:effectLst>
                  <a:outerShdw blurRad="38100" dist="38100" dir="2700000" algn="tl">
                    <a:srgbClr val="C0C0C0"/>
                  </a:outerShdw>
                </a:effectLst>
                <a:latin typeface="Arial" panose="020B0604020202020204" pitchFamily="34" charset="0"/>
              </a:rPr>
              <a:t>   ______</a:t>
            </a:r>
            <a:endParaRPr lang="en-US" altLang="zh-CN" sz="360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endParaRPr lang="zh-CN" altLang="en-US" sz="3600">
              <a:solidFill>
                <a:srgbClr val="0033CC"/>
              </a:solidFill>
              <a:effectLst>
                <a:outerShdw blurRad="38100" dist="38100" dir="2700000" algn="tl">
                  <a:srgbClr val="C0C0C0"/>
                </a:outerShdw>
              </a:effectLst>
              <a:latin typeface="Arial" panose="020B0604020202020204" pitchFamily="34" charset="0"/>
            </a:endParaRPr>
          </a:p>
        </p:txBody>
      </p:sp>
      <p:sp>
        <p:nvSpPr>
          <p:cNvPr id="19459" name="Text Box 3"/>
          <p:cNvSpPr txBox="1">
            <a:spLocks noChangeArrowheads="1"/>
          </p:cNvSpPr>
          <p:nvPr/>
        </p:nvSpPr>
        <p:spPr bwMode="auto">
          <a:xfrm>
            <a:off x="2895600" y="3048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Daming</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60" name="Text Box 4"/>
          <p:cNvSpPr txBox="1">
            <a:spLocks noChangeArrowheads="1"/>
          </p:cNvSpPr>
          <p:nvPr/>
        </p:nvSpPr>
        <p:spPr bwMode="auto">
          <a:xfrm>
            <a:off x="2362200" y="838200"/>
            <a:ext cx="23622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watched</a:t>
            </a:r>
            <a:r>
              <a:rPr lang="en-US" altLang="zh-CN" sz="1800">
                <a:solidFill>
                  <a:srgbClr val="FF0000"/>
                </a:solidFill>
                <a:latin typeface="Arial" panose="020B0604020202020204" pitchFamily="34" charset="0"/>
              </a:rPr>
              <a:t> </a:t>
            </a:r>
            <a:endParaRPr lang="en-US" altLang="zh-CN" sz="1800">
              <a:solidFill>
                <a:srgbClr val="FF0000"/>
              </a:solidFill>
              <a:latin typeface="Arial" panose="020B0604020202020204" pitchFamily="34" charset="0"/>
            </a:endParaRPr>
          </a:p>
        </p:txBody>
      </p:sp>
      <p:sp>
        <p:nvSpPr>
          <p:cNvPr id="19461" name="Text Box 5"/>
          <p:cNvSpPr txBox="1">
            <a:spLocks noChangeArrowheads="1"/>
          </p:cNvSpPr>
          <p:nvPr/>
        </p:nvSpPr>
        <p:spPr bwMode="auto">
          <a:xfrm>
            <a:off x="1752600" y="14478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China</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62" name="Text Box 6"/>
          <p:cNvSpPr txBox="1">
            <a:spLocks noChangeArrowheads="1"/>
          </p:cNvSpPr>
          <p:nvPr/>
        </p:nvSpPr>
        <p:spPr bwMode="auto">
          <a:xfrm>
            <a:off x="4114800" y="13716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night</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63" name="Text Box 7"/>
          <p:cNvSpPr txBox="1">
            <a:spLocks noChangeArrowheads="1"/>
          </p:cNvSpPr>
          <p:nvPr/>
        </p:nvSpPr>
        <p:spPr bwMode="auto">
          <a:xfrm>
            <a:off x="7848600" y="14478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talked</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64" name="Text Box 8"/>
          <p:cNvSpPr txBox="1">
            <a:spLocks noChangeArrowheads="1"/>
          </p:cNvSpPr>
          <p:nvPr/>
        </p:nvSpPr>
        <p:spPr bwMode="auto">
          <a:xfrm>
            <a:off x="4191000" y="19812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life</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65" name="Text Box 9"/>
          <p:cNvSpPr txBox="1">
            <a:spLocks noChangeArrowheads="1"/>
          </p:cNvSpPr>
          <p:nvPr/>
        </p:nvSpPr>
        <p:spPr bwMode="auto">
          <a:xfrm>
            <a:off x="8039100" y="1952625"/>
            <a:ext cx="13589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ago</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66" name="Text Box 10"/>
          <p:cNvSpPr txBox="1">
            <a:spLocks noChangeArrowheads="1"/>
          </p:cNvSpPr>
          <p:nvPr/>
        </p:nvSpPr>
        <p:spPr bwMode="auto">
          <a:xfrm>
            <a:off x="1752600" y="25146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cooked</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67" name="Text Box 11"/>
          <p:cNvSpPr txBox="1">
            <a:spLocks noChangeArrowheads="1"/>
          </p:cNvSpPr>
          <p:nvPr/>
        </p:nvSpPr>
        <p:spPr bwMode="auto">
          <a:xfrm>
            <a:off x="4343400" y="25146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fire</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68" name="Text Box 12"/>
          <p:cNvSpPr txBox="1">
            <a:spLocks noChangeArrowheads="1"/>
          </p:cNvSpPr>
          <p:nvPr/>
        </p:nvSpPr>
        <p:spPr bwMode="auto">
          <a:xfrm>
            <a:off x="6400800" y="24384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didn’t</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69" name="Text Box 13"/>
          <p:cNvSpPr txBox="1">
            <a:spLocks noChangeArrowheads="1"/>
          </p:cNvSpPr>
          <p:nvPr/>
        </p:nvSpPr>
        <p:spPr bwMode="auto">
          <a:xfrm>
            <a:off x="4114800" y="30480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or</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70" name="Text Box 14"/>
          <p:cNvSpPr txBox="1">
            <a:spLocks noChangeArrowheads="1"/>
          </p:cNvSpPr>
          <p:nvPr/>
        </p:nvSpPr>
        <p:spPr bwMode="auto">
          <a:xfrm>
            <a:off x="7696200" y="30480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didn’t</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71" name="Text Box 15"/>
          <p:cNvSpPr txBox="1">
            <a:spLocks noChangeArrowheads="1"/>
          </p:cNvSpPr>
          <p:nvPr/>
        </p:nvSpPr>
        <p:spPr bwMode="auto">
          <a:xfrm>
            <a:off x="2209800" y="3429000"/>
            <a:ext cx="2971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t</a:t>
            </a:r>
            <a:r>
              <a:rPr lang="en-US" altLang="zh-CN" sz="1800">
                <a:solidFill>
                  <a:srgbClr val="FF0000"/>
                </a:solidFill>
                <a:latin typeface="Arial" panose="020B0604020202020204" pitchFamily="34" charset="0"/>
              </a:rPr>
              <a:t> </a:t>
            </a:r>
            <a:r>
              <a:rPr lang="en-US" altLang="zh-CN" sz="3600">
                <a:solidFill>
                  <a:srgbClr val="FF0000"/>
                </a:solidFill>
                <a:latin typeface="Arial" panose="020B0604020202020204" pitchFamily="34" charset="0"/>
              </a:rPr>
              <a:t>elephone</a:t>
            </a:r>
            <a:endParaRPr lang="en-US" altLang="zh-CN" sz="1800">
              <a:solidFill>
                <a:srgbClr val="FF0000"/>
              </a:solidFill>
              <a:latin typeface="Arial" panose="020B0604020202020204" pitchFamily="34" charset="0"/>
            </a:endParaRPr>
          </a:p>
        </p:txBody>
      </p:sp>
      <p:sp>
        <p:nvSpPr>
          <p:cNvPr id="19472" name="Text Box 16"/>
          <p:cNvSpPr txBox="1">
            <a:spLocks noChangeArrowheads="1"/>
          </p:cNvSpPr>
          <p:nvPr/>
        </p:nvSpPr>
        <p:spPr bwMode="auto">
          <a:xfrm>
            <a:off x="4953000" y="35052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worked</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73" name="Text Box 17"/>
          <p:cNvSpPr txBox="1">
            <a:spLocks noChangeArrowheads="1"/>
          </p:cNvSpPr>
          <p:nvPr/>
        </p:nvSpPr>
        <p:spPr bwMode="auto">
          <a:xfrm>
            <a:off x="7848600" y="35814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fields</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74" name="Text Box 18"/>
          <p:cNvSpPr txBox="1">
            <a:spLocks noChangeArrowheads="1"/>
          </p:cNvSpPr>
          <p:nvPr/>
        </p:nvSpPr>
        <p:spPr bwMode="auto">
          <a:xfrm>
            <a:off x="1524000" y="40386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couldn’t</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75" name="Text Box 19"/>
          <p:cNvSpPr txBox="1">
            <a:spLocks noChangeArrowheads="1"/>
          </p:cNvSpPr>
          <p:nvPr/>
        </p:nvSpPr>
        <p:spPr bwMode="auto">
          <a:xfrm>
            <a:off x="4419600" y="40386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or</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76" name="Text Box 20"/>
          <p:cNvSpPr txBox="1">
            <a:spLocks noChangeArrowheads="1"/>
          </p:cNvSpPr>
          <p:nvPr/>
        </p:nvSpPr>
        <p:spPr bwMode="auto">
          <a:xfrm>
            <a:off x="1524000" y="4495800"/>
            <a:ext cx="31242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grandmother</a:t>
            </a:r>
            <a:endParaRPr lang="en-US" altLang="zh-CN" sz="1800">
              <a:solidFill>
                <a:srgbClr val="FF0000"/>
              </a:solidFill>
              <a:latin typeface="Arial" panose="020B0604020202020204" pitchFamily="34" charset="0"/>
            </a:endParaRPr>
          </a:p>
        </p:txBody>
      </p:sp>
      <p:sp>
        <p:nvSpPr>
          <p:cNvPr id="19477" name="Text Box 21"/>
          <p:cNvSpPr txBox="1">
            <a:spLocks noChangeArrowheads="1"/>
          </p:cNvSpPr>
          <p:nvPr/>
        </p:nvSpPr>
        <p:spPr bwMode="auto">
          <a:xfrm>
            <a:off x="2514600" y="52578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hope</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
        <p:nvSpPr>
          <p:cNvPr id="19478" name="Text Box 22"/>
          <p:cNvSpPr txBox="1">
            <a:spLocks noChangeArrowheads="1"/>
          </p:cNvSpPr>
          <p:nvPr/>
        </p:nvSpPr>
        <p:spPr bwMode="auto">
          <a:xfrm>
            <a:off x="1905000" y="5943600"/>
            <a:ext cx="1828800" cy="645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600">
                <a:solidFill>
                  <a:srgbClr val="FF0000"/>
                </a:solidFill>
                <a:latin typeface="Arial" panose="020B0604020202020204" pitchFamily="34" charset="0"/>
              </a:rPr>
              <a:t>Lingling</a:t>
            </a:r>
            <a:r>
              <a:rPr lang="en-US" altLang="zh-CN" sz="3600">
                <a:solidFill>
                  <a:srgbClr val="0033CC"/>
                </a:solidFill>
                <a:latin typeface="Arial" panose="020B0604020202020204" pitchFamily="34" charset="0"/>
              </a:rPr>
              <a:t> </a:t>
            </a:r>
            <a:r>
              <a:rPr lang="en-US" altLang="zh-CN" sz="1800">
                <a:solidFill>
                  <a:srgbClr val="0033CC"/>
                </a:solidFill>
                <a:latin typeface="Arial" panose="020B0604020202020204" pitchFamily="34" charset="0"/>
              </a:rPr>
              <a:t> </a:t>
            </a:r>
            <a:endParaRPr lang="en-US" altLang="zh-CN" sz="1800">
              <a:solidFill>
                <a:srgbClr val="0033CC"/>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1000"/>
                                        <p:tgtEl>
                                          <p:spTgt spid="19459"/>
                                        </p:tgtEl>
                                      </p:cBhvr>
                                    </p:animEffect>
                                    <p:anim calcmode="lin" valueType="num">
                                      <p:cBhvr additive="base">
                                        <p:cTn id="8" dur="1000" fill="hold"/>
                                        <p:tgtEl>
                                          <p:spTgt spid="19459"/>
                                        </p:tgtEl>
                                        <p:attrNameLst>
                                          <p:attrName>ppt_x</p:attrName>
                                        </p:attrNameLst>
                                      </p:cBhvr>
                                      <p:tavLst>
                                        <p:tav tm="0">
                                          <p:val>
                                            <p:strVal val="#ppt_x"/>
                                          </p:val>
                                        </p:tav>
                                        <p:tav tm="100000">
                                          <p:val>
                                            <p:strVal val="#ppt_x"/>
                                          </p:val>
                                        </p:tav>
                                      </p:tavLst>
                                    </p:anim>
                                    <p:anim calcmode="lin" valueType="num">
                                      <p:cBhvr additive="base">
                                        <p:cTn id="9"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9460">
                                            <p:txEl>
                                              <p:pRg st="0" end="0"/>
                                            </p:txEl>
                                          </p:spTgt>
                                        </p:tgtEl>
                                        <p:attrNameLst>
                                          <p:attrName>style.visibility</p:attrName>
                                        </p:attrNameLst>
                                      </p:cBhvr>
                                      <p:to>
                                        <p:strVal val="visible"/>
                                      </p:to>
                                    </p:set>
                                    <p:anim calcmode="lin" valueType="num">
                                      <p:cBhvr additive="base">
                                        <p:cTn id="14" dur="500" fill="hold"/>
                                        <p:tgtEl>
                                          <p:spTgt spid="19460">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94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9461">
                                            <p:txEl>
                                              <p:pRg st="0" end="0"/>
                                            </p:txEl>
                                          </p:spTgt>
                                        </p:tgtEl>
                                        <p:attrNameLst>
                                          <p:attrName>style.visibility</p:attrName>
                                        </p:attrNameLst>
                                      </p:cBhvr>
                                      <p:to>
                                        <p:strVal val="visible"/>
                                      </p:to>
                                    </p:set>
                                    <p:anim calcmode="lin" valueType="num">
                                      <p:cBhvr additive="base">
                                        <p:cTn id="20" dur="500" fill="hold"/>
                                        <p:tgtEl>
                                          <p:spTgt spid="19461">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94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9462">
                                            <p:txEl>
                                              <p:pRg st="0" end="0"/>
                                            </p:txEl>
                                          </p:spTgt>
                                        </p:tgtEl>
                                        <p:attrNameLst>
                                          <p:attrName>style.visibility</p:attrName>
                                        </p:attrNameLst>
                                      </p:cBhvr>
                                      <p:to>
                                        <p:strVal val="visible"/>
                                      </p:to>
                                    </p:set>
                                    <p:anim calcmode="lin" valueType="num">
                                      <p:cBhvr additive="base">
                                        <p:cTn id="26" dur="500" fill="hold"/>
                                        <p:tgtEl>
                                          <p:spTgt spid="19462">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94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9463"/>
                                        </p:tgtEl>
                                        <p:attrNameLst>
                                          <p:attrName>style.visibility</p:attrName>
                                        </p:attrNameLst>
                                      </p:cBhvr>
                                      <p:to>
                                        <p:strVal val="visible"/>
                                      </p:to>
                                    </p:set>
                                    <p:anim calcmode="lin" valueType="num">
                                      <p:cBhvr additive="base">
                                        <p:cTn id="32" dur="500" fill="hold"/>
                                        <p:tgtEl>
                                          <p:spTgt spid="19463"/>
                                        </p:tgtEl>
                                        <p:attrNameLst>
                                          <p:attrName>ppt_x</p:attrName>
                                        </p:attrNameLst>
                                      </p:cBhvr>
                                      <p:tavLst>
                                        <p:tav tm="0">
                                          <p:val>
                                            <p:strVal val="ppt_x"/>
                                          </p:val>
                                        </p:tav>
                                        <p:tav tm="100000">
                                          <p:val>
                                            <p:strVal val="ppt_x"/>
                                          </p:val>
                                        </p:tav>
                                      </p:tavLst>
                                    </p:anim>
                                    <p:anim calcmode="lin" valueType="num">
                                      <p:cBhvr additive="base">
                                        <p:cTn id="33"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9464"/>
                                        </p:tgtEl>
                                        <p:attrNameLst>
                                          <p:attrName>style.visibility</p:attrName>
                                        </p:attrNameLst>
                                      </p:cBhvr>
                                      <p:to>
                                        <p:strVal val="visible"/>
                                      </p:to>
                                    </p:set>
                                    <p:anim calcmode="lin" valueType="num">
                                      <p:cBhvr additive="base">
                                        <p:cTn id="38" dur="500" fill="hold"/>
                                        <p:tgtEl>
                                          <p:spTgt spid="19464"/>
                                        </p:tgtEl>
                                        <p:attrNameLst>
                                          <p:attrName>ppt_x</p:attrName>
                                        </p:attrNameLst>
                                      </p:cBhvr>
                                      <p:tavLst>
                                        <p:tav tm="0">
                                          <p:val>
                                            <p:strVal val="ppt_x"/>
                                          </p:val>
                                        </p:tav>
                                        <p:tav tm="100000">
                                          <p:val>
                                            <p:strVal val="ppt_x"/>
                                          </p:val>
                                        </p:tav>
                                      </p:tavLst>
                                    </p:anim>
                                    <p:anim calcmode="lin" valueType="num">
                                      <p:cBhvr additive="base">
                                        <p:cTn id="39" dur="500" fill="hold"/>
                                        <p:tgtEl>
                                          <p:spTgt spid="1946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9465">
                                            <p:txEl>
                                              <p:pRg st="0" end="0"/>
                                            </p:txEl>
                                          </p:spTgt>
                                        </p:tgtEl>
                                        <p:attrNameLst>
                                          <p:attrName>style.visibility</p:attrName>
                                        </p:attrNameLst>
                                      </p:cBhvr>
                                      <p:to>
                                        <p:strVal val="visible"/>
                                      </p:to>
                                    </p:set>
                                    <p:animEffect transition="in" filter="blinds(horizontal)">
                                      <p:cBhvr>
                                        <p:cTn id="44" dur="500"/>
                                        <p:tgtEl>
                                          <p:spTgt spid="19465">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9466">
                                            <p:txEl>
                                              <p:pRg st="0" end="0"/>
                                            </p:txEl>
                                          </p:spTgt>
                                        </p:tgtEl>
                                        <p:attrNameLst>
                                          <p:attrName>style.visibility</p:attrName>
                                        </p:attrNameLst>
                                      </p:cBhvr>
                                      <p:to>
                                        <p:strVal val="visible"/>
                                      </p:to>
                                    </p:set>
                                    <p:anim calcmode="lin" valueType="num">
                                      <p:cBhvr additive="base">
                                        <p:cTn id="49" dur="500" fill="hold"/>
                                        <p:tgtEl>
                                          <p:spTgt spid="19466">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94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9467"/>
                                        </p:tgtEl>
                                        <p:attrNameLst>
                                          <p:attrName>style.visibility</p:attrName>
                                        </p:attrNameLst>
                                      </p:cBhvr>
                                      <p:to>
                                        <p:strVal val="visible"/>
                                      </p:to>
                                    </p:set>
                                    <p:animEffect transition="in" filter="fade">
                                      <p:cBhvr>
                                        <p:cTn id="55" dur="1000"/>
                                        <p:tgtEl>
                                          <p:spTgt spid="19467"/>
                                        </p:tgtEl>
                                      </p:cBhvr>
                                    </p:animEffect>
                                    <p:anim calcmode="lin" valueType="num">
                                      <p:cBhvr additive="base">
                                        <p:cTn id="56" dur="1000" fill="hold"/>
                                        <p:tgtEl>
                                          <p:spTgt spid="19467"/>
                                        </p:tgtEl>
                                        <p:attrNameLst>
                                          <p:attrName>ppt_x</p:attrName>
                                        </p:attrNameLst>
                                      </p:cBhvr>
                                      <p:tavLst>
                                        <p:tav tm="0">
                                          <p:val>
                                            <p:strVal val="#ppt_x"/>
                                          </p:val>
                                        </p:tav>
                                        <p:tav tm="100000">
                                          <p:val>
                                            <p:strVal val="#ppt_x"/>
                                          </p:val>
                                        </p:tav>
                                      </p:tavLst>
                                    </p:anim>
                                    <p:anim calcmode="lin" valueType="num">
                                      <p:cBhvr additive="base">
                                        <p:cTn id="57" dur="1000" fill="hold"/>
                                        <p:tgtEl>
                                          <p:spTgt spid="19467"/>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19468">
                                            <p:txEl>
                                              <p:pRg st="0" end="0"/>
                                            </p:txEl>
                                          </p:spTgt>
                                        </p:tgtEl>
                                        <p:attrNameLst>
                                          <p:attrName>style.visibility</p:attrName>
                                        </p:attrNameLst>
                                      </p:cBhvr>
                                      <p:to>
                                        <p:strVal val="visible"/>
                                      </p:to>
                                    </p:set>
                                    <p:animEffect transition="in" filter="fade">
                                      <p:cBhvr>
                                        <p:cTn id="62" dur="1000"/>
                                        <p:tgtEl>
                                          <p:spTgt spid="19468">
                                            <p:txEl>
                                              <p:pRg st="0" end="0"/>
                                            </p:txEl>
                                          </p:spTgt>
                                        </p:tgtEl>
                                      </p:cBhvr>
                                    </p:animEffect>
                                    <p:anim calcmode="lin" valueType="num">
                                      <p:cBhvr additive="base">
                                        <p:cTn id="63" dur="1000" fill="hold"/>
                                        <p:tgtEl>
                                          <p:spTgt spid="19468">
                                            <p:txEl>
                                              <p:pRg st="0" end="0"/>
                                            </p:txEl>
                                          </p:spTgt>
                                        </p:tgtEl>
                                        <p:attrNameLst>
                                          <p:attrName>ppt_x</p:attrName>
                                        </p:attrNameLst>
                                      </p:cBhvr>
                                      <p:tavLst>
                                        <p:tav tm="0">
                                          <p:val>
                                            <p:strVal val="#ppt_x"/>
                                          </p:val>
                                        </p:tav>
                                        <p:tav tm="100000">
                                          <p:val>
                                            <p:strVal val="#ppt_x"/>
                                          </p:val>
                                        </p:tav>
                                      </p:tavLst>
                                    </p:anim>
                                    <p:anim calcmode="lin" valueType="num">
                                      <p:cBhvr additive="base">
                                        <p:cTn id="64" dur="1000" fill="hold"/>
                                        <p:tgtEl>
                                          <p:spTgt spid="1946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19469">
                                            <p:txEl>
                                              <p:pRg st="0" end="0"/>
                                            </p:txEl>
                                          </p:spTgt>
                                        </p:tgtEl>
                                        <p:attrNameLst>
                                          <p:attrName>style.visibility</p:attrName>
                                        </p:attrNameLst>
                                      </p:cBhvr>
                                      <p:to>
                                        <p:strVal val="visible"/>
                                      </p:to>
                                    </p:set>
                                    <p:anim calcmode="lin" valueType="num">
                                      <p:cBhvr additive="base">
                                        <p:cTn id="69" dur="500" fill="hold"/>
                                        <p:tgtEl>
                                          <p:spTgt spid="19469">
                                            <p:txEl>
                                              <p:pRg st="0" end="0"/>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194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19470">
                                            <p:txEl>
                                              <p:pRg st="0" end="0"/>
                                            </p:txEl>
                                          </p:spTgt>
                                        </p:tgtEl>
                                        <p:attrNameLst>
                                          <p:attrName>style.visibility</p:attrName>
                                        </p:attrNameLst>
                                      </p:cBhvr>
                                      <p:to>
                                        <p:strVal val="visible"/>
                                      </p:to>
                                    </p:set>
                                    <p:animEffect transition="in" filter="fade">
                                      <p:cBhvr>
                                        <p:cTn id="75" dur="1000"/>
                                        <p:tgtEl>
                                          <p:spTgt spid="19470">
                                            <p:txEl>
                                              <p:pRg st="0" end="0"/>
                                            </p:txEl>
                                          </p:spTgt>
                                        </p:tgtEl>
                                      </p:cBhvr>
                                    </p:animEffect>
                                    <p:anim calcmode="lin" valueType="num">
                                      <p:cBhvr additive="base">
                                        <p:cTn id="76" dur="1000" fill="hold"/>
                                        <p:tgtEl>
                                          <p:spTgt spid="19470">
                                            <p:txEl>
                                              <p:pRg st="0" end="0"/>
                                            </p:txEl>
                                          </p:spTgt>
                                        </p:tgtEl>
                                        <p:attrNameLst>
                                          <p:attrName>ppt_x</p:attrName>
                                        </p:attrNameLst>
                                      </p:cBhvr>
                                      <p:tavLst>
                                        <p:tav tm="0">
                                          <p:val>
                                            <p:strVal val="#ppt_x"/>
                                          </p:val>
                                        </p:tav>
                                        <p:tav tm="100000">
                                          <p:val>
                                            <p:strVal val="#ppt_x"/>
                                          </p:val>
                                        </p:tav>
                                      </p:tavLst>
                                    </p:anim>
                                    <p:anim calcmode="lin" valueType="num">
                                      <p:cBhvr additive="base">
                                        <p:cTn id="77" dur="1000" fill="hold"/>
                                        <p:tgtEl>
                                          <p:spTgt spid="1947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19471">
                                            <p:txEl>
                                              <p:pRg st="0" end="0"/>
                                            </p:txEl>
                                          </p:spTgt>
                                        </p:tgtEl>
                                        <p:attrNameLst>
                                          <p:attrName>style.visibility</p:attrName>
                                        </p:attrNameLst>
                                      </p:cBhvr>
                                      <p:to>
                                        <p:strVal val="visible"/>
                                      </p:to>
                                    </p:set>
                                    <p:anim calcmode="lin" valueType="num">
                                      <p:cBhvr additive="base">
                                        <p:cTn id="82" dur="500" fill="hold"/>
                                        <p:tgtEl>
                                          <p:spTgt spid="19471">
                                            <p:txEl>
                                              <p:pRg st="0" end="0"/>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194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19472">
                                            <p:txEl>
                                              <p:pRg st="0" end="0"/>
                                            </p:txEl>
                                          </p:spTgt>
                                        </p:tgtEl>
                                        <p:attrNameLst>
                                          <p:attrName>style.visibility</p:attrName>
                                        </p:attrNameLst>
                                      </p:cBhvr>
                                      <p:to>
                                        <p:strVal val="visible"/>
                                      </p:to>
                                    </p:set>
                                    <p:animEffect transition="in" filter="fade">
                                      <p:cBhvr>
                                        <p:cTn id="88" dur="1000"/>
                                        <p:tgtEl>
                                          <p:spTgt spid="19472">
                                            <p:txEl>
                                              <p:pRg st="0" end="0"/>
                                            </p:txEl>
                                          </p:spTgt>
                                        </p:tgtEl>
                                      </p:cBhvr>
                                    </p:animEffect>
                                    <p:anim calcmode="lin" valueType="num">
                                      <p:cBhvr additive="base">
                                        <p:cTn id="89" dur="1000" fill="hold"/>
                                        <p:tgtEl>
                                          <p:spTgt spid="19472">
                                            <p:txEl>
                                              <p:pRg st="0" end="0"/>
                                            </p:txEl>
                                          </p:spTgt>
                                        </p:tgtEl>
                                        <p:attrNameLst>
                                          <p:attrName>ppt_x</p:attrName>
                                        </p:attrNameLst>
                                      </p:cBhvr>
                                      <p:tavLst>
                                        <p:tav tm="0">
                                          <p:val>
                                            <p:strVal val="#ppt_x"/>
                                          </p:val>
                                        </p:tav>
                                        <p:tav tm="100000">
                                          <p:val>
                                            <p:strVal val="#ppt_x"/>
                                          </p:val>
                                        </p:tav>
                                      </p:tavLst>
                                    </p:anim>
                                    <p:anim calcmode="lin" valueType="num">
                                      <p:cBhvr additive="base">
                                        <p:cTn id="90" dur="1000" fill="hold"/>
                                        <p:tgtEl>
                                          <p:spTgt spid="1947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nodeType="clickEffect">
                                  <p:stCondLst>
                                    <p:cond delay="0"/>
                                  </p:stCondLst>
                                  <p:childTnLst>
                                    <p:set>
                                      <p:cBhvr>
                                        <p:cTn id="94" dur="1" fill="hold">
                                          <p:stCondLst>
                                            <p:cond delay="0"/>
                                          </p:stCondLst>
                                        </p:cTn>
                                        <p:tgtEl>
                                          <p:spTgt spid="19473">
                                            <p:txEl>
                                              <p:pRg st="0" end="0"/>
                                            </p:txEl>
                                          </p:spTgt>
                                        </p:tgtEl>
                                        <p:attrNameLst>
                                          <p:attrName>style.visibility</p:attrName>
                                        </p:attrNameLst>
                                      </p:cBhvr>
                                      <p:to>
                                        <p:strVal val="visible"/>
                                      </p:to>
                                    </p:set>
                                    <p:animEffect transition="in" filter="fade">
                                      <p:cBhvr>
                                        <p:cTn id="95" dur="1000"/>
                                        <p:tgtEl>
                                          <p:spTgt spid="19473">
                                            <p:txEl>
                                              <p:pRg st="0" end="0"/>
                                            </p:txEl>
                                          </p:spTgt>
                                        </p:tgtEl>
                                      </p:cBhvr>
                                    </p:animEffect>
                                    <p:anim calcmode="lin" valueType="num">
                                      <p:cBhvr additive="base">
                                        <p:cTn id="96" dur="1000" fill="hold"/>
                                        <p:tgtEl>
                                          <p:spTgt spid="19473">
                                            <p:txEl>
                                              <p:pRg st="0" end="0"/>
                                            </p:txEl>
                                          </p:spTgt>
                                        </p:tgtEl>
                                        <p:attrNameLst>
                                          <p:attrName>ppt_x</p:attrName>
                                        </p:attrNameLst>
                                      </p:cBhvr>
                                      <p:tavLst>
                                        <p:tav tm="0">
                                          <p:val>
                                            <p:strVal val="#ppt_x"/>
                                          </p:val>
                                        </p:tav>
                                        <p:tav tm="100000">
                                          <p:val>
                                            <p:strVal val="#ppt_x"/>
                                          </p:val>
                                        </p:tav>
                                      </p:tavLst>
                                    </p:anim>
                                    <p:anim calcmode="lin" valueType="num">
                                      <p:cBhvr additive="base">
                                        <p:cTn id="97" dur="1000" fill="hold"/>
                                        <p:tgtEl>
                                          <p:spTgt spid="1947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nodeType="clickEffect">
                                  <p:stCondLst>
                                    <p:cond delay="0"/>
                                  </p:stCondLst>
                                  <p:childTnLst>
                                    <p:set>
                                      <p:cBhvr>
                                        <p:cTn id="101" dur="1" fill="hold">
                                          <p:stCondLst>
                                            <p:cond delay="0"/>
                                          </p:stCondLst>
                                        </p:cTn>
                                        <p:tgtEl>
                                          <p:spTgt spid="19474">
                                            <p:txEl>
                                              <p:pRg st="0" end="0"/>
                                            </p:txEl>
                                          </p:spTgt>
                                        </p:tgtEl>
                                        <p:attrNameLst>
                                          <p:attrName>style.visibility</p:attrName>
                                        </p:attrNameLst>
                                      </p:cBhvr>
                                      <p:to>
                                        <p:strVal val="visible"/>
                                      </p:to>
                                    </p:set>
                                    <p:animEffect transition="in" filter="fade">
                                      <p:cBhvr>
                                        <p:cTn id="102" dur="1000"/>
                                        <p:tgtEl>
                                          <p:spTgt spid="19474">
                                            <p:txEl>
                                              <p:pRg st="0" end="0"/>
                                            </p:txEl>
                                          </p:spTgt>
                                        </p:tgtEl>
                                      </p:cBhvr>
                                    </p:animEffect>
                                    <p:anim calcmode="lin" valueType="num">
                                      <p:cBhvr additive="base">
                                        <p:cTn id="103" dur="1000" fill="hold"/>
                                        <p:tgtEl>
                                          <p:spTgt spid="19474">
                                            <p:txEl>
                                              <p:pRg st="0" end="0"/>
                                            </p:txEl>
                                          </p:spTgt>
                                        </p:tgtEl>
                                        <p:attrNameLst>
                                          <p:attrName>ppt_x</p:attrName>
                                        </p:attrNameLst>
                                      </p:cBhvr>
                                      <p:tavLst>
                                        <p:tav tm="0">
                                          <p:val>
                                            <p:strVal val="#ppt_x"/>
                                          </p:val>
                                        </p:tav>
                                        <p:tav tm="100000">
                                          <p:val>
                                            <p:strVal val="#ppt_x"/>
                                          </p:val>
                                        </p:tav>
                                      </p:tavLst>
                                    </p:anim>
                                    <p:anim calcmode="lin" valueType="num">
                                      <p:cBhvr additive="base">
                                        <p:cTn id="104" dur="1000" fill="hold"/>
                                        <p:tgtEl>
                                          <p:spTgt spid="1947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42" presetClass="entr" presetSubtype="0" fill="hold" nodeType="clickEffect">
                                  <p:stCondLst>
                                    <p:cond delay="0"/>
                                  </p:stCondLst>
                                  <p:childTnLst>
                                    <p:set>
                                      <p:cBhvr>
                                        <p:cTn id="108" dur="1" fill="hold">
                                          <p:stCondLst>
                                            <p:cond delay="0"/>
                                          </p:stCondLst>
                                        </p:cTn>
                                        <p:tgtEl>
                                          <p:spTgt spid="19475">
                                            <p:txEl>
                                              <p:pRg st="0" end="0"/>
                                            </p:txEl>
                                          </p:spTgt>
                                        </p:tgtEl>
                                        <p:attrNameLst>
                                          <p:attrName>style.visibility</p:attrName>
                                        </p:attrNameLst>
                                      </p:cBhvr>
                                      <p:to>
                                        <p:strVal val="visible"/>
                                      </p:to>
                                    </p:set>
                                    <p:animEffect transition="in" filter="fade">
                                      <p:cBhvr>
                                        <p:cTn id="109" dur="1000"/>
                                        <p:tgtEl>
                                          <p:spTgt spid="19475">
                                            <p:txEl>
                                              <p:pRg st="0" end="0"/>
                                            </p:txEl>
                                          </p:spTgt>
                                        </p:tgtEl>
                                      </p:cBhvr>
                                    </p:animEffect>
                                    <p:anim calcmode="lin" valueType="num">
                                      <p:cBhvr additive="base">
                                        <p:cTn id="110" dur="1000" fill="hold"/>
                                        <p:tgtEl>
                                          <p:spTgt spid="19475">
                                            <p:txEl>
                                              <p:pRg st="0" end="0"/>
                                            </p:txEl>
                                          </p:spTgt>
                                        </p:tgtEl>
                                        <p:attrNameLst>
                                          <p:attrName>ppt_x</p:attrName>
                                        </p:attrNameLst>
                                      </p:cBhvr>
                                      <p:tavLst>
                                        <p:tav tm="0">
                                          <p:val>
                                            <p:strVal val="#ppt_x"/>
                                          </p:val>
                                        </p:tav>
                                        <p:tav tm="100000">
                                          <p:val>
                                            <p:strVal val="#ppt_x"/>
                                          </p:val>
                                        </p:tav>
                                      </p:tavLst>
                                    </p:anim>
                                    <p:anim calcmode="lin" valueType="num">
                                      <p:cBhvr additive="base">
                                        <p:cTn id="111" dur="1000" fill="hold"/>
                                        <p:tgtEl>
                                          <p:spTgt spid="1947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42" presetClass="entr" presetSubtype="0" fill="hold" nodeType="clickEffect">
                                  <p:stCondLst>
                                    <p:cond delay="0"/>
                                  </p:stCondLst>
                                  <p:childTnLst>
                                    <p:set>
                                      <p:cBhvr>
                                        <p:cTn id="115" dur="1" fill="hold">
                                          <p:stCondLst>
                                            <p:cond delay="0"/>
                                          </p:stCondLst>
                                        </p:cTn>
                                        <p:tgtEl>
                                          <p:spTgt spid="19476">
                                            <p:txEl>
                                              <p:pRg st="0" end="0"/>
                                            </p:txEl>
                                          </p:spTgt>
                                        </p:tgtEl>
                                        <p:attrNameLst>
                                          <p:attrName>style.visibility</p:attrName>
                                        </p:attrNameLst>
                                      </p:cBhvr>
                                      <p:to>
                                        <p:strVal val="visible"/>
                                      </p:to>
                                    </p:set>
                                    <p:animEffect transition="in" filter="fade">
                                      <p:cBhvr>
                                        <p:cTn id="116" dur="1000"/>
                                        <p:tgtEl>
                                          <p:spTgt spid="19476">
                                            <p:txEl>
                                              <p:pRg st="0" end="0"/>
                                            </p:txEl>
                                          </p:spTgt>
                                        </p:tgtEl>
                                      </p:cBhvr>
                                    </p:animEffect>
                                    <p:anim calcmode="lin" valueType="num">
                                      <p:cBhvr additive="base">
                                        <p:cTn id="117" dur="1000" fill="hold"/>
                                        <p:tgtEl>
                                          <p:spTgt spid="19476">
                                            <p:txEl>
                                              <p:pRg st="0" end="0"/>
                                            </p:txEl>
                                          </p:spTgt>
                                        </p:tgtEl>
                                        <p:attrNameLst>
                                          <p:attrName>ppt_x</p:attrName>
                                        </p:attrNameLst>
                                      </p:cBhvr>
                                      <p:tavLst>
                                        <p:tav tm="0">
                                          <p:val>
                                            <p:strVal val="#ppt_x"/>
                                          </p:val>
                                        </p:tav>
                                        <p:tav tm="100000">
                                          <p:val>
                                            <p:strVal val="#ppt_x"/>
                                          </p:val>
                                        </p:tav>
                                      </p:tavLst>
                                    </p:anim>
                                    <p:anim calcmode="lin" valueType="num">
                                      <p:cBhvr additive="base">
                                        <p:cTn id="118" dur="1000" fill="hold"/>
                                        <p:tgtEl>
                                          <p:spTgt spid="1947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19477"/>
                                        </p:tgtEl>
                                        <p:attrNameLst>
                                          <p:attrName>style.visibility</p:attrName>
                                        </p:attrNameLst>
                                      </p:cBhvr>
                                      <p:to>
                                        <p:strVal val="visible"/>
                                      </p:to>
                                    </p:set>
                                    <p:animEffect transition="in" filter="fade">
                                      <p:cBhvr>
                                        <p:cTn id="123" dur="1000"/>
                                        <p:tgtEl>
                                          <p:spTgt spid="19477"/>
                                        </p:tgtEl>
                                      </p:cBhvr>
                                    </p:animEffect>
                                    <p:anim calcmode="lin" valueType="num">
                                      <p:cBhvr additive="base">
                                        <p:cTn id="124" dur="1000" fill="hold"/>
                                        <p:tgtEl>
                                          <p:spTgt spid="19477"/>
                                        </p:tgtEl>
                                        <p:attrNameLst>
                                          <p:attrName>ppt_x</p:attrName>
                                        </p:attrNameLst>
                                      </p:cBhvr>
                                      <p:tavLst>
                                        <p:tav tm="0">
                                          <p:val>
                                            <p:strVal val="#ppt_x"/>
                                          </p:val>
                                        </p:tav>
                                        <p:tav tm="100000">
                                          <p:val>
                                            <p:strVal val="#ppt_x"/>
                                          </p:val>
                                        </p:tav>
                                      </p:tavLst>
                                    </p:anim>
                                    <p:anim calcmode="lin" valueType="num">
                                      <p:cBhvr additive="base">
                                        <p:cTn id="125" dur="1000" fill="hold"/>
                                        <p:tgtEl>
                                          <p:spTgt spid="19477"/>
                                        </p:tgtEl>
                                        <p:attrNameLst>
                                          <p:attrName>ppt_y</p:attrName>
                                        </p:attrNameLst>
                                      </p:cBhvr>
                                      <p:tavLst>
                                        <p:tav tm="0">
                                          <p:val>
                                            <p:strVal val="#ppt_y+.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42" presetClass="entr" presetSubtype="0" fill="hold" grpId="0" nodeType="clickEffect">
                                  <p:stCondLst>
                                    <p:cond delay="0"/>
                                  </p:stCondLst>
                                  <p:childTnLst>
                                    <p:set>
                                      <p:cBhvr>
                                        <p:cTn id="129" dur="1" fill="hold">
                                          <p:stCondLst>
                                            <p:cond delay="0"/>
                                          </p:stCondLst>
                                        </p:cTn>
                                        <p:tgtEl>
                                          <p:spTgt spid="19478"/>
                                        </p:tgtEl>
                                        <p:attrNameLst>
                                          <p:attrName>style.visibility</p:attrName>
                                        </p:attrNameLst>
                                      </p:cBhvr>
                                      <p:to>
                                        <p:strVal val="visible"/>
                                      </p:to>
                                    </p:set>
                                    <p:animEffect transition="in" filter="fade">
                                      <p:cBhvr>
                                        <p:cTn id="130" dur="1000"/>
                                        <p:tgtEl>
                                          <p:spTgt spid="19478"/>
                                        </p:tgtEl>
                                      </p:cBhvr>
                                    </p:animEffect>
                                    <p:anim calcmode="lin" valueType="num">
                                      <p:cBhvr additive="base">
                                        <p:cTn id="131" dur="1000" fill="hold"/>
                                        <p:tgtEl>
                                          <p:spTgt spid="19478"/>
                                        </p:tgtEl>
                                        <p:attrNameLst>
                                          <p:attrName>ppt_x</p:attrName>
                                        </p:attrNameLst>
                                      </p:cBhvr>
                                      <p:tavLst>
                                        <p:tav tm="0">
                                          <p:val>
                                            <p:strVal val="#ppt_x"/>
                                          </p:val>
                                        </p:tav>
                                        <p:tav tm="100000">
                                          <p:val>
                                            <p:strVal val="#ppt_x"/>
                                          </p:val>
                                        </p:tav>
                                      </p:tavLst>
                                    </p:anim>
                                    <p:anim calcmode="lin" valueType="num">
                                      <p:cBhvr additive="base">
                                        <p:cTn id="132" dur="1000" fill="hold"/>
                                        <p:tgtEl>
                                          <p:spTgt spid="194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3" grpId="0"/>
      <p:bldP spid="19464" grpId="0"/>
      <p:bldP spid="19467" grpId="0"/>
      <p:bldP spid="19477" grpId="0"/>
      <p:bldP spid="1947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317750" y="1562100"/>
            <a:ext cx="3172460" cy="2860040"/>
          </a:xfrm>
          <a:prstGeom prst="rect">
            <a:avLst/>
          </a:prstGeom>
        </p:spPr>
      </p:pic>
      <p:pic>
        <p:nvPicPr>
          <p:cNvPr id="3" name="图片 2"/>
          <p:cNvPicPr>
            <a:picLocks noChangeAspect="1"/>
          </p:cNvPicPr>
          <p:nvPr/>
        </p:nvPicPr>
        <p:blipFill>
          <a:blip r:embed="rId2"/>
          <a:stretch>
            <a:fillRect/>
          </a:stretch>
        </p:blipFill>
        <p:spPr>
          <a:xfrm>
            <a:off x="6784975" y="1606550"/>
            <a:ext cx="3425825" cy="2771140"/>
          </a:xfrm>
          <a:prstGeom prst="rect">
            <a:avLst/>
          </a:prstGeom>
        </p:spPr>
      </p:pic>
      <p:sp>
        <p:nvSpPr>
          <p:cNvPr id="4" name="文本框 3"/>
          <p:cNvSpPr txBox="1"/>
          <p:nvPr/>
        </p:nvSpPr>
        <p:spPr>
          <a:xfrm>
            <a:off x="230505" y="586740"/>
            <a:ext cx="3691255" cy="706755"/>
          </a:xfrm>
          <a:prstGeom prst="rect">
            <a:avLst/>
          </a:prstGeom>
          <a:noFill/>
        </p:spPr>
        <p:txBody>
          <a:bodyPr wrap="square" rtlCol="0">
            <a:spAutoFit/>
          </a:bodyPr>
          <a:lstStyle/>
          <a:p>
            <a:r>
              <a:rPr lang="zh-CN" altLang="en-US" sz="4000" b="1">
                <a:solidFill>
                  <a:srgbClr val="FF0000"/>
                </a:solidFill>
                <a:highlight>
                  <a:srgbClr val="FFFF00"/>
                </a:highlight>
              </a:rPr>
              <a:t>Listen and say</a:t>
            </a:r>
            <a:endParaRPr lang="zh-CN" altLang="en-US" sz="4000" b="1">
              <a:solidFill>
                <a:srgbClr val="FF0000"/>
              </a:solidFill>
              <a:highlight>
                <a:srgbClr val="FFFF00"/>
              </a:highlight>
            </a:endParaRPr>
          </a:p>
        </p:txBody>
      </p:sp>
      <p:sp>
        <p:nvSpPr>
          <p:cNvPr id="5" name="文本框 4"/>
          <p:cNvSpPr txBox="1"/>
          <p:nvPr/>
        </p:nvSpPr>
        <p:spPr>
          <a:xfrm>
            <a:off x="1809750" y="4497070"/>
            <a:ext cx="4189095" cy="953135"/>
          </a:xfrm>
          <a:prstGeom prst="rect">
            <a:avLst/>
          </a:prstGeom>
          <a:noFill/>
        </p:spPr>
        <p:txBody>
          <a:bodyPr wrap="square" rtlCol="0">
            <a:spAutoFit/>
          </a:bodyPr>
          <a:lstStyle/>
          <a:p>
            <a:r>
              <a:rPr lang="en-US" altLang="zh-CN" sz="2800" b="1">
                <a:solidFill>
                  <a:srgbClr val="E81CA7"/>
                </a:solidFill>
              </a:rPr>
              <a:t>We livedsmall house.</a:t>
            </a:r>
            <a:endParaRPr lang="en-US" altLang="zh-CN" sz="2800" b="1">
              <a:solidFill>
                <a:srgbClr val="E81CA7"/>
              </a:solidFill>
            </a:endParaRPr>
          </a:p>
          <a:p>
            <a:r>
              <a:rPr lang="en-US" altLang="zh-CN" sz="2800" b="1">
                <a:solidFill>
                  <a:srgbClr val="E81CA7"/>
                </a:solidFill>
              </a:rPr>
              <a:t>There weren’t many buses.</a:t>
            </a:r>
            <a:endParaRPr lang="en-US" altLang="zh-CN" sz="2800" b="1">
              <a:solidFill>
                <a:srgbClr val="E81CA7"/>
              </a:solidFill>
            </a:endParaRPr>
          </a:p>
        </p:txBody>
      </p:sp>
      <p:sp>
        <p:nvSpPr>
          <p:cNvPr id="6" name="文本框 5"/>
          <p:cNvSpPr txBox="1"/>
          <p:nvPr/>
        </p:nvSpPr>
        <p:spPr>
          <a:xfrm>
            <a:off x="6410960" y="4497070"/>
            <a:ext cx="5136515" cy="953135"/>
          </a:xfrm>
          <a:prstGeom prst="rect">
            <a:avLst/>
          </a:prstGeom>
          <a:noFill/>
        </p:spPr>
        <p:txBody>
          <a:bodyPr wrap="square" rtlCol="0">
            <a:spAutoFit/>
          </a:bodyPr>
          <a:lstStyle/>
          <a:p>
            <a:r>
              <a:rPr lang="en-US" altLang="zh-CN" sz="2800" b="1">
                <a:solidFill>
                  <a:srgbClr val="E81CA7"/>
                </a:solidFill>
              </a:rPr>
              <a:t>We live in a big house.</a:t>
            </a:r>
            <a:endParaRPr lang="en-US" altLang="zh-CN" sz="2800" b="1">
              <a:solidFill>
                <a:srgbClr val="E81CA7"/>
              </a:solidFill>
            </a:endParaRPr>
          </a:p>
          <a:p>
            <a:r>
              <a:rPr lang="en-US" altLang="zh-CN" sz="2800" b="1">
                <a:solidFill>
                  <a:srgbClr val="E81CA7"/>
                </a:solidFill>
              </a:rPr>
              <a:t>There are lots of buses and cars.</a:t>
            </a:r>
            <a:endParaRPr lang="en-US" altLang="zh-CN" sz="2800" b="1">
              <a:solidFill>
                <a:srgbClr val="E81CA7"/>
              </a:solidFill>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64223" y="353284"/>
            <a:ext cx="255905" cy="106680"/>
          </a:xfrm>
          <a:prstGeom prst="rect">
            <a:avLst/>
          </a:prstGeom>
        </p:spPr>
        <p:txBody>
          <a:bodyPr wrap="none">
            <a:spAutoFit/>
          </a:bodyPr>
          <a:lstStyle/>
          <a:p>
            <a:r>
              <a:rPr lang="en-US" altLang="zh-CN" sz="100">
                <a:solidFill>
                  <a:schemeClr val="bg1"/>
                </a:solidFill>
              </a:rPr>
              <a:t>listen and say</a:t>
            </a:r>
            <a:endParaRPr lang="zh-CN" altLang="en-US" sz="100">
              <a:solidFill>
                <a:schemeClr val="bg1"/>
              </a:solidFill>
            </a:endParaRPr>
          </a:p>
        </p:txBody>
      </p:sp>
      <p:sp>
        <p:nvSpPr>
          <p:cNvPr id="7" name="Rectangle 3"/>
          <p:cNvSpPr txBox="1">
            <a:spLocks noChangeArrowheads="1"/>
          </p:cNvSpPr>
          <p:nvPr/>
        </p:nvSpPr>
        <p:spPr bwMode="auto">
          <a:xfrm>
            <a:off x="771481" y="4441473"/>
            <a:ext cx="11415316" cy="1218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319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There was a small house </a:t>
            </a:r>
            <a:r>
              <a:rPr kumimoji="0" lang="en-US" altLang="zh-CN" sz="3195" b="1" i="0" u="none" strike="noStrike" kern="0" cap="none" spc="0" normalizeH="0" baseline="0" noProof="0">
                <a:ln>
                  <a:noFill/>
                </a:ln>
                <a:solidFill>
                  <a:srgbClr val="009999"/>
                </a:solidFill>
                <a:effectLst/>
                <a:uLnTx/>
                <a:uFillTx/>
                <a:latin typeface="Comic Sans MS" panose="030F0702030302020204" pitchFamily="66" charset="0"/>
                <a:ea typeface="德彪钢笔行书字库" panose="02000000000000000000" pitchFamily="2" charset="-122"/>
              </a:rPr>
              <a:t>four years ago</a:t>
            </a:r>
            <a:r>
              <a:rPr kumimoji="0" lang="en-US" altLang="zh-CN" sz="319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 He </a:t>
            </a:r>
            <a:r>
              <a:rPr kumimoji="0" lang="en-US" altLang="zh-CN" sz="3195" b="1" i="0" u="none" strike="noStrike" kern="0" cap="none" spc="0" normalizeH="0" baseline="0" noProof="0">
                <a:ln>
                  <a:noFill/>
                </a:ln>
                <a:solidFill>
                  <a:srgbClr val="FF0000"/>
                </a:solidFill>
                <a:effectLst/>
                <a:uLnTx/>
                <a:uFillTx/>
                <a:latin typeface="Comic Sans MS" panose="030F0702030302020204" pitchFamily="66" charset="0"/>
                <a:ea typeface="德彪钢笔行书字库" panose="02000000000000000000" pitchFamily="2" charset="-122"/>
              </a:rPr>
              <a:t>lived </a:t>
            </a:r>
            <a:r>
              <a:rPr kumimoji="0" lang="en-US" altLang="zh-CN" sz="319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in it.</a:t>
            </a:r>
            <a:endParaRPr kumimoji="0" lang="en-US" altLang="zh-CN" sz="319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endParaRPr>
          </a:p>
        </p:txBody>
      </p:sp>
      <p:pic>
        <p:nvPicPr>
          <p:cNvPr id="8" name="Picture 4"/>
          <p:cNvPicPr>
            <a:picLocks noChangeAspect="1" noChangeArrowheads="1"/>
          </p:cNvPicPr>
          <p:nvPr/>
        </p:nvPicPr>
        <p:blipFill>
          <a:blip r:embed="rId1"/>
          <a:stretch>
            <a:fillRect/>
          </a:stretch>
        </p:blipFill>
        <p:spPr bwMode="auto">
          <a:xfrm>
            <a:off x="3036476" y="774591"/>
            <a:ext cx="5393210" cy="3455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6"/>
          <p:cNvSpPr>
            <a:spLocks noChangeShapeType="1"/>
          </p:cNvSpPr>
          <p:nvPr/>
        </p:nvSpPr>
        <p:spPr bwMode="auto">
          <a:xfrm flipH="1">
            <a:off x="7879693" y="1822674"/>
            <a:ext cx="2495510" cy="862854"/>
          </a:xfrm>
          <a:prstGeom prst="line">
            <a:avLst/>
          </a:prstGeom>
          <a:noFill/>
          <a:ln w="174625">
            <a:solidFill>
              <a:srgbClr val="00B0F0"/>
            </a:solidFill>
            <a:round/>
            <a:tailEnd type="triangle" w="med" len="me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defRPr/>
            </a:pPr>
            <a:endParaRPr lang="zh-CN" altLang="en-US" sz="1865">
              <a:solidFill>
                <a:srgbClr val="000000"/>
              </a:solidFill>
              <a:latin typeface="Arial" panose="020B0604020202020204" pitchFamily="34" charset="0"/>
            </a:endParaRPr>
          </a:p>
        </p:txBody>
      </p:sp>
      <p:sp>
        <p:nvSpPr>
          <p:cNvPr id="11" name="矩形 10"/>
          <p:cNvSpPr/>
          <p:nvPr/>
        </p:nvSpPr>
        <p:spPr>
          <a:xfrm>
            <a:off x="864267" y="5239527"/>
            <a:ext cx="11052147" cy="583565"/>
          </a:xfrm>
          <a:prstGeom prst="rect">
            <a:avLst/>
          </a:prstGeom>
        </p:spPr>
        <p:txBody>
          <a:bodyPr wrap="square">
            <a:spAutoFit/>
          </a:bodyPr>
          <a:lstStyle/>
          <a:p>
            <a:pPr defTabSz="914400" fontAlgn="base">
              <a:spcBef>
                <a:spcPct val="20000"/>
              </a:spcBef>
              <a:spcAft>
                <a:spcPct val="0"/>
              </a:spcAft>
            </a:pPr>
            <a:r>
              <a:rPr lang="en-US" altLang="zh-CN" sz="3195" b="1" kern="0">
                <a:solidFill>
                  <a:srgbClr val="009999"/>
                </a:solidFill>
                <a:latin typeface="Comic Sans MS" panose="030F0702030302020204" pitchFamily="66" charset="0"/>
                <a:ea typeface="德彪钢笔行书字库" panose="02000000000000000000" pitchFamily="2" charset="-122"/>
              </a:rPr>
              <a:t>Now</a:t>
            </a:r>
            <a:r>
              <a:rPr lang="en-US" altLang="zh-CN" sz="3195" b="1" kern="0">
                <a:solidFill>
                  <a:srgbClr val="000000"/>
                </a:solidFill>
                <a:latin typeface="Comic Sans MS" panose="030F0702030302020204" pitchFamily="66" charset="0"/>
                <a:ea typeface="德彪钢笔行书字库" panose="02000000000000000000" pitchFamily="2" charset="-122"/>
              </a:rPr>
              <a:t> there is a big house. He </a:t>
            </a:r>
            <a:r>
              <a:rPr lang="en-US" altLang="zh-CN" sz="3195" b="1" kern="0">
                <a:solidFill>
                  <a:srgbClr val="FF0000"/>
                </a:solidFill>
                <a:latin typeface="Comic Sans MS" panose="030F0702030302020204" pitchFamily="66" charset="0"/>
                <a:ea typeface="德彪钢笔行书字库" panose="02000000000000000000" pitchFamily="2" charset="-122"/>
              </a:rPr>
              <a:t>lives</a:t>
            </a:r>
            <a:r>
              <a:rPr lang="en-US" altLang="zh-CN" sz="3195" b="1" kern="0">
                <a:solidFill>
                  <a:srgbClr val="000000"/>
                </a:solidFill>
                <a:latin typeface="Comic Sans MS" panose="030F0702030302020204" pitchFamily="66" charset="0"/>
                <a:ea typeface="德彪钢笔行书字库" panose="02000000000000000000" pitchFamily="2" charset="-122"/>
              </a:rPr>
              <a:t> in it.</a:t>
            </a:r>
            <a:endParaRPr lang="en-US" altLang="zh-CN" sz="3195" b="1" kern="0">
              <a:solidFill>
                <a:srgbClr val="000000"/>
              </a:solidFill>
              <a:latin typeface="Comic Sans MS" panose="030F0702030302020204" pitchFamily="66" charset="0"/>
              <a:ea typeface="德彪钢笔行书字库" panose="02000000000000000000" pitchFamily="2" charset="-122"/>
            </a:endParaRPr>
          </a:p>
        </p:txBody>
      </p:sp>
      <p:sp>
        <p:nvSpPr>
          <p:cNvPr id="2" name="文本框 1"/>
          <p:cNvSpPr txBox="1"/>
          <p:nvPr/>
        </p:nvSpPr>
        <p:spPr>
          <a:xfrm>
            <a:off x="266700" y="606425"/>
            <a:ext cx="2331085" cy="645160"/>
          </a:xfrm>
          <a:prstGeom prst="rect">
            <a:avLst/>
          </a:prstGeom>
          <a:noFill/>
        </p:spPr>
        <p:txBody>
          <a:bodyPr wrap="square" rtlCol="0">
            <a:spAutoFit/>
          </a:bodyPr>
          <a:lstStyle/>
          <a:p>
            <a:r>
              <a:rPr lang="en-US" altLang="zh-CN" sz="3600" b="1">
                <a:solidFill>
                  <a:srgbClr val="FF0000"/>
                </a:solidFill>
              </a:rPr>
              <a:t>Practise.</a:t>
            </a:r>
            <a:endParaRPr lang="en-US" altLang="zh-CN" sz="36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amond(in)">
                                      <p:cBhvr>
                                        <p:cTn id="7" dur="2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64223" y="353284"/>
            <a:ext cx="255905" cy="106680"/>
          </a:xfrm>
          <a:prstGeom prst="rect">
            <a:avLst/>
          </a:prstGeom>
        </p:spPr>
        <p:txBody>
          <a:bodyPr wrap="none">
            <a:spAutoFit/>
          </a:bodyPr>
          <a:lstStyle/>
          <a:p>
            <a:r>
              <a:rPr lang="en-US" altLang="zh-CN" sz="100">
                <a:solidFill>
                  <a:schemeClr val="bg1"/>
                </a:solidFill>
              </a:rPr>
              <a:t>listen and say</a:t>
            </a:r>
            <a:endParaRPr lang="zh-CN" altLang="en-US" sz="100">
              <a:solidFill>
                <a:schemeClr val="bg1"/>
              </a:solidFill>
            </a:endParaRPr>
          </a:p>
        </p:txBody>
      </p:sp>
      <p:sp>
        <p:nvSpPr>
          <p:cNvPr id="7" name="Rectangle 3"/>
          <p:cNvSpPr txBox="1">
            <a:spLocks noChangeArrowheads="1"/>
          </p:cNvSpPr>
          <p:nvPr/>
        </p:nvSpPr>
        <p:spPr bwMode="auto">
          <a:xfrm>
            <a:off x="2161972" y="4264657"/>
            <a:ext cx="10104311" cy="1374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indent="0" defTabSz="914400" eaLnBrk="1" hangingPunct="1">
              <a:buFontTx/>
              <a:buNone/>
            </a:pPr>
            <a:r>
              <a:rPr lang="en-US" altLang="zh-CN" sz="3195" b="1" kern="0">
                <a:latin typeface="Comic Sans MS" panose="030F0702030302020204" pitchFamily="66" charset="0"/>
                <a:ea typeface="德彪钢笔行书字库" panose="02000000000000000000" pitchFamily="2" charset="-122"/>
              </a:rPr>
              <a:t>There was </a:t>
            </a:r>
            <a:r>
              <a:rPr lang="en-US" altLang="zh-CN" sz="3195" b="1" u="sng" kern="0">
                <a:latin typeface="Comic Sans MS" panose="030F0702030302020204" pitchFamily="66" charset="0"/>
                <a:ea typeface="德彪钢笔行书字库" panose="02000000000000000000" pitchFamily="2" charset="-122"/>
              </a:rPr>
              <a:t>a small apple tree</a:t>
            </a:r>
            <a:r>
              <a:rPr lang="en-US" altLang="zh-CN" sz="3195" b="1" kern="0">
                <a:latin typeface="Comic Sans MS" panose="030F0702030302020204" pitchFamily="66" charset="0"/>
                <a:ea typeface="德彪钢笔行书字库" panose="02000000000000000000" pitchFamily="2" charset="-122"/>
              </a:rPr>
              <a:t> four years ago .</a:t>
            </a:r>
            <a:endParaRPr lang="en-US" altLang="zh-CN" sz="3195" b="1" kern="0">
              <a:latin typeface="Comic Sans MS" panose="030F0702030302020204" pitchFamily="66" charset="0"/>
              <a:ea typeface="德彪钢笔行书字库" panose="02000000000000000000" pitchFamily="2" charset="-122"/>
            </a:endParaRPr>
          </a:p>
        </p:txBody>
      </p:sp>
      <p:sp>
        <p:nvSpPr>
          <p:cNvPr id="9" name="矩形 8"/>
          <p:cNvSpPr/>
          <p:nvPr/>
        </p:nvSpPr>
        <p:spPr>
          <a:xfrm>
            <a:off x="2520193" y="5055870"/>
            <a:ext cx="7150604" cy="583565"/>
          </a:xfrm>
          <a:prstGeom prst="rect">
            <a:avLst/>
          </a:prstGeom>
        </p:spPr>
        <p:txBody>
          <a:bodyPr wrap="square">
            <a:spAutoFit/>
          </a:bodyPr>
          <a:lstStyle/>
          <a:p>
            <a:pPr defTabSz="914400" fontAlgn="base">
              <a:spcBef>
                <a:spcPct val="20000"/>
              </a:spcBef>
              <a:spcAft>
                <a:spcPct val="0"/>
              </a:spcAft>
            </a:pPr>
            <a:r>
              <a:rPr lang="en-US" altLang="zh-CN" sz="3195" b="1" kern="0">
                <a:solidFill>
                  <a:srgbClr val="000000"/>
                </a:solidFill>
                <a:latin typeface="Comic Sans MS" panose="030F0702030302020204" pitchFamily="66" charset="0"/>
                <a:ea typeface="德彪钢笔行书字库" panose="02000000000000000000" pitchFamily="2" charset="-122"/>
              </a:rPr>
              <a:t>Now there is </a:t>
            </a:r>
            <a:r>
              <a:rPr lang="en-US" altLang="zh-CN" sz="3195" b="1" u="sng" kern="0">
                <a:solidFill>
                  <a:srgbClr val="000000"/>
                </a:solidFill>
                <a:latin typeface="Comic Sans MS" panose="030F0702030302020204" pitchFamily="66" charset="0"/>
                <a:ea typeface="德彪钢笔行书字库" panose="02000000000000000000" pitchFamily="2" charset="-122"/>
              </a:rPr>
              <a:t>a big apple tree</a:t>
            </a:r>
            <a:r>
              <a:rPr lang="en-US" altLang="zh-CN" sz="3195" b="1" kern="0">
                <a:solidFill>
                  <a:srgbClr val="000000"/>
                </a:solidFill>
                <a:latin typeface="Comic Sans MS" panose="030F0702030302020204" pitchFamily="66" charset="0"/>
                <a:ea typeface="德彪钢笔行书字库" panose="02000000000000000000" pitchFamily="2" charset="-122"/>
              </a:rPr>
              <a:t>.</a:t>
            </a:r>
            <a:endParaRPr lang="en-US" altLang="zh-CN" sz="3195" b="1" kern="0">
              <a:solidFill>
                <a:srgbClr val="000000"/>
              </a:solidFill>
              <a:latin typeface="Comic Sans MS" panose="030F0702030302020204" pitchFamily="66" charset="0"/>
              <a:ea typeface="德彪钢笔行书字库" panose="02000000000000000000" pitchFamily="2" charset="-122"/>
            </a:endParaRPr>
          </a:p>
        </p:txBody>
      </p:sp>
      <p:pic>
        <p:nvPicPr>
          <p:cNvPr id="11" name="Picture 4"/>
          <p:cNvPicPr>
            <a:picLocks noChangeAspect="1" noChangeArrowheads="1"/>
          </p:cNvPicPr>
          <p:nvPr/>
        </p:nvPicPr>
        <p:blipFill>
          <a:blip r:embed="rId1"/>
          <a:stretch>
            <a:fillRect/>
          </a:stretch>
        </p:blipFill>
        <p:spPr bwMode="auto">
          <a:xfrm>
            <a:off x="3281586" y="677436"/>
            <a:ext cx="5393210" cy="3455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5"/>
          <p:cNvSpPr>
            <a:spLocks noChangeShapeType="1"/>
          </p:cNvSpPr>
          <p:nvPr/>
        </p:nvSpPr>
        <p:spPr bwMode="auto">
          <a:xfrm flipH="1">
            <a:off x="6798581" y="677781"/>
            <a:ext cx="2495510" cy="862854"/>
          </a:xfrm>
          <a:prstGeom prst="line">
            <a:avLst/>
          </a:prstGeom>
          <a:noFill/>
          <a:ln w="174625">
            <a:solidFill>
              <a:srgbClr val="F270C1"/>
            </a:solidFill>
            <a:round/>
            <a:tailEnd type="triangle" w="med" len="me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defRPr/>
            </a:pPr>
            <a:endParaRPr lang="zh-CN" altLang="en-US" sz="100">
              <a:solidFill>
                <a:srgbClr val="00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amond(in)">
                                      <p:cBhvr>
                                        <p:cTn id="7" dur="2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64223" y="353284"/>
            <a:ext cx="255905" cy="106680"/>
          </a:xfrm>
          <a:prstGeom prst="rect">
            <a:avLst/>
          </a:prstGeom>
        </p:spPr>
        <p:txBody>
          <a:bodyPr wrap="none">
            <a:spAutoFit/>
          </a:bodyPr>
          <a:lstStyle/>
          <a:p>
            <a:r>
              <a:rPr lang="en-US" altLang="zh-CN" sz="100">
                <a:solidFill>
                  <a:schemeClr val="bg1"/>
                </a:solidFill>
              </a:rPr>
              <a:t>listen and say</a:t>
            </a:r>
            <a:endParaRPr lang="zh-CN" altLang="en-US" sz="100">
              <a:solidFill>
                <a:schemeClr val="bg1"/>
              </a:solidFill>
            </a:endParaRPr>
          </a:p>
        </p:txBody>
      </p:sp>
      <p:pic>
        <p:nvPicPr>
          <p:cNvPr id="11" name="Picture 4"/>
          <p:cNvPicPr>
            <a:picLocks noChangeAspect="1" noChangeArrowheads="1"/>
          </p:cNvPicPr>
          <p:nvPr/>
        </p:nvPicPr>
        <p:blipFill>
          <a:blip r:embed="rId1"/>
          <a:stretch>
            <a:fillRect/>
          </a:stretch>
        </p:blipFill>
        <p:spPr bwMode="auto">
          <a:xfrm>
            <a:off x="2975516" y="1053991"/>
            <a:ext cx="5393210" cy="3455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5"/>
          <p:cNvSpPr>
            <a:spLocks noChangeShapeType="1"/>
          </p:cNvSpPr>
          <p:nvPr/>
        </p:nvSpPr>
        <p:spPr bwMode="auto">
          <a:xfrm flipH="1">
            <a:off x="4424127" y="1627140"/>
            <a:ext cx="2495510" cy="862854"/>
          </a:xfrm>
          <a:prstGeom prst="line">
            <a:avLst/>
          </a:prstGeom>
          <a:noFill/>
          <a:ln w="174625">
            <a:solidFill>
              <a:srgbClr val="F270C1"/>
            </a:solidFill>
            <a:round/>
            <a:tailEnd type="triangle" w="med" len="me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defRPr/>
            </a:pPr>
            <a:endParaRPr lang="zh-CN" altLang="en-US" sz="100">
              <a:solidFill>
                <a:srgbClr val="000000"/>
              </a:solidFill>
              <a:latin typeface="Arial" panose="020B0604020202020204" pitchFamily="34" charset="0"/>
            </a:endParaRPr>
          </a:p>
        </p:txBody>
      </p:sp>
      <p:sp>
        <p:nvSpPr>
          <p:cNvPr id="12" name="Rectangle 3"/>
          <p:cNvSpPr txBox="1">
            <a:spLocks noChangeArrowheads="1"/>
          </p:cNvSpPr>
          <p:nvPr/>
        </p:nvSpPr>
        <p:spPr bwMode="auto">
          <a:xfrm>
            <a:off x="1841629" y="4799420"/>
            <a:ext cx="12485840" cy="117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indent="0" defTabSz="914400" eaLnBrk="1" hangingPunct="1">
              <a:buFontTx/>
              <a:buNone/>
            </a:pPr>
            <a:r>
              <a:rPr lang="en-US" altLang="zh-CN" sz="3195" b="1" kern="0">
                <a:latin typeface="Comic Sans MS" panose="030F0702030302020204" pitchFamily="66" charset="0"/>
                <a:ea typeface="德彪钢笔行书字库" panose="02000000000000000000" pitchFamily="2" charset="-122"/>
              </a:rPr>
              <a:t>A little boy </a:t>
            </a:r>
            <a:r>
              <a:rPr lang="en-US" altLang="zh-CN" sz="3195" b="1" kern="0">
                <a:solidFill>
                  <a:srgbClr val="FF0000"/>
                </a:solidFill>
                <a:latin typeface="Comic Sans MS" panose="030F0702030302020204" pitchFamily="66" charset="0"/>
                <a:ea typeface="德彪钢笔行书字库" panose="02000000000000000000" pitchFamily="2" charset="-122"/>
              </a:rPr>
              <a:t>was</a:t>
            </a:r>
            <a:r>
              <a:rPr lang="en-US" altLang="zh-CN" sz="3195" b="1" kern="0">
                <a:latin typeface="Comic Sans MS" panose="030F0702030302020204" pitchFamily="66" charset="0"/>
                <a:ea typeface="德彪钢笔行书字库" panose="02000000000000000000" pitchFamily="2" charset="-122"/>
              </a:rPr>
              <a:t> flying a kite four years ago.</a:t>
            </a:r>
            <a:endParaRPr lang="en-US" altLang="zh-CN" sz="3195" b="1" kern="0">
              <a:latin typeface="Comic Sans MS" panose="030F0702030302020204" pitchFamily="66" charset="0"/>
              <a:ea typeface="德彪钢笔行书字库" panose="02000000000000000000" pitchFamily="2" charset="-122"/>
            </a:endParaRPr>
          </a:p>
        </p:txBody>
      </p:sp>
      <p:sp>
        <p:nvSpPr>
          <p:cNvPr id="15" name="矩形 14"/>
          <p:cNvSpPr/>
          <p:nvPr/>
        </p:nvSpPr>
        <p:spPr>
          <a:xfrm>
            <a:off x="1841629" y="5546103"/>
            <a:ext cx="8663346" cy="583565"/>
          </a:xfrm>
          <a:prstGeom prst="rect">
            <a:avLst/>
          </a:prstGeom>
        </p:spPr>
        <p:txBody>
          <a:bodyPr wrap="square">
            <a:spAutoFit/>
          </a:bodyPr>
          <a:lstStyle/>
          <a:p>
            <a:pPr defTabSz="914400" fontAlgn="base">
              <a:spcBef>
                <a:spcPct val="20000"/>
              </a:spcBef>
              <a:spcAft>
                <a:spcPct val="0"/>
              </a:spcAft>
            </a:pPr>
            <a:r>
              <a:rPr lang="en-US" altLang="zh-CN" sz="3195" b="1" kern="0">
                <a:solidFill>
                  <a:srgbClr val="000000"/>
                </a:solidFill>
                <a:latin typeface="Comic Sans MS" panose="030F0702030302020204" pitchFamily="66" charset="0"/>
                <a:ea typeface="德彪钢笔行书字库" panose="02000000000000000000" pitchFamily="2" charset="-122"/>
              </a:rPr>
              <a:t>Now he </a:t>
            </a:r>
            <a:r>
              <a:rPr lang="en-US" altLang="zh-CN" sz="3195" b="1" kern="0">
                <a:solidFill>
                  <a:srgbClr val="FF0000"/>
                </a:solidFill>
                <a:latin typeface="Comic Sans MS" panose="030F0702030302020204" pitchFamily="66" charset="0"/>
                <a:ea typeface="德彪钢笔行书字库" panose="02000000000000000000" pitchFamily="2" charset="-122"/>
              </a:rPr>
              <a:t>is</a:t>
            </a:r>
            <a:r>
              <a:rPr lang="en-US" altLang="zh-CN" sz="3195" b="1" kern="0">
                <a:solidFill>
                  <a:srgbClr val="000000"/>
                </a:solidFill>
                <a:latin typeface="Comic Sans MS" panose="030F0702030302020204" pitchFamily="66" charset="0"/>
                <a:ea typeface="德彪钢笔行书字库" panose="02000000000000000000" pitchFamily="2" charset="-122"/>
              </a:rPr>
              <a:t> listening to music.</a:t>
            </a:r>
            <a:endParaRPr lang="en-US" altLang="zh-CN" sz="3195" b="1" kern="0">
              <a:solidFill>
                <a:srgbClr val="000000"/>
              </a:solidFill>
              <a:latin typeface="Comic Sans MS" panose="030F0702030302020204" pitchFamily="66" charset="0"/>
              <a:ea typeface="德彪钢笔行书字库" panose="020000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diamond(in)">
                                      <p:cBhvr>
                                        <p:cTn id="7" dur="2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209925" y="1213485"/>
            <a:ext cx="4364990" cy="711200"/>
          </a:xfrm>
        </p:spPr>
        <p:txBody>
          <a:bodyPr/>
          <a:lstStyle/>
          <a:p>
            <a:pPr eaLnBrk="1" hangingPunct="1"/>
            <a:r>
              <a:rPr lang="zh-CN" altLang="en-US" sz="4000" b="1" dirty="0" smtClean="0">
                <a:solidFill>
                  <a:srgbClr val="FF0000"/>
                </a:solidFill>
                <a:latin typeface="Times New Roman" panose="02020603050405020304" pitchFamily="18" charset="0"/>
              </a:rPr>
              <a:t>programme 节目</a:t>
            </a:r>
            <a:endParaRPr lang="zh-CN" altLang="en-US" sz="4000" b="1" dirty="0" smtClean="0">
              <a:solidFill>
                <a:srgbClr val="FF0000"/>
              </a:solidFill>
              <a:latin typeface="Times New Roman" panose="02020603050405020304" pitchFamily="18" charset="0"/>
            </a:endParaRPr>
          </a:p>
        </p:txBody>
      </p:sp>
      <p:sp>
        <p:nvSpPr>
          <p:cNvPr id="16387" name="Rectangle 3"/>
          <p:cNvSpPr>
            <a:spLocks noGrp="1" noChangeArrowheads="1"/>
          </p:cNvSpPr>
          <p:nvPr>
            <p:ph type="body" sz="half" idx="1"/>
          </p:nvPr>
        </p:nvSpPr>
        <p:spPr>
          <a:xfrm>
            <a:off x="1264598" y="2179351"/>
            <a:ext cx="5328592" cy="3672408"/>
          </a:xfrm>
        </p:spPr>
        <p:txBody>
          <a:bodyPr/>
          <a:lstStyle/>
          <a:p>
            <a:pPr eaLnBrk="1" hangingPunct="1">
              <a:defRPr/>
            </a:pPr>
            <a:r>
              <a:rPr lang="zh-CN" altLang="en-US" sz="2800" dirty="0" smtClean="0">
                <a:solidFill>
                  <a:srgbClr val="000000"/>
                </a:solidFill>
                <a:latin typeface="Times New Roman" panose="02020603050405020304" pitchFamily="18" charset="0"/>
              </a:rPr>
              <a:t>eg: The programme is amazing!</a:t>
            </a:r>
            <a:endParaRPr lang="zh-CN" altLang="en-US" sz="2800" dirty="0" smtClean="0">
              <a:solidFill>
                <a:srgbClr val="000000"/>
              </a:solidFill>
              <a:latin typeface="Times New Roman" panose="02020603050405020304" pitchFamily="18" charset="0"/>
            </a:endParaRPr>
          </a:p>
          <a:p>
            <a:pPr eaLnBrk="1" hangingPunct="1">
              <a:defRPr/>
            </a:pPr>
            <a:r>
              <a:rPr lang="zh-CN" altLang="en-US" sz="2800" dirty="0" smtClean="0">
                <a:solidFill>
                  <a:srgbClr val="000000"/>
                </a:solidFill>
                <a:latin typeface="Times New Roman" panose="02020603050405020304" pitchFamily="18" charset="0"/>
              </a:rPr>
              <a:t>这个节目令人惊叹不已！</a:t>
            </a:r>
            <a:endParaRPr lang="zh-CN" altLang="en-US" sz="2800" dirty="0" smtClean="0">
              <a:solidFill>
                <a:srgbClr val="000000"/>
              </a:solidFill>
              <a:latin typeface="Times New Roman" panose="02020603050405020304" pitchFamily="18" charset="0"/>
            </a:endParaRPr>
          </a:p>
          <a:p>
            <a:pPr eaLnBrk="1" hangingPunct="1">
              <a:defRPr/>
            </a:pPr>
            <a:r>
              <a:rPr lang="zh-CN" altLang="en-US" sz="2800" dirty="0" smtClean="0">
                <a:solidFill>
                  <a:srgbClr val="000000"/>
                </a:solidFill>
                <a:latin typeface="Times New Roman" panose="02020603050405020304" pitchFamily="18" charset="0"/>
              </a:rPr>
              <a:t>eg: I want to watch the programme about the Great Wall.</a:t>
            </a:r>
            <a:endParaRPr lang="zh-CN" altLang="en-US" sz="2800" dirty="0" smtClean="0">
              <a:solidFill>
                <a:srgbClr val="000000"/>
              </a:solidFill>
              <a:latin typeface="Times New Roman" panose="02020603050405020304" pitchFamily="18" charset="0"/>
            </a:endParaRPr>
          </a:p>
          <a:p>
            <a:pPr eaLnBrk="1" hangingPunct="1">
              <a:defRPr/>
            </a:pPr>
            <a:r>
              <a:rPr lang="zh-CN" altLang="en-US" sz="2800" dirty="0" smtClean="0">
                <a:solidFill>
                  <a:srgbClr val="000000"/>
                </a:solidFill>
                <a:latin typeface="Times New Roman" panose="02020603050405020304" pitchFamily="18" charset="0"/>
              </a:rPr>
              <a:t>我想看那个关于</a:t>
            </a:r>
            <a:endParaRPr lang="zh-CN" altLang="en-US" sz="2800" dirty="0" smtClean="0">
              <a:solidFill>
                <a:srgbClr val="000000"/>
              </a:solidFill>
              <a:latin typeface="Times New Roman" panose="02020603050405020304" pitchFamily="18" charset="0"/>
            </a:endParaRPr>
          </a:p>
          <a:p>
            <a:pPr marL="85725" indent="0" eaLnBrk="1" hangingPunct="1">
              <a:buFont typeface="Arial" panose="020B0604020202020204" pitchFamily="34" charset="0"/>
              <a:buNone/>
              <a:defRPr/>
            </a:pPr>
            <a:r>
              <a:rPr lang="zh-CN" altLang="en-US" sz="2800" dirty="0" smtClean="0">
                <a:solidFill>
                  <a:srgbClr val="000000"/>
                </a:solidFill>
                <a:latin typeface="Times New Roman" panose="02020603050405020304" pitchFamily="18" charset="0"/>
              </a:rPr>
              <a:t>   长城的节目。</a:t>
            </a:r>
            <a:endParaRPr lang="zh-CN" altLang="en-US" sz="2800" dirty="0" smtClean="0">
              <a:solidFill>
                <a:srgbClr val="000000"/>
              </a:solidFill>
              <a:latin typeface="Times New Roman" panose="02020603050405020304" pitchFamily="18" charset="0"/>
            </a:endParaRPr>
          </a:p>
        </p:txBody>
      </p:sp>
      <p:sp>
        <p:nvSpPr>
          <p:cNvPr id="2" name="文本框 1"/>
          <p:cNvSpPr txBox="1"/>
          <p:nvPr/>
        </p:nvSpPr>
        <p:spPr>
          <a:xfrm>
            <a:off x="534035" y="599440"/>
            <a:ext cx="2246630" cy="583565"/>
          </a:xfrm>
          <a:prstGeom prst="rect">
            <a:avLst/>
          </a:prstGeom>
          <a:noFill/>
        </p:spPr>
        <p:txBody>
          <a:bodyPr wrap="square" rtlCol="0">
            <a:spAutoFit/>
          </a:bodyPr>
          <a:lstStyle/>
          <a:p>
            <a:r>
              <a:rPr lang="en-US" altLang="zh-CN" sz="3200" b="1" dirty="0">
                <a:solidFill>
                  <a:srgbClr val="FF0000"/>
                </a:solidFill>
                <a:highlight>
                  <a:srgbClr val="FFFF00"/>
                </a:highlight>
              </a:rPr>
              <a:t>New words.</a:t>
            </a:r>
            <a:endParaRPr lang="en-US" altLang="zh-CN" sz="3200" b="1" dirty="0">
              <a:solidFill>
                <a:srgbClr val="FF0000"/>
              </a:solidFill>
              <a:highlight>
                <a:srgbClr val="FFFF00"/>
              </a:highlight>
            </a:endParaRPr>
          </a:p>
        </p:txBody>
      </p:sp>
      <p:pic>
        <p:nvPicPr>
          <p:cNvPr id="100" name="图片 99"/>
          <p:cNvPicPr/>
          <p:nvPr/>
        </p:nvPicPr>
        <p:blipFill>
          <a:blip r:embed="rId1" cstate="email"/>
          <a:stretch>
            <a:fillRect/>
          </a:stretch>
        </p:blipFill>
        <p:spPr>
          <a:xfrm>
            <a:off x="7668895" y="2609850"/>
            <a:ext cx="3119755" cy="24034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6386"/>
                                        </p:tgtEl>
                                        <p:attrNameLst>
                                          <p:attrName>style.visibility</p:attrName>
                                        </p:attrNameLst>
                                      </p:cBhvr>
                                      <p:to>
                                        <p:strVal val="visible"/>
                                      </p:to>
                                    </p:set>
                                    <p:anim calcmode="lin" valueType="num">
                                      <p:cBhvr>
                                        <p:cTn id="7" dur="1000" fill="hold"/>
                                        <p:tgtEl>
                                          <p:spTgt spid="16386"/>
                                        </p:tgtEl>
                                        <p:attrNameLst>
                                          <p:attrName>ppt_w</p:attrName>
                                        </p:attrNameLst>
                                      </p:cBhvr>
                                      <p:tavLst>
                                        <p:tav tm="0">
                                          <p:val>
                                            <p:fltVal val="0"/>
                                          </p:val>
                                        </p:tav>
                                        <p:tav tm="100000">
                                          <p:val>
                                            <p:strVal val="#ppt_w"/>
                                          </p:val>
                                        </p:tav>
                                      </p:tavLst>
                                    </p:anim>
                                    <p:anim calcmode="lin" valueType="num">
                                      <p:cBhvr>
                                        <p:cTn id="8" dur="1000" fill="hold"/>
                                        <p:tgtEl>
                                          <p:spTgt spid="16386"/>
                                        </p:tgtEl>
                                        <p:attrNameLst>
                                          <p:attrName>ppt_h</p:attrName>
                                        </p:attrNameLst>
                                      </p:cBhvr>
                                      <p:tavLst>
                                        <p:tav tm="0">
                                          <p:val>
                                            <p:fltVal val="0"/>
                                          </p:val>
                                        </p:tav>
                                        <p:tav tm="100000">
                                          <p:val>
                                            <p:strVal val="#ppt_h"/>
                                          </p:val>
                                        </p:tav>
                                      </p:tavLst>
                                    </p:anim>
                                    <p:anim calcmode="lin" valueType="num">
                                      <p:cBhvr>
                                        <p:cTn id="9" dur="1000" fill="hold"/>
                                        <p:tgtEl>
                                          <p:spTgt spid="16386"/>
                                        </p:tgtEl>
                                        <p:attrNameLst>
                                          <p:attrName>style.rotation</p:attrName>
                                        </p:attrNameLst>
                                      </p:cBhvr>
                                      <p:tavLst>
                                        <p:tav tm="0">
                                          <p:val>
                                            <p:fltVal val="90"/>
                                          </p:val>
                                        </p:tav>
                                        <p:tav tm="100000">
                                          <p:val>
                                            <p:fltVal val="0"/>
                                          </p:val>
                                        </p:tav>
                                      </p:tavLst>
                                    </p:anim>
                                    <p:animEffect transition="in" filter="fade">
                                      <p:cBhvr>
                                        <p:cTn id="10" dur="1000"/>
                                        <p:tgtEl>
                                          <p:spTgt spid="16386"/>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6387">
                                            <p:txEl>
                                              <p:pRg st="0" end="0"/>
                                            </p:txEl>
                                          </p:spTgt>
                                        </p:tgtEl>
                                        <p:attrNameLst>
                                          <p:attrName>style.visibility</p:attrName>
                                        </p:attrNameLst>
                                      </p:cBhvr>
                                      <p:to>
                                        <p:strVal val="visible"/>
                                      </p:to>
                                    </p:set>
                                    <p:anim calcmode="lin" valueType="num">
                                      <p:cBhvr>
                                        <p:cTn id="15" dur="1000" fill="hold"/>
                                        <p:tgtEl>
                                          <p:spTgt spid="16387">
                                            <p:txEl>
                                              <p:pRg st="0" end="0"/>
                                            </p:txEl>
                                          </p:spTgt>
                                        </p:tgtEl>
                                        <p:attrNameLst>
                                          <p:attrName>ppt_w</p:attrName>
                                        </p:attrNameLst>
                                      </p:cBhvr>
                                      <p:tavLst>
                                        <p:tav tm="0">
                                          <p:val>
                                            <p:strVal val="#ppt_w*0.70"/>
                                          </p:val>
                                        </p:tav>
                                        <p:tav tm="100000">
                                          <p:val>
                                            <p:strVal val="#ppt_w"/>
                                          </p:val>
                                        </p:tav>
                                      </p:tavLst>
                                    </p:anim>
                                    <p:anim calcmode="lin" valueType="num">
                                      <p:cBhvr>
                                        <p:cTn id="16" dur="1000" fill="hold"/>
                                        <p:tgtEl>
                                          <p:spTgt spid="16387">
                                            <p:txEl>
                                              <p:pRg st="0" end="0"/>
                                            </p:txEl>
                                          </p:spTgt>
                                        </p:tgtEl>
                                        <p:attrNameLst>
                                          <p:attrName>ppt_h</p:attrName>
                                        </p:attrNameLst>
                                      </p:cBhvr>
                                      <p:tavLst>
                                        <p:tav tm="0">
                                          <p:val>
                                            <p:strVal val="#ppt_h"/>
                                          </p:val>
                                        </p:tav>
                                        <p:tav tm="100000">
                                          <p:val>
                                            <p:strVal val="#ppt_h"/>
                                          </p:val>
                                        </p:tav>
                                      </p:tavLst>
                                    </p:anim>
                                    <p:animEffect transition="in" filter="fade">
                                      <p:cBhvr>
                                        <p:cTn id="17" dur="1000"/>
                                        <p:tgtEl>
                                          <p:spTgt spid="1638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16387">
                                            <p:txEl>
                                              <p:pRg st="1" end="1"/>
                                            </p:txEl>
                                          </p:spTgt>
                                        </p:tgtEl>
                                        <p:attrNameLst>
                                          <p:attrName>style.visibility</p:attrName>
                                        </p:attrNameLst>
                                      </p:cBhvr>
                                      <p:to>
                                        <p:strVal val="visible"/>
                                      </p:to>
                                    </p:set>
                                    <p:anim calcmode="lin" valueType="num">
                                      <p:cBhvr>
                                        <p:cTn id="22" dur="1000" fill="hold"/>
                                        <p:tgtEl>
                                          <p:spTgt spid="16387">
                                            <p:txEl>
                                              <p:pRg st="1" end="1"/>
                                            </p:txEl>
                                          </p:spTgt>
                                        </p:tgtEl>
                                        <p:attrNameLst>
                                          <p:attrName>ppt_w</p:attrName>
                                        </p:attrNameLst>
                                      </p:cBhvr>
                                      <p:tavLst>
                                        <p:tav tm="0">
                                          <p:val>
                                            <p:strVal val="#ppt_w*0.70"/>
                                          </p:val>
                                        </p:tav>
                                        <p:tav tm="100000">
                                          <p:val>
                                            <p:strVal val="#ppt_w"/>
                                          </p:val>
                                        </p:tav>
                                      </p:tavLst>
                                    </p:anim>
                                    <p:anim calcmode="lin" valueType="num">
                                      <p:cBhvr>
                                        <p:cTn id="23" dur="1000" fill="hold"/>
                                        <p:tgtEl>
                                          <p:spTgt spid="16387">
                                            <p:txEl>
                                              <p:pRg st="1" end="1"/>
                                            </p:txEl>
                                          </p:spTgt>
                                        </p:tgtEl>
                                        <p:attrNameLst>
                                          <p:attrName>ppt_h</p:attrName>
                                        </p:attrNameLst>
                                      </p:cBhvr>
                                      <p:tavLst>
                                        <p:tav tm="0">
                                          <p:val>
                                            <p:strVal val="#ppt_h"/>
                                          </p:val>
                                        </p:tav>
                                        <p:tav tm="100000">
                                          <p:val>
                                            <p:strVal val="#ppt_h"/>
                                          </p:val>
                                        </p:tav>
                                      </p:tavLst>
                                    </p:anim>
                                    <p:animEffect transition="in" filter="fade">
                                      <p:cBhvr>
                                        <p:cTn id="24" dur="1000"/>
                                        <p:tgtEl>
                                          <p:spTgt spid="16387">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16387">
                                            <p:txEl>
                                              <p:pRg st="2" end="2"/>
                                            </p:txEl>
                                          </p:spTgt>
                                        </p:tgtEl>
                                        <p:attrNameLst>
                                          <p:attrName>style.visibility</p:attrName>
                                        </p:attrNameLst>
                                      </p:cBhvr>
                                      <p:to>
                                        <p:strVal val="visible"/>
                                      </p:to>
                                    </p:set>
                                    <p:anim calcmode="lin" valueType="num">
                                      <p:cBhvr>
                                        <p:cTn id="29" dur="1000" fill="hold"/>
                                        <p:tgtEl>
                                          <p:spTgt spid="16387">
                                            <p:txEl>
                                              <p:pRg st="2" end="2"/>
                                            </p:txEl>
                                          </p:spTgt>
                                        </p:tgtEl>
                                        <p:attrNameLst>
                                          <p:attrName>ppt_w</p:attrName>
                                        </p:attrNameLst>
                                      </p:cBhvr>
                                      <p:tavLst>
                                        <p:tav tm="0">
                                          <p:val>
                                            <p:strVal val="#ppt_w*0.70"/>
                                          </p:val>
                                        </p:tav>
                                        <p:tav tm="100000">
                                          <p:val>
                                            <p:strVal val="#ppt_w"/>
                                          </p:val>
                                        </p:tav>
                                      </p:tavLst>
                                    </p:anim>
                                    <p:anim calcmode="lin" valueType="num">
                                      <p:cBhvr>
                                        <p:cTn id="30" dur="1000" fill="hold"/>
                                        <p:tgtEl>
                                          <p:spTgt spid="16387">
                                            <p:txEl>
                                              <p:pRg st="2" end="2"/>
                                            </p:txEl>
                                          </p:spTgt>
                                        </p:tgtEl>
                                        <p:attrNameLst>
                                          <p:attrName>ppt_h</p:attrName>
                                        </p:attrNameLst>
                                      </p:cBhvr>
                                      <p:tavLst>
                                        <p:tav tm="0">
                                          <p:val>
                                            <p:strVal val="#ppt_h"/>
                                          </p:val>
                                        </p:tav>
                                        <p:tav tm="100000">
                                          <p:val>
                                            <p:strVal val="#ppt_h"/>
                                          </p:val>
                                        </p:tav>
                                      </p:tavLst>
                                    </p:anim>
                                    <p:animEffect transition="in" filter="fade">
                                      <p:cBhvr>
                                        <p:cTn id="31" dur="1000"/>
                                        <p:tgtEl>
                                          <p:spTgt spid="16387">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16387">
                                            <p:txEl>
                                              <p:pRg st="3" end="3"/>
                                            </p:txEl>
                                          </p:spTgt>
                                        </p:tgtEl>
                                        <p:attrNameLst>
                                          <p:attrName>style.visibility</p:attrName>
                                        </p:attrNameLst>
                                      </p:cBhvr>
                                      <p:to>
                                        <p:strVal val="visible"/>
                                      </p:to>
                                    </p:set>
                                    <p:anim calcmode="lin" valueType="num">
                                      <p:cBhvr>
                                        <p:cTn id="36" dur="1000" fill="hold"/>
                                        <p:tgtEl>
                                          <p:spTgt spid="16387">
                                            <p:txEl>
                                              <p:pRg st="3" end="3"/>
                                            </p:txEl>
                                          </p:spTgt>
                                        </p:tgtEl>
                                        <p:attrNameLst>
                                          <p:attrName>ppt_w</p:attrName>
                                        </p:attrNameLst>
                                      </p:cBhvr>
                                      <p:tavLst>
                                        <p:tav tm="0">
                                          <p:val>
                                            <p:strVal val="#ppt_w*0.70"/>
                                          </p:val>
                                        </p:tav>
                                        <p:tav tm="100000">
                                          <p:val>
                                            <p:strVal val="#ppt_w"/>
                                          </p:val>
                                        </p:tav>
                                      </p:tavLst>
                                    </p:anim>
                                    <p:anim calcmode="lin" valueType="num">
                                      <p:cBhvr>
                                        <p:cTn id="37" dur="1000" fill="hold"/>
                                        <p:tgtEl>
                                          <p:spTgt spid="16387">
                                            <p:txEl>
                                              <p:pRg st="3" end="3"/>
                                            </p:txEl>
                                          </p:spTgt>
                                        </p:tgtEl>
                                        <p:attrNameLst>
                                          <p:attrName>ppt_h</p:attrName>
                                        </p:attrNameLst>
                                      </p:cBhvr>
                                      <p:tavLst>
                                        <p:tav tm="0">
                                          <p:val>
                                            <p:strVal val="#ppt_h"/>
                                          </p:val>
                                        </p:tav>
                                        <p:tav tm="100000">
                                          <p:val>
                                            <p:strVal val="#ppt_h"/>
                                          </p:val>
                                        </p:tav>
                                      </p:tavLst>
                                    </p:anim>
                                    <p:animEffect transition="in" filter="fade">
                                      <p:cBhvr>
                                        <p:cTn id="38" dur="1000"/>
                                        <p:tgtEl>
                                          <p:spTgt spid="16387">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16387">
                                            <p:txEl>
                                              <p:pRg st="4" end="4"/>
                                            </p:txEl>
                                          </p:spTgt>
                                        </p:tgtEl>
                                        <p:attrNameLst>
                                          <p:attrName>style.visibility</p:attrName>
                                        </p:attrNameLst>
                                      </p:cBhvr>
                                      <p:to>
                                        <p:strVal val="visible"/>
                                      </p:to>
                                    </p:set>
                                    <p:anim calcmode="lin" valueType="num">
                                      <p:cBhvr>
                                        <p:cTn id="43" dur="1000" fill="hold"/>
                                        <p:tgtEl>
                                          <p:spTgt spid="16387">
                                            <p:txEl>
                                              <p:pRg st="4" end="4"/>
                                            </p:txEl>
                                          </p:spTgt>
                                        </p:tgtEl>
                                        <p:attrNameLst>
                                          <p:attrName>ppt_w</p:attrName>
                                        </p:attrNameLst>
                                      </p:cBhvr>
                                      <p:tavLst>
                                        <p:tav tm="0">
                                          <p:val>
                                            <p:strVal val="#ppt_w*0.70"/>
                                          </p:val>
                                        </p:tav>
                                        <p:tav tm="100000">
                                          <p:val>
                                            <p:strVal val="#ppt_w"/>
                                          </p:val>
                                        </p:tav>
                                      </p:tavLst>
                                    </p:anim>
                                    <p:anim calcmode="lin" valueType="num">
                                      <p:cBhvr>
                                        <p:cTn id="44" dur="1000" fill="hold"/>
                                        <p:tgtEl>
                                          <p:spTgt spid="16387">
                                            <p:txEl>
                                              <p:pRg st="4" end="4"/>
                                            </p:txEl>
                                          </p:spTgt>
                                        </p:tgtEl>
                                        <p:attrNameLst>
                                          <p:attrName>ppt_h</p:attrName>
                                        </p:attrNameLst>
                                      </p:cBhvr>
                                      <p:tavLst>
                                        <p:tav tm="0">
                                          <p:val>
                                            <p:strVal val="#ppt_h"/>
                                          </p:val>
                                        </p:tav>
                                        <p:tav tm="100000">
                                          <p:val>
                                            <p:strVal val="#ppt_h"/>
                                          </p:val>
                                        </p:tav>
                                      </p:tavLst>
                                    </p:anim>
                                    <p:animEffect transition="in" filter="fade">
                                      <p:cBhvr>
                                        <p:cTn id="45" dur="1000"/>
                                        <p:tgtEl>
                                          <p:spTgt spid="163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64223" y="353284"/>
            <a:ext cx="255905" cy="106680"/>
          </a:xfrm>
          <a:prstGeom prst="rect">
            <a:avLst/>
          </a:prstGeom>
        </p:spPr>
        <p:txBody>
          <a:bodyPr wrap="none">
            <a:spAutoFit/>
          </a:bodyPr>
          <a:lstStyle/>
          <a:p>
            <a:r>
              <a:rPr lang="en-US" altLang="zh-CN" sz="100">
                <a:solidFill>
                  <a:schemeClr val="bg1"/>
                </a:solidFill>
              </a:rPr>
              <a:t>listen and say</a:t>
            </a:r>
            <a:endParaRPr lang="zh-CN" altLang="en-US" sz="100">
              <a:solidFill>
                <a:schemeClr val="bg1"/>
              </a:solidFill>
            </a:endParaRPr>
          </a:p>
        </p:txBody>
      </p:sp>
      <p:pic>
        <p:nvPicPr>
          <p:cNvPr id="11" name="Picture 4"/>
          <p:cNvPicPr>
            <a:picLocks noChangeAspect="1" noChangeArrowheads="1"/>
          </p:cNvPicPr>
          <p:nvPr/>
        </p:nvPicPr>
        <p:blipFill>
          <a:blip r:embed="rId1"/>
          <a:stretch>
            <a:fillRect/>
          </a:stretch>
        </p:blipFill>
        <p:spPr bwMode="auto">
          <a:xfrm>
            <a:off x="3315876" y="1214646"/>
            <a:ext cx="5393210" cy="3455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5"/>
          <p:cNvSpPr>
            <a:spLocks noChangeShapeType="1"/>
          </p:cNvSpPr>
          <p:nvPr/>
        </p:nvSpPr>
        <p:spPr bwMode="auto">
          <a:xfrm flipH="1">
            <a:off x="5945242" y="1688100"/>
            <a:ext cx="2495510" cy="862854"/>
          </a:xfrm>
          <a:prstGeom prst="line">
            <a:avLst/>
          </a:prstGeom>
          <a:noFill/>
          <a:ln w="174625">
            <a:solidFill>
              <a:srgbClr val="F270C1"/>
            </a:solidFill>
            <a:round/>
            <a:tailEnd type="triangle" w="med" len="med"/>
          </a:ln>
          <a:extLst>
            <a:ext uri="{909E8E84-426E-40DD-AFC4-6F175D3DCCD1}">
              <a14:hiddenFill xmlns:a14="http://schemas.microsoft.com/office/drawing/2010/main">
                <a:noFill/>
              </a14:hiddenFill>
            </a:ext>
          </a:extLst>
        </p:spPr>
        <p:txBody>
          <a:bodyPr/>
          <a:lstStyle/>
          <a:p>
            <a:pPr defTabSz="914400" eaLnBrk="0" fontAlgn="base" hangingPunct="0">
              <a:spcBef>
                <a:spcPct val="0"/>
              </a:spcBef>
              <a:spcAft>
                <a:spcPct val="0"/>
              </a:spcAft>
              <a:defRPr/>
            </a:pPr>
            <a:endParaRPr lang="zh-CN" altLang="en-US" sz="100">
              <a:solidFill>
                <a:srgbClr val="000000"/>
              </a:solidFill>
              <a:latin typeface="Arial" panose="020B0604020202020204" pitchFamily="34" charset="0"/>
            </a:endParaRPr>
          </a:p>
        </p:txBody>
      </p:sp>
      <p:sp>
        <p:nvSpPr>
          <p:cNvPr id="20" name="Rectangle 3"/>
          <p:cNvSpPr txBox="1">
            <a:spLocks noChangeArrowheads="1"/>
          </p:cNvSpPr>
          <p:nvPr/>
        </p:nvSpPr>
        <p:spPr bwMode="auto">
          <a:xfrm>
            <a:off x="2713978" y="4722230"/>
            <a:ext cx="11031000" cy="16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indent="0" defTabSz="914400" eaLnBrk="1" hangingPunct="1">
              <a:buFontTx/>
              <a:buNone/>
            </a:pPr>
            <a:r>
              <a:rPr lang="en-US" altLang="zh-CN" sz="3195" b="1" kern="0">
                <a:latin typeface="Comic Sans MS" panose="030F0702030302020204" pitchFamily="66" charset="0"/>
                <a:ea typeface="德彪钢笔行书字库" panose="02000000000000000000" pitchFamily="2" charset="-122"/>
              </a:rPr>
              <a:t>There </a:t>
            </a:r>
            <a:r>
              <a:rPr lang="en-US" altLang="zh-CN" sz="3195" b="1" kern="0">
                <a:solidFill>
                  <a:srgbClr val="FF0000"/>
                </a:solidFill>
                <a:latin typeface="Comic Sans MS" panose="030F0702030302020204" pitchFamily="66" charset="0"/>
                <a:ea typeface="德彪钢笔行书字库" panose="02000000000000000000" pitchFamily="2" charset="-122"/>
              </a:rPr>
              <a:t>was</a:t>
            </a:r>
            <a:r>
              <a:rPr lang="en-US" altLang="zh-CN" sz="3195" b="1" kern="0">
                <a:latin typeface="Comic Sans MS" panose="030F0702030302020204" pitchFamily="66" charset="0"/>
                <a:ea typeface="德彪钢笔行书字库" panose="02000000000000000000" pitchFamily="2" charset="-122"/>
              </a:rPr>
              <a:t> </a:t>
            </a:r>
            <a:r>
              <a:rPr lang="en-US" altLang="zh-CN" sz="3195" b="1" u="sng" kern="0">
                <a:latin typeface="Comic Sans MS" panose="030F0702030302020204" pitchFamily="66" charset="0"/>
                <a:ea typeface="德彪钢笔行书字库" panose="02000000000000000000" pitchFamily="2" charset="-122"/>
              </a:rPr>
              <a:t>a small dog</a:t>
            </a:r>
            <a:r>
              <a:rPr lang="en-US" altLang="zh-CN" sz="3195" b="1" kern="0">
                <a:latin typeface="Comic Sans MS" panose="030F0702030302020204" pitchFamily="66" charset="0"/>
                <a:ea typeface="德彪钢笔行书字库" panose="02000000000000000000" pitchFamily="2" charset="-122"/>
              </a:rPr>
              <a:t> four years ago. </a:t>
            </a:r>
            <a:endParaRPr lang="en-US" altLang="zh-CN" sz="3195" b="1" kern="0">
              <a:latin typeface="Comic Sans MS" panose="030F0702030302020204" pitchFamily="66" charset="0"/>
              <a:ea typeface="德彪钢笔行书字库" panose="02000000000000000000" pitchFamily="2" charset="-122"/>
            </a:endParaRPr>
          </a:p>
        </p:txBody>
      </p:sp>
      <p:sp>
        <p:nvSpPr>
          <p:cNvPr id="21" name="矩形 20"/>
          <p:cNvSpPr/>
          <p:nvPr/>
        </p:nvSpPr>
        <p:spPr>
          <a:xfrm>
            <a:off x="2713754" y="5449824"/>
            <a:ext cx="5557520" cy="583565"/>
          </a:xfrm>
          <a:prstGeom prst="rect">
            <a:avLst/>
          </a:prstGeom>
        </p:spPr>
        <p:txBody>
          <a:bodyPr wrap="none">
            <a:spAutoFit/>
          </a:bodyPr>
          <a:lstStyle/>
          <a:p>
            <a:pPr defTabSz="914400" fontAlgn="base">
              <a:spcBef>
                <a:spcPct val="20000"/>
              </a:spcBef>
              <a:spcAft>
                <a:spcPct val="0"/>
              </a:spcAft>
            </a:pPr>
            <a:r>
              <a:rPr lang="en-US" altLang="zh-CN" sz="3195" b="1" kern="0">
                <a:solidFill>
                  <a:srgbClr val="000000"/>
                </a:solidFill>
                <a:latin typeface="Comic Sans MS" panose="030F0702030302020204" pitchFamily="66" charset="0"/>
                <a:ea typeface="德彪钢笔行书字库" panose="02000000000000000000" pitchFamily="2" charset="-122"/>
              </a:rPr>
              <a:t>Now there </a:t>
            </a:r>
            <a:r>
              <a:rPr lang="en-US" altLang="zh-CN" sz="3195" b="1" kern="0">
                <a:solidFill>
                  <a:srgbClr val="FF0000"/>
                </a:solidFill>
                <a:latin typeface="Comic Sans MS" panose="030F0702030302020204" pitchFamily="66" charset="0"/>
                <a:ea typeface="德彪钢笔行书字库" panose="02000000000000000000" pitchFamily="2" charset="-122"/>
              </a:rPr>
              <a:t>are</a:t>
            </a:r>
            <a:r>
              <a:rPr lang="en-US" altLang="zh-CN" sz="3195" b="1" kern="0">
                <a:solidFill>
                  <a:srgbClr val="000000"/>
                </a:solidFill>
                <a:latin typeface="Comic Sans MS" panose="030F0702030302020204" pitchFamily="66" charset="0"/>
                <a:ea typeface="德彪钢笔行书字库" panose="02000000000000000000" pitchFamily="2" charset="-122"/>
              </a:rPr>
              <a:t> </a:t>
            </a:r>
            <a:r>
              <a:rPr lang="en-US" altLang="zh-CN" sz="3195" b="1" u="sng" kern="0">
                <a:solidFill>
                  <a:srgbClr val="000000"/>
                </a:solidFill>
                <a:latin typeface="Comic Sans MS" panose="030F0702030302020204" pitchFamily="66" charset="0"/>
                <a:ea typeface="德彪钢笔行书字库" panose="02000000000000000000" pitchFamily="2" charset="-122"/>
              </a:rPr>
              <a:t>three dogs</a:t>
            </a:r>
            <a:r>
              <a:rPr lang="en-US" altLang="zh-CN" sz="3195" b="1" kern="0">
                <a:solidFill>
                  <a:srgbClr val="000000"/>
                </a:solidFill>
                <a:latin typeface="Comic Sans MS" panose="030F0702030302020204" pitchFamily="66" charset="0"/>
                <a:ea typeface="德彪钢笔行书字库" panose="02000000000000000000" pitchFamily="2" charset="-122"/>
              </a:rPr>
              <a:t>.</a:t>
            </a:r>
            <a:endParaRPr lang="en-US" altLang="zh-CN" sz="3195" b="1" kern="0">
              <a:solidFill>
                <a:srgbClr val="000000"/>
              </a:solidFill>
              <a:latin typeface="Comic Sans MS" panose="030F0702030302020204" pitchFamily="66" charset="0"/>
              <a:ea typeface="德彪钢笔行书字库" panose="020000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diamond(in)">
                                      <p:cBhvr>
                                        <p:cTn id="7" dur="20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amond(in)">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64223" y="353284"/>
            <a:ext cx="255905" cy="106680"/>
          </a:xfrm>
          <a:prstGeom prst="rect">
            <a:avLst/>
          </a:prstGeom>
        </p:spPr>
        <p:txBody>
          <a:bodyPr wrap="none">
            <a:spAutoFit/>
          </a:bodyPr>
          <a:lstStyle/>
          <a:p>
            <a:r>
              <a:rPr lang="en-US" altLang="zh-CN" sz="100">
                <a:solidFill>
                  <a:schemeClr val="bg1"/>
                </a:solidFill>
              </a:rPr>
              <a:t>listen and say</a:t>
            </a:r>
            <a:endParaRPr lang="zh-CN" altLang="en-US" sz="100">
              <a:solidFill>
                <a:schemeClr val="bg1"/>
              </a:solidFill>
            </a:endParaRPr>
          </a:p>
        </p:txBody>
      </p:sp>
      <p:pic>
        <p:nvPicPr>
          <p:cNvPr id="2" name="图片 1"/>
          <p:cNvPicPr>
            <a:picLocks noChangeAspect="1"/>
          </p:cNvPicPr>
          <p:nvPr/>
        </p:nvPicPr>
        <p:blipFill>
          <a:blip r:embed="rId1" cstate="email"/>
          <a:stretch>
            <a:fillRect/>
          </a:stretch>
        </p:blipFill>
        <p:spPr>
          <a:xfrm>
            <a:off x="2550702" y="459740"/>
            <a:ext cx="7528006" cy="1417267"/>
          </a:xfrm>
          <a:prstGeom prst="rect">
            <a:avLst/>
          </a:prstGeom>
        </p:spPr>
      </p:pic>
      <p:sp>
        <p:nvSpPr>
          <p:cNvPr id="11" name="Rectangle 3"/>
          <p:cNvSpPr txBox="1">
            <a:spLocks noChangeArrowheads="1"/>
          </p:cNvSpPr>
          <p:nvPr/>
        </p:nvSpPr>
        <p:spPr bwMode="auto">
          <a:xfrm>
            <a:off x="1120085" y="1964002"/>
            <a:ext cx="10209474" cy="4721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342900" marR="0" lvl="0" indent="-342900" algn="l" defTabSz="914400" rtl="0" eaLnBrk="1" fontAlgn="base" latinLnBrk="0" hangingPunct="1">
              <a:lnSpc>
                <a:spcPct val="110000"/>
              </a:lnSpc>
              <a:spcBef>
                <a:spcPct val="20000"/>
              </a:spcBef>
              <a:spcAft>
                <a:spcPct val="0"/>
              </a:spcAft>
              <a:buClrTx/>
              <a:buSzTx/>
              <a:buFontTx/>
              <a:buChar char="•"/>
              <a:defRPr/>
            </a:pP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There was a small house </a:t>
            </a:r>
            <a:r>
              <a:rPr kumimoji="0" lang="en-US" altLang="zh-CN" sz="2665" b="1" i="0" u="none" strike="noStrike" kern="0" cap="none" spc="0" normalizeH="0" baseline="0" noProof="0">
                <a:ln>
                  <a:noFill/>
                </a:ln>
                <a:solidFill>
                  <a:srgbClr val="009999"/>
                </a:solidFill>
                <a:effectLst/>
                <a:uLnTx/>
                <a:uFillTx/>
                <a:latin typeface="Comic Sans MS" panose="030F0702030302020204" pitchFamily="66" charset="0"/>
                <a:ea typeface="德彪钢笔行书字库" panose="02000000000000000000" pitchFamily="2" charset="-122"/>
              </a:rPr>
              <a:t>four years ago</a:t>
            </a: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 He </a:t>
            </a:r>
            <a:r>
              <a:rPr kumimoji="0" lang="en-US" altLang="zh-CN" sz="2665" b="1" i="0" u="none" strike="noStrike" kern="0" cap="none" spc="0" normalizeH="0" baseline="0" noProof="0">
                <a:ln>
                  <a:noFill/>
                </a:ln>
                <a:solidFill>
                  <a:srgbClr val="FF0000"/>
                </a:solidFill>
                <a:effectLst/>
                <a:uLnTx/>
                <a:uFillTx/>
                <a:latin typeface="Comic Sans MS" panose="030F0702030302020204" pitchFamily="66" charset="0"/>
                <a:ea typeface="德彪钢笔行书字库" panose="02000000000000000000" pitchFamily="2" charset="-122"/>
              </a:rPr>
              <a:t>lived </a:t>
            </a: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in it.</a:t>
            </a:r>
            <a:endPar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endParaRPr>
          </a:p>
          <a:p>
            <a:pPr marL="342900" marR="0" lvl="0" indent="-342900" algn="l" defTabSz="914400" rtl="0" eaLnBrk="1" fontAlgn="base" latinLnBrk="0" hangingPunct="1">
              <a:lnSpc>
                <a:spcPct val="110000"/>
              </a:lnSpc>
              <a:spcBef>
                <a:spcPct val="20000"/>
              </a:spcBef>
              <a:spcAft>
                <a:spcPct val="0"/>
              </a:spcAft>
              <a:buClrTx/>
              <a:buSzTx/>
              <a:buFontTx/>
              <a:buChar char="•"/>
              <a:defRPr/>
            </a:pPr>
            <a:r>
              <a:rPr kumimoji="0" lang="en-US" altLang="zh-CN" sz="2665" b="1" i="0" u="none" strike="noStrike" kern="0" cap="none" spc="0" normalizeH="0" baseline="0" noProof="0">
                <a:ln>
                  <a:noFill/>
                </a:ln>
                <a:solidFill>
                  <a:srgbClr val="009999"/>
                </a:solidFill>
                <a:effectLst/>
                <a:uLnTx/>
                <a:uFillTx/>
                <a:latin typeface="Comic Sans MS" panose="030F0702030302020204" pitchFamily="66" charset="0"/>
                <a:ea typeface="德彪钢笔行书字库" panose="02000000000000000000" pitchFamily="2" charset="-122"/>
              </a:rPr>
              <a:t>Now</a:t>
            </a: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 there is a big house. He</a:t>
            </a:r>
            <a:r>
              <a:rPr kumimoji="0" lang="en-US" altLang="zh-CN" sz="2665" b="1" i="0" u="none" strike="noStrike" kern="0" cap="none" spc="0" normalizeH="0" baseline="0" noProof="0">
                <a:ln>
                  <a:noFill/>
                </a:ln>
                <a:solidFill>
                  <a:srgbClr val="FF0000"/>
                </a:solidFill>
                <a:effectLst/>
                <a:uLnTx/>
                <a:uFillTx/>
                <a:latin typeface="Comic Sans MS" panose="030F0702030302020204" pitchFamily="66" charset="0"/>
                <a:ea typeface="德彪钢笔行书字库" panose="02000000000000000000" pitchFamily="2" charset="-122"/>
              </a:rPr>
              <a:t> lives</a:t>
            </a: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 in it.</a:t>
            </a:r>
            <a:endPar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endParaRPr>
          </a:p>
          <a:p>
            <a:pPr marL="342900" marR="0" lvl="0" indent="-342900" algn="l" defTabSz="914400" rtl="0" eaLnBrk="1" fontAlgn="base" latinLnBrk="0" hangingPunct="1">
              <a:lnSpc>
                <a:spcPct val="110000"/>
              </a:lnSpc>
              <a:spcBef>
                <a:spcPct val="20000"/>
              </a:spcBef>
              <a:spcAft>
                <a:spcPct val="0"/>
              </a:spcAft>
              <a:buClrTx/>
              <a:buSzTx/>
              <a:buFontTx/>
              <a:buChar char="•"/>
              <a:defRPr/>
            </a:pPr>
            <a:r>
              <a:rPr kumimoji="0" lang="en-US" altLang="zh-CN" sz="2665" b="1" i="0" u="none" strike="noStrike" kern="0" cap="none" spc="0" normalizeH="0" baseline="0" noProof="0">
                <a:ln>
                  <a:noFill/>
                </a:ln>
                <a:solidFill>
                  <a:srgbClr val="009999"/>
                </a:solidFill>
                <a:effectLst/>
                <a:uLnTx/>
                <a:uFillTx/>
                <a:latin typeface="Comic Sans MS" panose="030F0702030302020204" pitchFamily="66" charset="0"/>
                <a:ea typeface="德彪钢笔行书字库" panose="02000000000000000000" pitchFamily="2" charset="-122"/>
              </a:rPr>
              <a:t>Four years ago</a:t>
            </a: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 there was a small apple tree.</a:t>
            </a:r>
            <a:endPar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endParaRPr>
          </a:p>
          <a:p>
            <a:pPr marL="342900" marR="0" lvl="0" indent="-342900" algn="l" defTabSz="914400" rtl="0" eaLnBrk="1" fontAlgn="base" latinLnBrk="0" hangingPunct="1">
              <a:lnSpc>
                <a:spcPct val="110000"/>
              </a:lnSpc>
              <a:spcBef>
                <a:spcPct val="20000"/>
              </a:spcBef>
              <a:spcAft>
                <a:spcPct val="0"/>
              </a:spcAft>
              <a:buClrTx/>
              <a:buSzTx/>
              <a:buFontTx/>
              <a:buChar char="•"/>
              <a:defRPr/>
            </a:pP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Now there is a big apple tree.</a:t>
            </a:r>
            <a:endPar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endParaRPr>
          </a:p>
          <a:p>
            <a:pPr marL="342900" marR="0" lvl="0" indent="-342900" algn="l" defTabSz="914400" rtl="0" eaLnBrk="1" fontAlgn="base" latinLnBrk="0" hangingPunct="1">
              <a:lnSpc>
                <a:spcPct val="110000"/>
              </a:lnSpc>
              <a:spcBef>
                <a:spcPct val="20000"/>
              </a:spcBef>
              <a:spcAft>
                <a:spcPct val="0"/>
              </a:spcAft>
              <a:buClrTx/>
              <a:buSzTx/>
              <a:buFontTx/>
              <a:buChar char="•"/>
              <a:defRPr/>
            </a:pP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A little boy </a:t>
            </a:r>
            <a:r>
              <a:rPr kumimoji="0" lang="en-US" altLang="zh-CN" sz="2665" b="1" i="0" u="none" strike="noStrike" kern="0" cap="none" spc="0" normalizeH="0" baseline="0" noProof="0">
                <a:ln>
                  <a:noFill/>
                </a:ln>
                <a:solidFill>
                  <a:srgbClr val="FF0000"/>
                </a:solidFill>
                <a:effectLst/>
                <a:uLnTx/>
                <a:uFillTx/>
                <a:latin typeface="Comic Sans MS" panose="030F0702030302020204" pitchFamily="66" charset="0"/>
                <a:ea typeface="德彪钢笔行书字库" panose="02000000000000000000" pitchFamily="2" charset="-122"/>
              </a:rPr>
              <a:t>was</a:t>
            </a: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 flying a kite </a:t>
            </a:r>
            <a:r>
              <a:rPr kumimoji="0" lang="en-US" altLang="zh-CN" sz="2665" b="1" i="0" u="none" strike="noStrike" kern="0" cap="none" spc="0" normalizeH="0" baseline="0" noProof="0">
                <a:ln>
                  <a:noFill/>
                </a:ln>
                <a:solidFill>
                  <a:srgbClr val="009999"/>
                </a:solidFill>
                <a:effectLst/>
                <a:uLnTx/>
                <a:uFillTx/>
                <a:latin typeface="Comic Sans MS" panose="030F0702030302020204" pitchFamily="66" charset="0"/>
                <a:ea typeface="德彪钢笔行书字库" panose="02000000000000000000" pitchFamily="2" charset="-122"/>
              </a:rPr>
              <a:t>four years ago.</a:t>
            </a:r>
            <a:endParaRPr kumimoji="0" lang="en-US" altLang="zh-CN" sz="2665" b="1" i="0" u="none" strike="noStrike" kern="0" cap="none" spc="0" normalizeH="0" baseline="0" noProof="0">
              <a:ln>
                <a:noFill/>
              </a:ln>
              <a:solidFill>
                <a:srgbClr val="009999"/>
              </a:solidFill>
              <a:effectLst/>
              <a:uLnTx/>
              <a:uFillTx/>
              <a:latin typeface="Comic Sans MS" panose="030F0702030302020204" pitchFamily="66" charset="0"/>
              <a:ea typeface="德彪钢笔行书字库" panose="02000000000000000000" pitchFamily="2" charset="-122"/>
            </a:endParaRPr>
          </a:p>
          <a:p>
            <a:pPr marL="342900" marR="0" lvl="0" indent="-342900" algn="l" defTabSz="914400" rtl="0" eaLnBrk="1" fontAlgn="base" latinLnBrk="0" hangingPunct="1">
              <a:lnSpc>
                <a:spcPct val="110000"/>
              </a:lnSpc>
              <a:spcBef>
                <a:spcPct val="20000"/>
              </a:spcBef>
              <a:spcAft>
                <a:spcPct val="0"/>
              </a:spcAft>
              <a:buClrTx/>
              <a:buSzTx/>
              <a:buFontTx/>
              <a:buChar char="•"/>
              <a:defRPr/>
            </a:pPr>
            <a:r>
              <a:rPr kumimoji="0" lang="en-US" altLang="zh-CN" sz="2665" b="1" i="0" u="none" strike="noStrike" kern="0" cap="none" spc="0" normalizeH="0" baseline="0" noProof="0">
                <a:ln>
                  <a:noFill/>
                </a:ln>
                <a:solidFill>
                  <a:srgbClr val="009999"/>
                </a:solidFill>
                <a:effectLst/>
                <a:uLnTx/>
                <a:uFillTx/>
                <a:latin typeface="Comic Sans MS" panose="030F0702030302020204" pitchFamily="66" charset="0"/>
                <a:ea typeface="德彪钢笔行书字库" panose="02000000000000000000" pitchFamily="2" charset="-122"/>
              </a:rPr>
              <a:t>Now</a:t>
            </a: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 he </a:t>
            </a:r>
            <a:r>
              <a:rPr kumimoji="0" lang="en-US" altLang="zh-CN" sz="2665" b="1" i="0" u="none" strike="noStrike" kern="0" cap="none" spc="0" normalizeH="0" baseline="0" noProof="0">
                <a:ln>
                  <a:noFill/>
                </a:ln>
                <a:solidFill>
                  <a:srgbClr val="FF0000"/>
                </a:solidFill>
                <a:effectLst/>
                <a:uLnTx/>
                <a:uFillTx/>
                <a:latin typeface="Comic Sans MS" panose="030F0702030302020204" pitchFamily="66" charset="0"/>
                <a:ea typeface="德彪钢笔行书字库" panose="02000000000000000000" pitchFamily="2" charset="-122"/>
              </a:rPr>
              <a:t>is</a:t>
            </a: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 listening to music.</a:t>
            </a:r>
            <a:endPar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endParaRPr>
          </a:p>
          <a:p>
            <a:pPr marL="342900" marR="0" lvl="0" indent="-342900" algn="l" defTabSz="914400" rtl="0" eaLnBrk="1" fontAlgn="base" latinLnBrk="0" hangingPunct="1">
              <a:lnSpc>
                <a:spcPct val="110000"/>
              </a:lnSpc>
              <a:spcBef>
                <a:spcPct val="20000"/>
              </a:spcBef>
              <a:spcAft>
                <a:spcPct val="0"/>
              </a:spcAft>
              <a:buClrTx/>
              <a:buSzTx/>
              <a:buFontTx/>
              <a:buChar char="•"/>
              <a:defRPr/>
            </a:pP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There </a:t>
            </a:r>
            <a:r>
              <a:rPr kumimoji="0" lang="en-US" altLang="zh-CN" sz="2665" b="1" i="0" u="none" strike="noStrike" kern="0" cap="none" spc="0" normalizeH="0" baseline="0" noProof="0">
                <a:ln>
                  <a:noFill/>
                </a:ln>
                <a:solidFill>
                  <a:srgbClr val="FF0000"/>
                </a:solidFill>
                <a:effectLst/>
                <a:uLnTx/>
                <a:uFillTx/>
                <a:latin typeface="Comic Sans MS" panose="030F0702030302020204" pitchFamily="66" charset="0"/>
                <a:ea typeface="德彪钢笔行书字库" panose="02000000000000000000" pitchFamily="2" charset="-122"/>
              </a:rPr>
              <a:t>was</a:t>
            </a: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 a small dog </a:t>
            </a:r>
            <a:r>
              <a:rPr kumimoji="0" lang="en-US" altLang="zh-CN" sz="2665" b="1" i="0" u="none" strike="noStrike" kern="0" cap="none" spc="0" normalizeH="0" baseline="0" noProof="0">
                <a:ln>
                  <a:noFill/>
                </a:ln>
                <a:solidFill>
                  <a:srgbClr val="009999"/>
                </a:solidFill>
                <a:effectLst/>
                <a:uLnTx/>
                <a:uFillTx/>
                <a:latin typeface="Comic Sans MS" panose="030F0702030302020204" pitchFamily="66" charset="0"/>
                <a:ea typeface="德彪钢笔行书字库" panose="02000000000000000000" pitchFamily="2" charset="-122"/>
              </a:rPr>
              <a:t>four years ago. </a:t>
            </a:r>
            <a:endParaRPr kumimoji="0" lang="en-US" altLang="zh-CN" sz="2665" b="1" i="0" u="none" strike="noStrike" kern="0" cap="none" spc="0" normalizeH="0" baseline="0" noProof="0">
              <a:ln>
                <a:noFill/>
              </a:ln>
              <a:solidFill>
                <a:srgbClr val="009999"/>
              </a:solidFill>
              <a:effectLst/>
              <a:uLnTx/>
              <a:uFillTx/>
              <a:latin typeface="Comic Sans MS" panose="030F0702030302020204" pitchFamily="66" charset="0"/>
              <a:ea typeface="德彪钢笔行书字库" panose="02000000000000000000" pitchFamily="2" charset="-122"/>
            </a:endParaRPr>
          </a:p>
          <a:p>
            <a:pPr marL="342900" marR="0" lvl="0" indent="-342900" algn="l" defTabSz="914400" rtl="0" eaLnBrk="1" fontAlgn="base" latinLnBrk="0" hangingPunct="1">
              <a:lnSpc>
                <a:spcPct val="110000"/>
              </a:lnSpc>
              <a:spcBef>
                <a:spcPct val="20000"/>
              </a:spcBef>
              <a:spcAft>
                <a:spcPct val="0"/>
              </a:spcAft>
              <a:buClrTx/>
              <a:buSzTx/>
              <a:buFontTx/>
              <a:buChar char="•"/>
              <a:defRPr/>
            </a:pPr>
            <a:r>
              <a:rPr kumimoji="0" lang="en-US" altLang="zh-CN" sz="2665" b="1" i="0" u="none" strike="noStrike" kern="0" cap="none" spc="0" normalizeH="0" baseline="0" noProof="0">
                <a:ln>
                  <a:noFill/>
                </a:ln>
                <a:solidFill>
                  <a:srgbClr val="009999"/>
                </a:solidFill>
                <a:effectLst/>
                <a:uLnTx/>
                <a:uFillTx/>
                <a:latin typeface="Comic Sans MS" panose="030F0702030302020204" pitchFamily="66" charset="0"/>
                <a:ea typeface="德彪钢笔行书字库" panose="02000000000000000000" pitchFamily="2" charset="-122"/>
              </a:rPr>
              <a:t>Now</a:t>
            </a: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 there </a:t>
            </a:r>
            <a:r>
              <a:rPr kumimoji="0" lang="en-US" altLang="zh-CN" sz="2665" b="1" i="0" u="none" strike="noStrike" kern="0" cap="none" spc="0" normalizeH="0" baseline="0" noProof="0">
                <a:ln>
                  <a:noFill/>
                </a:ln>
                <a:solidFill>
                  <a:srgbClr val="FF0000"/>
                </a:solidFill>
                <a:effectLst/>
                <a:uLnTx/>
                <a:uFillTx/>
                <a:latin typeface="Comic Sans MS" panose="030F0702030302020204" pitchFamily="66" charset="0"/>
                <a:ea typeface="德彪钢笔行书字库" panose="02000000000000000000" pitchFamily="2" charset="-122"/>
              </a:rPr>
              <a:t>are</a:t>
            </a:r>
            <a:r>
              <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rPr>
              <a:t> three dogs.</a:t>
            </a:r>
            <a:endParaRPr kumimoji="0" lang="en-US" altLang="zh-CN" sz="2665" b="1" i="0" u="none" strike="noStrike" kern="0" cap="none" spc="0" normalizeH="0" baseline="0" noProof="0">
              <a:ln>
                <a:noFill/>
              </a:ln>
              <a:solidFill>
                <a:srgbClr val="000000"/>
              </a:solidFill>
              <a:effectLst/>
              <a:uLnTx/>
              <a:uFillTx/>
              <a:latin typeface="Comic Sans MS" panose="030F0702030302020204" pitchFamily="66" charset="0"/>
              <a:ea typeface="德彪钢笔行书字库" panose="020000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diamond(in)">
                                      <p:cBhvr>
                                        <p:cTn id="7" dur="2000"/>
                                        <p:tgtEl>
                                          <p:spTgt spid="11">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diamond(in)">
                                      <p:cBhvr>
                                        <p:cTn id="10" dur="2000"/>
                                        <p:tgtEl>
                                          <p:spTgt spid="11">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animEffect transition="in" filter="diamond(in)">
                                      <p:cBhvr>
                                        <p:cTn id="13" dur="2000"/>
                                        <p:tgtEl>
                                          <p:spTgt spid="11">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11">
                                            <p:txEl>
                                              <p:pRg st="3" end="3"/>
                                            </p:txEl>
                                          </p:spTgt>
                                        </p:tgtEl>
                                        <p:attrNameLst>
                                          <p:attrName>style.visibility</p:attrName>
                                        </p:attrNameLst>
                                      </p:cBhvr>
                                      <p:to>
                                        <p:strVal val="visible"/>
                                      </p:to>
                                    </p:set>
                                    <p:animEffect transition="in" filter="diamond(in)">
                                      <p:cBhvr>
                                        <p:cTn id="16" dur="2000"/>
                                        <p:tgtEl>
                                          <p:spTgt spid="11">
                                            <p:txEl>
                                              <p:pRg st="3" end="3"/>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animEffect transition="in" filter="diamond(in)">
                                      <p:cBhvr>
                                        <p:cTn id="19" dur="2000"/>
                                        <p:tgtEl>
                                          <p:spTgt spid="11">
                                            <p:txEl>
                                              <p:pRg st="4" end="4"/>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11">
                                            <p:txEl>
                                              <p:pRg st="5" end="5"/>
                                            </p:txEl>
                                          </p:spTgt>
                                        </p:tgtEl>
                                        <p:attrNameLst>
                                          <p:attrName>style.visibility</p:attrName>
                                        </p:attrNameLst>
                                      </p:cBhvr>
                                      <p:to>
                                        <p:strVal val="visible"/>
                                      </p:to>
                                    </p:set>
                                    <p:animEffect transition="in" filter="diamond(in)">
                                      <p:cBhvr>
                                        <p:cTn id="22" dur="2000"/>
                                        <p:tgtEl>
                                          <p:spTgt spid="11">
                                            <p:txEl>
                                              <p:pRg st="5" end="5"/>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11">
                                            <p:txEl>
                                              <p:pRg st="6" end="6"/>
                                            </p:txEl>
                                          </p:spTgt>
                                        </p:tgtEl>
                                        <p:attrNameLst>
                                          <p:attrName>style.visibility</p:attrName>
                                        </p:attrNameLst>
                                      </p:cBhvr>
                                      <p:to>
                                        <p:strVal val="visible"/>
                                      </p:to>
                                    </p:set>
                                    <p:animEffect transition="in" filter="diamond(in)">
                                      <p:cBhvr>
                                        <p:cTn id="25" dur="2000"/>
                                        <p:tgtEl>
                                          <p:spTgt spid="11">
                                            <p:txEl>
                                              <p:pRg st="6" end="6"/>
                                            </p:txEl>
                                          </p:spTgt>
                                        </p:tgtEl>
                                      </p:cBhvr>
                                    </p:animEffect>
                                  </p:childTnLst>
                                </p:cTn>
                              </p:par>
                              <p:par>
                                <p:cTn id="26" presetID="8" presetClass="entr" presetSubtype="16" fill="hold" nodeType="withEffect">
                                  <p:stCondLst>
                                    <p:cond delay="0"/>
                                  </p:stCondLst>
                                  <p:childTnLst>
                                    <p:set>
                                      <p:cBhvr>
                                        <p:cTn id="27" dur="1" fill="hold">
                                          <p:stCondLst>
                                            <p:cond delay="0"/>
                                          </p:stCondLst>
                                        </p:cTn>
                                        <p:tgtEl>
                                          <p:spTgt spid="11">
                                            <p:txEl>
                                              <p:pRg st="7" end="7"/>
                                            </p:txEl>
                                          </p:spTgt>
                                        </p:tgtEl>
                                        <p:attrNameLst>
                                          <p:attrName>style.visibility</p:attrName>
                                        </p:attrNameLst>
                                      </p:cBhvr>
                                      <p:to>
                                        <p:strVal val="visible"/>
                                      </p:to>
                                    </p:set>
                                    <p:animEffect transition="in" filter="diamond(in)">
                                      <p:cBhvr>
                                        <p:cTn id="28" dur="200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64223" y="353284"/>
            <a:ext cx="255905" cy="106680"/>
          </a:xfrm>
          <a:prstGeom prst="rect">
            <a:avLst/>
          </a:prstGeom>
        </p:spPr>
        <p:txBody>
          <a:bodyPr wrap="none">
            <a:spAutoFit/>
          </a:bodyPr>
          <a:lstStyle/>
          <a:p>
            <a:r>
              <a:rPr lang="en-US" altLang="zh-CN" sz="100">
                <a:solidFill>
                  <a:schemeClr val="bg1"/>
                </a:solidFill>
              </a:rPr>
              <a:t>listen and say</a:t>
            </a:r>
            <a:endParaRPr lang="zh-CN" altLang="en-US" sz="100">
              <a:solidFill>
                <a:schemeClr val="bg1"/>
              </a:solidFill>
            </a:endParaRPr>
          </a:p>
        </p:txBody>
      </p:sp>
      <p:sp>
        <p:nvSpPr>
          <p:cNvPr id="7" name="Rectangle 2"/>
          <p:cNvSpPr txBox="1">
            <a:spLocks noChangeArrowheads="1"/>
          </p:cNvSpPr>
          <p:nvPr/>
        </p:nvSpPr>
        <p:spPr bwMode="auto">
          <a:xfrm>
            <a:off x="2499876" y="152871"/>
            <a:ext cx="8035474" cy="1024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730" b="1" i="0" u="none" strike="noStrike" kern="0" cap="none" spc="0" normalizeH="0" baseline="0" noProof="0">
                <a:ln>
                  <a:noFill/>
                </a:ln>
                <a:solidFill>
                  <a:srgbClr val="000000"/>
                </a:solidFill>
                <a:effectLst/>
                <a:uLnTx/>
                <a:uFillTx/>
                <a:latin typeface="Arial" panose="020B0604020202020204"/>
                <a:ea typeface="宋体" panose="02010600030101010101" pitchFamily="2" charset="-122"/>
              </a:rPr>
              <a:t>Life was very different in China .</a:t>
            </a:r>
            <a:endParaRPr kumimoji="0" lang="en-US" altLang="zh-CN" sz="3730" b="1" i="0" u="none" strike="noStrike" kern="0" cap="none" spc="0" normalizeH="0" baseline="0" noProof="0">
              <a:ln>
                <a:noFill/>
              </a:ln>
              <a:solidFill>
                <a:srgbClr val="000000"/>
              </a:solidFill>
              <a:effectLst/>
              <a:uLnTx/>
              <a:uFillTx/>
              <a:latin typeface="Arial" panose="020B0604020202020204"/>
              <a:ea typeface="宋体" panose="02010600030101010101" pitchFamily="2" charset="-122"/>
            </a:endParaRPr>
          </a:p>
        </p:txBody>
      </p:sp>
      <p:graphicFrame>
        <p:nvGraphicFramePr>
          <p:cNvPr id="8" name="Group 38"/>
          <p:cNvGraphicFramePr>
            <a:graphicFrameLocks noGrp="1"/>
          </p:cNvGraphicFramePr>
          <p:nvPr/>
        </p:nvGraphicFramePr>
        <p:xfrm>
          <a:off x="864217" y="1207125"/>
          <a:ext cx="10843260" cy="4050030"/>
        </p:xfrm>
        <a:graphic>
          <a:graphicData uri="http://schemas.openxmlformats.org/drawingml/2006/table">
            <a:tbl>
              <a:tblPr/>
              <a:tblGrid>
                <a:gridCol w="5421630"/>
                <a:gridCol w="5421630"/>
              </a:tblGrid>
              <a:tr h="634365">
                <a:tc>
                  <a:txBody>
                    <a:bodyPr/>
                    <a:lstStyle>
                      <a:lvl1pPr marL="0" algn="l" defTabSz="457200" rtl="0" eaLnBrk="1" latinLnBrk="0" hangingPunct="1">
                        <a:defRPr sz="1800" kern="1200">
                          <a:solidFill>
                            <a:schemeClr val="tx1"/>
                          </a:solidFill>
                          <a:latin typeface="Arial" panose="020B0604020202020204"/>
                          <a:ea typeface="宋体" panose="02010600030101010101" pitchFamily="2" charset="-122"/>
                        </a:defRPr>
                      </a:lvl1pPr>
                      <a:lvl2pPr marL="457200" algn="l" defTabSz="457200" rtl="0" eaLnBrk="1" latinLnBrk="0" hangingPunct="1">
                        <a:defRPr sz="1800" kern="1200">
                          <a:solidFill>
                            <a:schemeClr val="tx1"/>
                          </a:solidFill>
                          <a:latin typeface="Arial" panose="020B0604020202020204"/>
                          <a:ea typeface="宋体" panose="02010600030101010101" pitchFamily="2" charset="-122"/>
                        </a:defRPr>
                      </a:lvl2pPr>
                      <a:lvl3pPr marL="914400" algn="l" defTabSz="457200" rtl="0" eaLnBrk="1" latinLnBrk="0" hangingPunct="1">
                        <a:defRPr sz="1800" kern="1200">
                          <a:solidFill>
                            <a:schemeClr val="tx1"/>
                          </a:solidFill>
                          <a:latin typeface="Arial" panose="020B0604020202020204"/>
                          <a:ea typeface="宋体" panose="02010600030101010101" pitchFamily="2" charset="-122"/>
                        </a:defRPr>
                      </a:lvl3pPr>
                      <a:lvl4pPr marL="1371600" algn="l" defTabSz="457200" rtl="0" eaLnBrk="1" latinLnBrk="0" hangingPunct="1">
                        <a:defRPr sz="1800" kern="1200">
                          <a:solidFill>
                            <a:schemeClr val="tx1"/>
                          </a:solidFill>
                          <a:latin typeface="Arial" panose="020B0604020202020204"/>
                          <a:ea typeface="宋体" panose="02010600030101010101" pitchFamily="2" charset="-122"/>
                        </a:defRPr>
                      </a:lvl4pPr>
                      <a:lvl5pPr marL="1828800" algn="l" defTabSz="457200" rtl="0" eaLnBrk="1" latinLnBrk="0" hangingPunct="1">
                        <a:defRPr sz="1800" kern="1200">
                          <a:solidFill>
                            <a:schemeClr val="tx1"/>
                          </a:solidFill>
                          <a:latin typeface="Arial" panose="020B0604020202020204"/>
                          <a:ea typeface="宋体" panose="02010600030101010101" pitchFamily="2" charset="-122"/>
                        </a:defRPr>
                      </a:lvl5pPr>
                      <a:lvl6pPr marL="2286000" algn="l" defTabSz="457200" rtl="0" eaLnBrk="1" latinLnBrk="0" hangingPunct="1">
                        <a:defRPr sz="1800" kern="1200">
                          <a:solidFill>
                            <a:schemeClr val="tx1"/>
                          </a:solidFill>
                          <a:latin typeface="Arial" panose="020B0604020202020204"/>
                          <a:ea typeface="宋体" panose="02010600030101010101" pitchFamily="2" charset="-122"/>
                        </a:defRPr>
                      </a:lvl6pPr>
                      <a:lvl7pPr marL="2743200" algn="l" defTabSz="457200" rtl="0" eaLnBrk="1" latinLnBrk="0" hangingPunct="1">
                        <a:defRPr sz="1800" kern="1200">
                          <a:solidFill>
                            <a:schemeClr val="tx1"/>
                          </a:solidFill>
                          <a:latin typeface="Arial" panose="020B0604020202020204"/>
                          <a:ea typeface="宋体" panose="02010600030101010101" pitchFamily="2" charset="-122"/>
                        </a:defRPr>
                      </a:lvl7pPr>
                      <a:lvl8pPr marL="3200400" algn="l" defTabSz="457200" rtl="0" eaLnBrk="1" latinLnBrk="0" hangingPunct="1">
                        <a:defRPr sz="1800" kern="1200">
                          <a:solidFill>
                            <a:schemeClr val="tx1"/>
                          </a:solidFill>
                          <a:latin typeface="Arial" panose="020B0604020202020204"/>
                          <a:ea typeface="宋体" panose="02010600030101010101" pitchFamily="2" charset="-122"/>
                        </a:defRPr>
                      </a:lvl8pPr>
                      <a:lvl9pPr marL="3657600" algn="l" defTabSz="4572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3195" b="0" i="0" u="none" strike="noStrike" cap="none" normalizeH="0" baseline="0" dirty="0">
                          <a:ln>
                            <a:noFill/>
                          </a:ln>
                          <a:solidFill>
                            <a:schemeClr val="tx1"/>
                          </a:solidFill>
                          <a:effectLst/>
                          <a:latin typeface="Comic Sans MS" panose="030F0702030302020204" pitchFamily="66" charset="0"/>
                          <a:ea typeface="宋体" panose="02010600030101010101" pitchFamily="2" charset="-122"/>
                        </a:rPr>
                        <a:t>Many years ago</a:t>
                      </a:r>
                      <a:endParaRPr kumimoji="0" lang="en-US" altLang="zh-CN" sz="3195" b="0" i="0" u="none" strike="noStrike" cap="none" normalizeH="0" baseline="0" dirty="0">
                        <a:ln>
                          <a:noFill/>
                        </a:ln>
                        <a:solidFill>
                          <a:schemeClr val="tx1"/>
                        </a:solidFill>
                        <a:effectLst/>
                        <a:latin typeface="Comic Sans MS" panose="030F0702030302020204" pitchFamily="66" charset="0"/>
                        <a:ea typeface="宋体" panose="02010600030101010101" pitchFamily="2" charset="-122"/>
                      </a:endParaRPr>
                    </a:p>
                  </a:txBody>
                  <a:tcPr marL="121814" marR="121814" marT="60907" marB="60907"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Arial" panose="020B0604020202020204"/>
                          <a:ea typeface="宋体" panose="02010600030101010101" pitchFamily="2" charset="-122"/>
                        </a:defRPr>
                      </a:lvl1pPr>
                      <a:lvl2pPr marL="457200" algn="l" defTabSz="457200" rtl="0" eaLnBrk="1" latinLnBrk="0" hangingPunct="1">
                        <a:defRPr sz="1800" kern="1200">
                          <a:solidFill>
                            <a:schemeClr val="tx1"/>
                          </a:solidFill>
                          <a:latin typeface="Arial" panose="020B0604020202020204"/>
                          <a:ea typeface="宋体" panose="02010600030101010101" pitchFamily="2" charset="-122"/>
                        </a:defRPr>
                      </a:lvl2pPr>
                      <a:lvl3pPr marL="914400" algn="l" defTabSz="457200" rtl="0" eaLnBrk="1" latinLnBrk="0" hangingPunct="1">
                        <a:defRPr sz="1800" kern="1200">
                          <a:solidFill>
                            <a:schemeClr val="tx1"/>
                          </a:solidFill>
                          <a:latin typeface="Arial" panose="020B0604020202020204"/>
                          <a:ea typeface="宋体" panose="02010600030101010101" pitchFamily="2" charset="-122"/>
                        </a:defRPr>
                      </a:lvl3pPr>
                      <a:lvl4pPr marL="1371600" algn="l" defTabSz="457200" rtl="0" eaLnBrk="1" latinLnBrk="0" hangingPunct="1">
                        <a:defRPr sz="1800" kern="1200">
                          <a:solidFill>
                            <a:schemeClr val="tx1"/>
                          </a:solidFill>
                          <a:latin typeface="Arial" panose="020B0604020202020204"/>
                          <a:ea typeface="宋体" panose="02010600030101010101" pitchFamily="2" charset="-122"/>
                        </a:defRPr>
                      </a:lvl4pPr>
                      <a:lvl5pPr marL="1828800" algn="l" defTabSz="457200" rtl="0" eaLnBrk="1" latinLnBrk="0" hangingPunct="1">
                        <a:defRPr sz="1800" kern="1200">
                          <a:solidFill>
                            <a:schemeClr val="tx1"/>
                          </a:solidFill>
                          <a:latin typeface="Arial" panose="020B0604020202020204"/>
                          <a:ea typeface="宋体" panose="02010600030101010101" pitchFamily="2" charset="-122"/>
                        </a:defRPr>
                      </a:lvl5pPr>
                      <a:lvl6pPr marL="2286000" algn="l" defTabSz="457200" rtl="0" eaLnBrk="1" latinLnBrk="0" hangingPunct="1">
                        <a:defRPr sz="1800" kern="1200">
                          <a:solidFill>
                            <a:schemeClr val="tx1"/>
                          </a:solidFill>
                          <a:latin typeface="Arial" panose="020B0604020202020204"/>
                          <a:ea typeface="宋体" panose="02010600030101010101" pitchFamily="2" charset="-122"/>
                        </a:defRPr>
                      </a:lvl6pPr>
                      <a:lvl7pPr marL="2743200" algn="l" defTabSz="457200" rtl="0" eaLnBrk="1" latinLnBrk="0" hangingPunct="1">
                        <a:defRPr sz="1800" kern="1200">
                          <a:solidFill>
                            <a:schemeClr val="tx1"/>
                          </a:solidFill>
                          <a:latin typeface="Arial" panose="020B0604020202020204"/>
                          <a:ea typeface="宋体" panose="02010600030101010101" pitchFamily="2" charset="-122"/>
                        </a:defRPr>
                      </a:lvl7pPr>
                      <a:lvl8pPr marL="3200400" algn="l" defTabSz="457200" rtl="0" eaLnBrk="1" latinLnBrk="0" hangingPunct="1">
                        <a:defRPr sz="1800" kern="1200">
                          <a:solidFill>
                            <a:schemeClr val="tx1"/>
                          </a:solidFill>
                          <a:latin typeface="Arial" panose="020B0604020202020204"/>
                          <a:ea typeface="宋体" panose="02010600030101010101" pitchFamily="2" charset="-122"/>
                        </a:defRPr>
                      </a:lvl8pPr>
                      <a:lvl9pPr marL="3657600" algn="l" defTabSz="4572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3195" b="0" i="0" u="none" strike="noStrike" cap="none" normalizeH="0" baseline="0">
                          <a:ln>
                            <a:noFill/>
                          </a:ln>
                          <a:solidFill>
                            <a:schemeClr val="tx1"/>
                          </a:solidFill>
                          <a:effectLst/>
                          <a:latin typeface="Comic Sans MS" panose="030F0702030302020204" pitchFamily="66" charset="0"/>
                          <a:ea typeface="宋体" panose="02010600030101010101" pitchFamily="2" charset="-122"/>
                        </a:rPr>
                        <a:t>Now</a:t>
                      </a:r>
                      <a:endParaRPr kumimoji="0" lang="en-US" altLang="zh-CN" sz="3195" b="0" i="0" u="none" strike="noStrike" cap="none" normalizeH="0" baseline="0">
                        <a:ln>
                          <a:noFill/>
                        </a:ln>
                        <a:solidFill>
                          <a:schemeClr val="tx1"/>
                        </a:solidFill>
                        <a:effectLst/>
                        <a:latin typeface="Comic Sans MS" panose="030F0702030302020204" pitchFamily="66" charset="0"/>
                        <a:ea typeface="宋体" panose="02010600030101010101" pitchFamily="2" charset="-122"/>
                      </a:endParaRPr>
                    </a:p>
                  </a:txBody>
                  <a:tcPr marL="121814" marR="121814" marT="60907" marB="60907"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2295">
                <a:tc>
                  <a:txBody>
                    <a:bodyPr/>
                    <a:lstStyle>
                      <a:lvl1pPr marL="0" algn="l" defTabSz="457200" rtl="0" eaLnBrk="1" latinLnBrk="0" hangingPunct="1">
                        <a:defRPr sz="1800" kern="1200">
                          <a:solidFill>
                            <a:schemeClr val="tx1"/>
                          </a:solidFill>
                          <a:latin typeface="Arial" panose="020B0604020202020204"/>
                          <a:ea typeface="宋体" panose="02010600030101010101" pitchFamily="2" charset="-122"/>
                        </a:defRPr>
                      </a:lvl1pPr>
                      <a:lvl2pPr marL="457200" algn="l" defTabSz="457200" rtl="0" eaLnBrk="1" latinLnBrk="0" hangingPunct="1">
                        <a:defRPr sz="1800" kern="1200">
                          <a:solidFill>
                            <a:schemeClr val="tx1"/>
                          </a:solidFill>
                          <a:latin typeface="Arial" panose="020B0604020202020204"/>
                          <a:ea typeface="宋体" panose="02010600030101010101" pitchFamily="2" charset="-122"/>
                        </a:defRPr>
                      </a:lvl2pPr>
                      <a:lvl3pPr marL="914400" algn="l" defTabSz="457200" rtl="0" eaLnBrk="1" latinLnBrk="0" hangingPunct="1">
                        <a:defRPr sz="1800" kern="1200">
                          <a:solidFill>
                            <a:schemeClr val="tx1"/>
                          </a:solidFill>
                          <a:latin typeface="Arial" panose="020B0604020202020204"/>
                          <a:ea typeface="宋体" panose="02010600030101010101" pitchFamily="2" charset="-122"/>
                        </a:defRPr>
                      </a:lvl3pPr>
                      <a:lvl4pPr marL="1371600" algn="l" defTabSz="457200" rtl="0" eaLnBrk="1" latinLnBrk="0" hangingPunct="1">
                        <a:defRPr sz="1800" kern="1200">
                          <a:solidFill>
                            <a:schemeClr val="tx1"/>
                          </a:solidFill>
                          <a:latin typeface="Arial" panose="020B0604020202020204"/>
                          <a:ea typeface="宋体" panose="02010600030101010101" pitchFamily="2" charset="-122"/>
                        </a:defRPr>
                      </a:lvl4pPr>
                      <a:lvl5pPr marL="1828800" algn="l" defTabSz="457200" rtl="0" eaLnBrk="1" latinLnBrk="0" hangingPunct="1">
                        <a:defRPr sz="1800" kern="1200">
                          <a:solidFill>
                            <a:schemeClr val="tx1"/>
                          </a:solidFill>
                          <a:latin typeface="Arial" panose="020B0604020202020204"/>
                          <a:ea typeface="宋体" panose="02010600030101010101" pitchFamily="2" charset="-122"/>
                        </a:defRPr>
                      </a:lvl5pPr>
                      <a:lvl6pPr marL="2286000" algn="l" defTabSz="457200" rtl="0" eaLnBrk="1" latinLnBrk="0" hangingPunct="1">
                        <a:defRPr sz="1800" kern="1200">
                          <a:solidFill>
                            <a:schemeClr val="tx1"/>
                          </a:solidFill>
                          <a:latin typeface="Arial" panose="020B0604020202020204"/>
                          <a:ea typeface="宋体" panose="02010600030101010101" pitchFamily="2" charset="-122"/>
                        </a:defRPr>
                      </a:lvl6pPr>
                      <a:lvl7pPr marL="2743200" algn="l" defTabSz="457200" rtl="0" eaLnBrk="1" latinLnBrk="0" hangingPunct="1">
                        <a:defRPr sz="1800" kern="1200">
                          <a:solidFill>
                            <a:schemeClr val="tx1"/>
                          </a:solidFill>
                          <a:latin typeface="Arial" panose="020B0604020202020204"/>
                          <a:ea typeface="宋体" panose="02010600030101010101" pitchFamily="2" charset="-122"/>
                        </a:defRPr>
                      </a:lvl7pPr>
                      <a:lvl8pPr marL="3200400" algn="l" defTabSz="457200" rtl="0" eaLnBrk="1" latinLnBrk="0" hangingPunct="1">
                        <a:defRPr sz="1800" kern="1200">
                          <a:solidFill>
                            <a:schemeClr val="tx1"/>
                          </a:solidFill>
                          <a:latin typeface="Arial" panose="020B0604020202020204"/>
                          <a:ea typeface="宋体" panose="02010600030101010101" pitchFamily="2" charset="-122"/>
                        </a:defRPr>
                      </a:lvl8pPr>
                      <a:lvl9pPr marL="3657600" algn="l" defTabSz="4572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rgbClr val="FF0000"/>
                          </a:solidFill>
                          <a:effectLst/>
                          <a:latin typeface="Comic Sans MS" panose="030F0702030302020204" pitchFamily="66" charset="0"/>
                          <a:ea typeface="宋体" panose="02010600030101010101" pitchFamily="2" charset="-122"/>
                        </a:rPr>
                        <a:t>There weren</a:t>
                      </a:r>
                      <a:r>
                        <a:rPr kumimoji="0" lang="en-US" altLang="zh-CN" sz="2400" b="0" i="0" u="none" strike="noStrike" cap="none" normalizeH="0" baseline="0">
                          <a:ln>
                            <a:noFill/>
                          </a:ln>
                          <a:solidFill>
                            <a:srgbClr val="FF0000"/>
                          </a:solidFill>
                          <a:effectLst/>
                          <a:latin typeface="Arial" panose="020B0604020202020204"/>
                          <a:ea typeface="宋体" panose="02010600030101010101" pitchFamily="2" charset="-122"/>
                        </a:rPr>
                        <a:t>’</a:t>
                      </a:r>
                      <a:r>
                        <a:rPr kumimoji="0" lang="en-US" altLang="zh-CN" sz="2400" b="0" i="0" u="none" strike="noStrike" cap="none" normalizeH="0" baseline="0">
                          <a:ln>
                            <a:noFill/>
                          </a:ln>
                          <a:solidFill>
                            <a:srgbClr val="FF0000"/>
                          </a:solidFill>
                          <a:effectLst/>
                          <a:latin typeface="Comic Sans MS" panose="030F0702030302020204" pitchFamily="66" charset="0"/>
                          <a:ea typeface="宋体" panose="02010600030101010101" pitchFamily="2" charset="-122"/>
                        </a:rPr>
                        <a:t>t any buses.</a:t>
                      </a:r>
                      <a:endParaRPr kumimoji="0" lang="en-US" altLang="zh-CN" sz="3195" b="0" i="0" u="none" strike="noStrike" cap="none" normalizeH="0" baseline="0">
                        <a:ln>
                          <a:noFill/>
                        </a:ln>
                        <a:solidFill>
                          <a:srgbClr val="FF0000"/>
                        </a:solidFill>
                        <a:effectLst/>
                        <a:latin typeface="Comic Sans MS" panose="030F0702030302020204" pitchFamily="66" charset="0"/>
                        <a:ea typeface="宋体" panose="02010600030101010101" pitchFamily="2" charset="-122"/>
                      </a:endParaRPr>
                    </a:p>
                  </a:txBody>
                  <a:tcPr marL="121814" marR="121814" marT="60907" marB="60907"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Arial" panose="020B0604020202020204"/>
                          <a:ea typeface="宋体" panose="02010600030101010101" pitchFamily="2" charset="-122"/>
                        </a:defRPr>
                      </a:lvl1pPr>
                      <a:lvl2pPr marL="457200" algn="l" defTabSz="457200" rtl="0" eaLnBrk="1" latinLnBrk="0" hangingPunct="1">
                        <a:defRPr sz="1800" kern="1200">
                          <a:solidFill>
                            <a:schemeClr val="tx1"/>
                          </a:solidFill>
                          <a:latin typeface="Arial" panose="020B0604020202020204"/>
                          <a:ea typeface="宋体" panose="02010600030101010101" pitchFamily="2" charset="-122"/>
                        </a:defRPr>
                      </a:lvl2pPr>
                      <a:lvl3pPr marL="914400" algn="l" defTabSz="457200" rtl="0" eaLnBrk="1" latinLnBrk="0" hangingPunct="1">
                        <a:defRPr sz="1800" kern="1200">
                          <a:solidFill>
                            <a:schemeClr val="tx1"/>
                          </a:solidFill>
                          <a:latin typeface="Arial" panose="020B0604020202020204"/>
                          <a:ea typeface="宋体" panose="02010600030101010101" pitchFamily="2" charset="-122"/>
                        </a:defRPr>
                      </a:lvl3pPr>
                      <a:lvl4pPr marL="1371600" algn="l" defTabSz="457200" rtl="0" eaLnBrk="1" latinLnBrk="0" hangingPunct="1">
                        <a:defRPr sz="1800" kern="1200">
                          <a:solidFill>
                            <a:schemeClr val="tx1"/>
                          </a:solidFill>
                          <a:latin typeface="Arial" panose="020B0604020202020204"/>
                          <a:ea typeface="宋体" panose="02010600030101010101" pitchFamily="2" charset="-122"/>
                        </a:defRPr>
                      </a:lvl4pPr>
                      <a:lvl5pPr marL="1828800" algn="l" defTabSz="457200" rtl="0" eaLnBrk="1" latinLnBrk="0" hangingPunct="1">
                        <a:defRPr sz="1800" kern="1200">
                          <a:solidFill>
                            <a:schemeClr val="tx1"/>
                          </a:solidFill>
                          <a:latin typeface="Arial" panose="020B0604020202020204"/>
                          <a:ea typeface="宋体" panose="02010600030101010101" pitchFamily="2" charset="-122"/>
                        </a:defRPr>
                      </a:lvl5pPr>
                      <a:lvl6pPr marL="2286000" algn="l" defTabSz="457200" rtl="0" eaLnBrk="1" latinLnBrk="0" hangingPunct="1">
                        <a:defRPr sz="1800" kern="1200">
                          <a:solidFill>
                            <a:schemeClr val="tx1"/>
                          </a:solidFill>
                          <a:latin typeface="Arial" panose="020B0604020202020204"/>
                          <a:ea typeface="宋体" panose="02010600030101010101" pitchFamily="2" charset="-122"/>
                        </a:defRPr>
                      </a:lvl6pPr>
                      <a:lvl7pPr marL="2743200" algn="l" defTabSz="457200" rtl="0" eaLnBrk="1" latinLnBrk="0" hangingPunct="1">
                        <a:defRPr sz="1800" kern="1200">
                          <a:solidFill>
                            <a:schemeClr val="tx1"/>
                          </a:solidFill>
                          <a:latin typeface="Arial" panose="020B0604020202020204"/>
                          <a:ea typeface="宋体" panose="02010600030101010101" pitchFamily="2" charset="-122"/>
                        </a:defRPr>
                      </a:lvl7pPr>
                      <a:lvl8pPr marL="3200400" algn="l" defTabSz="457200" rtl="0" eaLnBrk="1" latinLnBrk="0" hangingPunct="1">
                        <a:defRPr sz="1800" kern="1200">
                          <a:solidFill>
                            <a:schemeClr val="tx1"/>
                          </a:solidFill>
                          <a:latin typeface="Arial" panose="020B0604020202020204"/>
                          <a:ea typeface="宋体" panose="02010600030101010101" pitchFamily="2" charset="-122"/>
                        </a:defRPr>
                      </a:lvl8pPr>
                      <a:lvl9pPr marL="3657600" algn="l" defTabSz="4572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0" i="0" u="none" strike="noStrike" cap="none" normalizeH="0" baseline="0">
                        <a:ln>
                          <a:noFill/>
                        </a:ln>
                        <a:solidFill>
                          <a:srgbClr val="FF0000"/>
                        </a:solidFill>
                        <a:effectLst/>
                        <a:latin typeface="Comic Sans MS" panose="030F0702030302020204" pitchFamily="66" charset="0"/>
                        <a:ea typeface="宋体" panose="02010600030101010101" pitchFamily="2" charset="-122"/>
                      </a:endParaRPr>
                    </a:p>
                  </a:txBody>
                  <a:tcPr marL="121814" marR="121814" marT="60907" marB="60907"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87730">
                <a:tc>
                  <a:txBody>
                    <a:bodyPr/>
                    <a:lstStyle>
                      <a:lvl1pPr marL="0" algn="l" defTabSz="457200" rtl="0" eaLnBrk="1" latinLnBrk="0" hangingPunct="1">
                        <a:defRPr sz="1800" kern="1200">
                          <a:solidFill>
                            <a:schemeClr val="tx1"/>
                          </a:solidFill>
                          <a:latin typeface="Arial" panose="020B0604020202020204"/>
                          <a:ea typeface="宋体" panose="02010600030101010101" pitchFamily="2" charset="-122"/>
                        </a:defRPr>
                      </a:lvl1pPr>
                      <a:lvl2pPr marL="457200" algn="l" defTabSz="457200" rtl="0" eaLnBrk="1" latinLnBrk="0" hangingPunct="1">
                        <a:defRPr sz="1800" kern="1200">
                          <a:solidFill>
                            <a:schemeClr val="tx1"/>
                          </a:solidFill>
                          <a:latin typeface="Arial" panose="020B0604020202020204"/>
                          <a:ea typeface="宋体" panose="02010600030101010101" pitchFamily="2" charset="-122"/>
                        </a:defRPr>
                      </a:lvl2pPr>
                      <a:lvl3pPr marL="914400" algn="l" defTabSz="457200" rtl="0" eaLnBrk="1" latinLnBrk="0" hangingPunct="1">
                        <a:defRPr sz="1800" kern="1200">
                          <a:solidFill>
                            <a:schemeClr val="tx1"/>
                          </a:solidFill>
                          <a:latin typeface="Arial" panose="020B0604020202020204"/>
                          <a:ea typeface="宋体" panose="02010600030101010101" pitchFamily="2" charset="-122"/>
                        </a:defRPr>
                      </a:lvl3pPr>
                      <a:lvl4pPr marL="1371600" algn="l" defTabSz="457200" rtl="0" eaLnBrk="1" latinLnBrk="0" hangingPunct="1">
                        <a:defRPr sz="1800" kern="1200">
                          <a:solidFill>
                            <a:schemeClr val="tx1"/>
                          </a:solidFill>
                          <a:latin typeface="Arial" panose="020B0604020202020204"/>
                          <a:ea typeface="宋体" panose="02010600030101010101" pitchFamily="2" charset="-122"/>
                        </a:defRPr>
                      </a:lvl4pPr>
                      <a:lvl5pPr marL="1828800" algn="l" defTabSz="457200" rtl="0" eaLnBrk="1" latinLnBrk="0" hangingPunct="1">
                        <a:defRPr sz="1800" kern="1200">
                          <a:solidFill>
                            <a:schemeClr val="tx1"/>
                          </a:solidFill>
                          <a:latin typeface="Arial" panose="020B0604020202020204"/>
                          <a:ea typeface="宋体" panose="02010600030101010101" pitchFamily="2" charset="-122"/>
                        </a:defRPr>
                      </a:lvl5pPr>
                      <a:lvl6pPr marL="2286000" algn="l" defTabSz="457200" rtl="0" eaLnBrk="1" latinLnBrk="0" hangingPunct="1">
                        <a:defRPr sz="1800" kern="1200">
                          <a:solidFill>
                            <a:schemeClr val="tx1"/>
                          </a:solidFill>
                          <a:latin typeface="Arial" panose="020B0604020202020204"/>
                          <a:ea typeface="宋体" panose="02010600030101010101" pitchFamily="2" charset="-122"/>
                        </a:defRPr>
                      </a:lvl6pPr>
                      <a:lvl7pPr marL="2743200" algn="l" defTabSz="457200" rtl="0" eaLnBrk="1" latinLnBrk="0" hangingPunct="1">
                        <a:defRPr sz="1800" kern="1200">
                          <a:solidFill>
                            <a:schemeClr val="tx1"/>
                          </a:solidFill>
                          <a:latin typeface="Arial" panose="020B0604020202020204"/>
                          <a:ea typeface="宋体" panose="02010600030101010101" pitchFamily="2" charset="-122"/>
                        </a:defRPr>
                      </a:lvl7pPr>
                      <a:lvl8pPr marL="3200400" algn="l" defTabSz="457200" rtl="0" eaLnBrk="1" latinLnBrk="0" hangingPunct="1">
                        <a:defRPr sz="1800" kern="1200">
                          <a:solidFill>
                            <a:schemeClr val="tx1"/>
                          </a:solidFill>
                          <a:latin typeface="Arial" panose="020B0604020202020204"/>
                          <a:ea typeface="宋体" panose="02010600030101010101" pitchFamily="2" charset="-122"/>
                        </a:defRPr>
                      </a:lvl8pPr>
                      <a:lvl9pPr marL="3657600" algn="l" defTabSz="4572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rgbClr val="FF0000"/>
                          </a:solidFill>
                          <a:effectLst/>
                          <a:latin typeface="Comic Sans MS" panose="030F0702030302020204" pitchFamily="66" charset="0"/>
                          <a:ea typeface="宋体" panose="02010600030101010101" pitchFamily="2" charset="-122"/>
                        </a:rPr>
                        <a:t>There weren</a:t>
                      </a:r>
                      <a:r>
                        <a:rPr kumimoji="0" lang="en-US" altLang="zh-CN" sz="2400" b="0" i="0" u="none" strike="noStrike" cap="none" normalizeH="0" baseline="0">
                          <a:ln>
                            <a:noFill/>
                          </a:ln>
                          <a:solidFill>
                            <a:srgbClr val="FF0000"/>
                          </a:solidFill>
                          <a:effectLst/>
                          <a:latin typeface="Arial" panose="020B0604020202020204"/>
                          <a:ea typeface="宋体" panose="02010600030101010101" pitchFamily="2" charset="-122"/>
                        </a:rPr>
                        <a:t>’</a:t>
                      </a:r>
                      <a:r>
                        <a:rPr kumimoji="0" lang="en-US" altLang="zh-CN" sz="2400" b="0" i="0" u="none" strike="noStrike" cap="none" normalizeH="0" baseline="0">
                          <a:ln>
                            <a:noFill/>
                          </a:ln>
                          <a:solidFill>
                            <a:srgbClr val="FF0000"/>
                          </a:solidFill>
                          <a:effectLst/>
                          <a:latin typeface="Comic Sans MS" panose="030F0702030302020204" pitchFamily="66" charset="0"/>
                          <a:ea typeface="宋体" panose="02010600030101010101" pitchFamily="2" charset="-122"/>
                        </a:rPr>
                        <a:t>t any televisions.</a:t>
                      </a:r>
                      <a:endParaRPr kumimoji="0" lang="en-US" altLang="zh-CN" sz="2400" b="0" i="0" u="none" strike="noStrike" cap="none" normalizeH="0" baseline="0">
                        <a:ln>
                          <a:noFill/>
                        </a:ln>
                        <a:solidFill>
                          <a:srgbClr val="FF0000"/>
                        </a:solidFill>
                        <a:effectLst/>
                        <a:latin typeface="Comic Sans MS" panose="030F0702030302020204" pitchFamily="66" charset="0"/>
                        <a:ea typeface="宋体" panose="02010600030101010101" pitchFamily="2" charset="-122"/>
                      </a:endParaRPr>
                    </a:p>
                  </a:txBody>
                  <a:tcPr marL="121814" marR="121814" marT="60907" marB="60907"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Arial" panose="020B0604020202020204"/>
                          <a:ea typeface="宋体" panose="02010600030101010101" pitchFamily="2" charset="-122"/>
                        </a:defRPr>
                      </a:lvl1pPr>
                      <a:lvl2pPr marL="457200" algn="l" defTabSz="457200" rtl="0" eaLnBrk="1" latinLnBrk="0" hangingPunct="1">
                        <a:defRPr sz="1800" kern="1200">
                          <a:solidFill>
                            <a:schemeClr val="tx1"/>
                          </a:solidFill>
                          <a:latin typeface="Arial" panose="020B0604020202020204"/>
                          <a:ea typeface="宋体" panose="02010600030101010101" pitchFamily="2" charset="-122"/>
                        </a:defRPr>
                      </a:lvl2pPr>
                      <a:lvl3pPr marL="914400" algn="l" defTabSz="457200" rtl="0" eaLnBrk="1" latinLnBrk="0" hangingPunct="1">
                        <a:defRPr sz="1800" kern="1200">
                          <a:solidFill>
                            <a:schemeClr val="tx1"/>
                          </a:solidFill>
                          <a:latin typeface="Arial" panose="020B0604020202020204"/>
                          <a:ea typeface="宋体" panose="02010600030101010101" pitchFamily="2" charset="-122"/>
                        </a:defRPr>
                      </a:lvl3pPr>
                      <a:lvl4pPr marL="1371600" algn="l" defTabSz="457200" rtl="0" eaLnBrk="1" latinLnBrk="0" hangingPunct="1">
                        <a:defRPr sz="1800" kern="1200">
                          <a:solidFill>
                            <a:schemeClr val="tx1"/>
                          </a:solidFill>
                          <a:latin typeface="Arial" panose="020B0604020202020204"/>
                          <a:ea typeface="宋体" panose="02010600030101010101" pitchFamily="2" charset="-122"/>
                        </a:defRPr>
                      </a:lvl4pPr>
                      <a:lvl5pPr marL="1828800" algn="l" defTabSz="457200" rtl="0" eaLnBrk="1" latinLnBrk="0" hangingPunct="1">
                        <a:defRPr sz="1800" kern="1200">
                          <a:solidFill>
                            <a:schemeClr val="tx1"/>
                          </a:solidFill>
                          <a:latin typeface="Arial" panose="020B0604020202020204"/>
                          <a:ea typeface="宋体" panose="02010600030101010101" pitchFamily="2" charset="-122"/>
                        </a:defRPr>
                      </a:lvl5pPr>
                      <a:lvl6pPr marL="2286000" algn="l" defTabSz="457200" rtl="0" eaLnBrk="1" latinLnBrk="0" hangingPunct="1">
                        <a:defRPr sz="1800" kern="1200">
                          <a:solidFill>
                            <a:schemeClr val="tx1"/>
                          </a:solidFill>
                          <a:latin typeface="Arial" panose="020B0604020202020204"/>
                          <a:ea typeface="宋体" panose="02010600030101010101" pitchFamily="2" charset="-122"/>
                        </a:defRPr>
                      </a:lvl6pPr>
                      <a:lvl7pPr marL="2743200" algn="l" defTabSz="457200" rtl="0" eaLnBrk="1" latinLnBrk="0" hangingPunct="1">
                        <a:defRPr sz="1800" kern="1200">
                          <a:solidFill>
                            <a:schemeClr val="tx1"/>
                          </a:solidFill>
                          <a:latin typeface="Arial" panose="020B0604020202020204"/>
                          <a:ea typeface="宋体" panose="02010600030101010101" pitchFamily="2" charset="-122"/>
                        </a:defRPr>
                      </a:lvl7pPr>
                      <a:lvl8pPr marL="3200400" algn="l" defTabSz="457200" rtl="0" eaLnBrk="1" latinLnBrk="0" hangingPunct="1">
                        <a:defRPr sz="1800" kern="1200">
                          <a:solidFill>
                            <a:schemeClr val="tx1"/>
                          </a:solidFill>
                          <a:latin typeface="Arial" panose="020B0604020202020204"/>
                          <a:ea typeface="宋体" panose="02010600030101010101" pitchFamily="2" charset="-122"/>
                        </a:defRPr>
                      </a:lvl8pPr>
                      <a:lvl9pPr marL="3657600" algn="l" defTabSz="4572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665" b="0" i="0" u="none" strike="noStrike" cap="none" normalizeH="0" baseline="0" dirty="0">
                          <a:ln>
                            <a:noFill/>
                          </a:ln>
                          <a:solidFill>
                            <a:srgbClr val="FF0000"/>
                          </a:solidFill>
                          <a:effectLst/>
                          <a:latin typeface="Comic Sans MS" panose="030F0702030302020204" pitchFamily="66" charset="0"/>
                          <a:ea typeface="宋体" panose="02010600030101010101" pitchFamily="2" charset="-122"/>
                        </a:rPr>
                        <a:t>We have televisions</a:t>
                      </a:r>
                      <a:endParaRPr kumimoji="0" lang="en-US" altLang="zh-CN" sz="2665" b="0" i="0" u="none" strike="noStrike" cap="none" normalizeH="0" baseline="0" dirty="0">
                        <a:ln>
                          <a:noFill/>
                        </a:ln>
                        <a:solidFill>
                          <a:srgbClr val="FF0000"/>
                        </a:solidFill>
                        <a:effectLst/>
                        <a:latin typeface="Comic Sans MS" panose="030F0702030302020204" pitchFamily="66" charset="0"/>
                        <a:ea typeface="宋体" panose="02010600030101010101" pitchFamily="2" charset="-122"/>
                      </a:endParaRPr>
                    </a:p>
                  </a:txBody>
                  <a:tcPr marL="121814" marR="121814" marT="60907" marB="60907"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72820">
                <a:tc>
                  <a:txBody>
                    <a:bodyPr/>
                    <a:lstStyle>
                      <a:lvl1pPr marL="0" algn="l" defTabSz="457200" rtl="0" eaLnBrk="1" latinLnBrk="0" hangingPunct="1">
                        <a:defRPr sz="1800" kern="1200">
                          <a:solidFill>
                            <a:schemeClr val="tx1"/>
                          </a:solidFill>
                          <a:latin typeface="Arial" panose="020B0604020202020204"/>
                          <a:ea typeface="宋体" panose="02010600030101010101" pitchFamily="2" charset="-122"/>
                        </a:defRPr>
                      </a:lvl1pPr>
                      <a:lvl2pPr marL="457200" algn="l" defTabSz="457200" rtl="0" eaLnBrk="1" latinLnBrk="0" hangingPunct="1">
                        <a:defRPr sz="1800" kern="1200">
                          <a:solidFill>
                            <a:schemeClr val="tx1"/>
                          </a:solidFill>
                          <a:latin typeface="Arial" panose="020B0604020202020204"/>
                          <a:ea typeface="宋体" panose="02010600030101010101" pitchFamily="2" charset="-122"/>
                        </a:defRPr>
                      </a:lvl2pPr>
                      <a:lvl3pPr marL="914400" algn="l" defTabSz="457200" rtl="0" eaLnBrk="1" latinLnBrk="0" hangingPunct="1">
                        <a:defRPr sz="1800" kern="1200">
                          <a:solidFill>
                            <a:schemeClr val="tx1"/>
                          </a:solidFill>
                          <a:latin typeface="Arial" panose="020B0604020202020204"/>
                          <a:ea typeface="宋体" panose="02010600030101010101" pitchFamily="2" charset="-122"/>
                        </a:defRPr>
                      </a:lvl3pPr>
                      <a:lvl4pPr marL="1371600" algn="l" defTabSz="457200" rtl="0" eaLnBrk="1" latinLnBrk="0" hangingPunct="1">
                        <a:defRPr sz="1800" kern="1200">
                          <a:solidFill>
                            <a:schemeClr val="tx1"/>
                          </a:solidFill>
                          <a:latin typeface="Arial" panose="020B0604020202020204"/>
                          <a:ea typeface="宋体" panose="02010600030101010101" pitchFamily="2" charset="-122"/>
                        </a:defRPr>
                      </a:lvl4pPr>
                      <a:lvl5pPr marL="1828800" algn="l" defTabSz="457200" rtl="0" eaLnBrk="1" latinLnBrk="0" hangingPunct="1">
                        <a:defRPr sz="1800" kern="1200">
                          <a:solidFill>
                            <a:schemeClr val="tx1"/>
                          </a:solidFill>
                          <a:latin typeface="Arial" panose="020B0604020202020204"/>
                          <a:ea typeface="宋体" panose="02010600030101010101" pitchFamily="2" charset="-122"/>
                        </a:defRPr>
                      </a:lvl5pPr>
                      <a:lvl6pPr marL="2286000" algn="l" defTabSz="457200" rtl="0" eaLnBrk="1" latinLnBrk="0" hangingPunct="1">
                        <a:defRPr sz="1800" kern="1200">
                          <a:solidFill>
                            <a:schemeClr val="tx1"/>
                          </a:solidFill>
                          <a:latin typeface="Arial" panose="020B0604020202020204"/>
                          <a:ea typeface="宋体" panose="02010600030101010101" pitchFamily="2" charset="-122"/>
                        </a:defRPr>
                      </a:lvl6pPr>
                      <a:lvl7pPr marL="2743200" algn="l" defTabSz="457200" rtl="0" eaLnBrk="1" latinLnBrk="0" hangingPunct="1">
                        <a:defRPr sz="1800" kern="1200">
                          <a:solidFill>
                            <a:schemeClr val="tx1"/>
                          </a:solidFill>
                          <a:latin typeface="Arial" panose="020B0604020202020204"/>
                          <a:ea typeface="宋体" panose="02010600030101010101" pitchFamily="2" charset="-122"/>
                        </a:defRPr>
                      </a:lvl7pPr>
                      <a:lvl8pPr marL="3200400" algn="l" defTabSz="457200" rtl="0" eaLnBrk="1" latinLnBrk="0" hangingPunct="1">
                        <a:defRPr sz="1800" kern="1200">
                          <a:solidFill>
                            <a:schemeClr val="tx1"/>
                          </a:solidFill>
                          <a:latin typeface="Arial" panose="020B0604020202020204"/>
                          <a:ea typeface="宋体" panose="02010600030101010101" pitchFamily="2" charset="-122"/>
                        </a:defRPr>
                      </a:lvl8pPr>
                      <a:lvl9pPr marL="3657600" algn="l" defTabSz="4572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665" b="0" i="0" u="none" strike="noStrike" cap="none" normalizeH="0" baseline="0">
                          <a:ln>
                            <a:noFill/>
                          </a:ln>
                          <a:solidFill>
                            <a:srgbClr val="FF0000"/>
                          </a:solidFill>
                          <a:effectLst/>
                          <a:latin typeface="Comic Sans MS" panose="030F0702030302020204" pitchFamily="66" charset="0"/>
                          <a:ea typeface="宋体" panose="02010600030101010101" pitchFamily="2" charset="-122"/>
                        </a:rPr>
                        <a:t>We lived in a small house.</a:t>
                      </a:r>
                      <a:endParaRPr kumimoji="0" lang="en-US" altLang="zh-CN" sz="2665" b="0" i="0" u="none" strike="noStrike" cap="none" normalizeH="0" baseline="0">
                        <a:ln>
                          <a:noFill/>
                        </a:ln>
                        <a:solidFill>
                          <a:srgbClr val="FF0000"/>
                        </a:solidFill>
                        <a:effectLst/>
                        <a:latin typeface="Comic Sans MS" panose="030F0702030302020204" pitchFamily="66" charset="0"/>
                        <a:ea typeface="宋体" panose="02010600030101010101" pitchFamily="2" charset="-122"/>
                      </a:endParaRPr>
                    </a:p>
                  </a:txBody>
                  <a:tcPr marL="121814" marR="121814" marT="60907" marB="60907"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Arial" panose="020B0604020202020204"/>
                          <a:ea typeface="宋体" panose="02010600030101010101" pitchFamily="2" charset="-122"/>
                        </a:defRPr>
                      </a:lvl1pPr>
                      <a:lvl2pPr marL="457200" algn="l" defTabSz="457200" rtl="0" eaLnBrk="1" latinLnBrk="0" hangingPunct="1">
                        <a:defRPr sz="1800" kern="1200">
                          <a:solidFill>
                            <a:schemeClr val="tx1"/>
                          </a:solidFill>
                          <a:latin typeface="Arial" panose="020B0604020202020204"/>
                          <a:ea typeface="宋体" panose="02010600030101010101" pitchFamily="2" charset="-122"/>
                        </a:defRPr>
                      </a:lvl2pPr>
                      <a:lvl3pPr marL="914400" algn="l" defTabSz="457200" rtl="0" eaLnBrk="1" latinLnBrk="0" hangingPunct="1">
                        <a:defRPr sz="1800" kern="1200">
                          <a:solidFill>
                            <a:schemeClr val="tx1"/>
                          </a:solidFill>
                          <a:latin typeface="Arial" panose="020B0604020202020204"/>
                          <a:ea typeface="宋体" panose="02010600030101010101" pitchFamily="2" charset="-122"/>
                        </a:defRPr>
                      </a:lvl3pPr>
                      <a:lvl4pPr marL="1371600" algn="l" defTabSz="457200" rtl="0" eaLnBrk="1" latinLnBrk="0" hangingPunct="1">
                        <a:defRPr sz="1800" kern="1200">
                          <a:solidFill>
                            <a:schemeClr val="tx1"/>
                          </a:solidFill>
                          <a:latin typeface="Arial" panose="020B0604020202020204"/>
                          <a:ea typeface="宋体" panose="02010600030101010101" pitchFamily="2" charset="-122"/>
                        </a:defRPr>
                      </a:lvl4pPr>
                      <a:lvl5pPr marL="1828800" algn="l" defTabSz="457200" rtl="0" eaLnBrk="1" latinLnBrk="0" hangingPunct="1">
                        <a:defRPr sz="1800" kern="1200">
                          <a:solidFill>
                            <a:schemeClr val="tx1"/>
                          </a:solidFill>
                          <a:latin typeface="Arial" panose="020B0604020202020204"/>
                          <a:ea typeface="宋体" panose="02010600030101010101" pitchFamily="2" charset="-122"/>
                        </a:defRPr>
                      </a:lvl5pPr>
                      <a:lvl6pPr marL="2286000" algn="l" defTabSz="457200" rtl="0" eaLnBrk="1" latinLnBrk="0" hangingPunct="1">
                        <a:defRPr sz="1800" kern="1200">
                          <a:solidFill>
                            <a:schemeClr val="tx1"/>
                          </a:solidFill>
                          <a:latin typeface="Arial" panose="020B0604020202020204"/>
                          <a:ea typeface="宋体" panose="02010600030101010101" pitchFamily="2" charset="-122"/>
                        </a:defRPr>
                      </a:lvl6pPr>
                      <a:lvl7pPr marL="2743200" algn="l" defTabSz="457200" rtl="0" eaLnBrk="1" latinLnBrk="0" hangingPunct="1">
                        <a:defRPr sz="1800" kern="1200">
                          <a:solidFill>
                            <a:schemeClr val="tx1"/>
                          </a:solidFill>
                          <a:latin typeface="Arial" panose="020B0604020202020204"/>
                          <a:ea typeface="宋体" panose="02010600030101010101" pitchFamily="2" charset="-122"/>
                        </a:defRPr>
                      </a:lvl7pPr>
                      <a:lvl8pPr marL="3200400" algn="l" defTabSz="457200" rtl="0" eaLnBrk="1" latinLnBrk="0" hangingPunct="1">
                        <a:defRPr sz="1800" kern="1200">
                          <a:solidFill>
                            <a:schemeClr val="tx1"/>
                          </a:solidFill>
                          <a:latin typeface="Arial" panose="020B0604020202020204"/>
                          <a:ea typeface="宋体" panose="02010600030101010101" pitchFamily="2" charset="-122"/>
                        </a:defRPr>
                      </a:lvl8pPr>
                      <a:lvl9pPr marL="3657600" algn="l" defTabSz="4572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665" b="0" i="0" u="none" strike="noStrike" cap="none" normalizeH="0" baseline="0">
                          <a:ln>
                            <a:noFill/>
                          </a:ln>
                          <a:solidFill>
                            <a:srgbClr val="FF0000"/>
                          </a:solidFill>
                          <a:effectLst/>
                          <a:latin typeface="Comic Sans MS" panose="030F0702030302020204" pitchFamily="66" charset="0"/>
                          <a:ea typeface="宋体" panose="02010600030101010101" pitchFamily="2" charset="-122"/>
                        </a:rPr>
                        <a:t>We live in a big house.</a:t>
                      </a:r>
                      <a:endParaRPr kumimoji="0" lang="en-US" altLang="zh-CN" sz="2665" b="0" i="0" u="none" strike="noStrike" cap="none" normalizeH="0" baseline="0">
                        <a:ln>
                          <a:noFill/>
                        </a:ln>
                        <a:solidFill>
                          <a:srgbClr val="FF0000"/>
                        </a:solidFill>
                        <a:effectLst/>
                        <a:latin typeface="Comic Sans MS" panose="030F0702030302020204" pitchFamily="66" charset="0"/>
                        <a:ea typeface="宋体" panose="02010600030101010101" pitchFamily="2" charset="-122"/>
                      </a:endParaRPr>
                    </a:p>
                  </a:txBody>
                  <a:tcPr marL="121814" marR="121814" marT="60907" marB="60907"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72820">
                <a:tc>
                  <a:txBody>
                    <a:bodyPr/>
                    <a:lstStyle>
                      <a:lvl1pPr marL="0" algn="l" defTabSz="457200" rtl="0" eaLnBrk="1" latinLnBrk="0" hangingPunct="1">
                        <a:defRPr sz="1800" kern="1200">
                          <a:solidFill>
                            <a:schemeClr val="tx1"/>
                          </a:solidFill>
                          <a:latin typeface="Arial" panose="020B0604020202020204"/>
                          <a:ea typeface="宋体" panose="02010600030101010101" pitchFamily="2" charset="-122"/>
                        </a:defRPr>
                      </a:lvl1pPr>
                      <a:lvl2pPr marL="457200" algn="l" defTabSz="457200" rtl="0" eaLnBrk="1" latinLnBrk="0" hangingPunct="1">
                        <a:defRPr sz="1800" kern="1200">
                          <a:solidFill>
                            <a:schemeClr val="tx1"/>
                          </a:solidFill>
                          <a:latin typeface="Arial" panose="020B0604020202020204"/>
                          <a:ea typeface="宋体" panose="02010600030101010101" pitchFamily="2" charset="-122"/>
                        </a:defRPr>
                      </a:lvl2pPr>
                      <a:lvl3pPr marL="914400" algn="l" defTabSz="457200" rtl="0" eaLnBrk="1" latinLnBrk="0" hangingPunct="1">
                        <a:defRPr sz="1800" kern="1200">
                          <a:solidFill>
                            <a:schemeClr val="tx1"/>
                          </a:solidFill>
                          <a:latin typeface="Arial" panose="020B0604020202020204"/>
                          <a:ea typeface="宋体" panose="02010600030101010101" pitchFamily="2" charset="-122"/>
                        </a:defRPr>
                      </a:lvl3pPr>
                      <a:lvl4pPr marL="1371600" algn="l" defTabSz="457200" rtl="0" eaLnBrk="1" latinLnBrk="0" hangingPunct="1">
                        <a:defRPr sz="1800" kern="1200">
                          <a:solidFill>
                            <a:schemeClr val="tx1"/>
                          </a:solidFill>
                          <a:latin typeface="Arial" panose="020B0604020202020204"/>
                          <a:ea typeface="宋体" panose="02010600030101010101" pitchFamily="2" charset="-122"/>
                        </a:defRPr>
                      </a:lvl4pPr>
                      <a:lvl5pPr marL="1828800" algn="l" defTabSz="457200" rtl="0" eaLnBrk="1" latinLnBrk="0" hangingPunct="1">
                        <a:defRPr sz="1800" kern="1200">
                          <a:solidFill>
                            <a:schemeClr val="tx1"/>
                          </a:solidFill>
                          <a:latin typeface="Arial" panose="020B0604020202020204"/>
                          <a:ea typeface="宋体" panose="02010600030101010101" pitchFamily="2" charset="-122"/>
                        </a:defRPr>
                      </a:lvl5pPr>
                      <a:lvl6pPr marL="2286000" algn="l" defTabSz="457200" rtl="0" eaLnBrk="1" latinLnBrk="0" hangingPunct="1">
                        <a:defRPr sz="1800" kern="1200">
                          <a:solidFill>
                            <a:schemeClr val="tx1"/>
                          </a:solidFill>
                          <a:latin typeface="Arial" panose="020B0604020202020204"/>
                          <a:ea typeface="宋体" panose="02010600030101010101" pitchFamily="2" charset="-122"/>
                        </a:defRPr>
                      </a:lvl6pPr>
                      <a:lvl7pPr marL="2743200" algn="l" defTabSz="457200" rtl="0" eaLnBrk="1" latinLnBrk="0" hangingPunct="1">
                        <a:defRPr sz="1800" kern="1200">
                          <a:solidFill>
                            <a:schemeClr val="tx1"/>
                          </a:solidFill>
                          <a:latin typeface="Arial" panose="020B0604020202020204"/>
                          <a:ea typeface="宋体" panose="02010600030101010101" pitchFamily="2" charset="-122"/>
                        </a:defRPr>
                      </a:lvl7pPr>
                      <a:lvl8pPr marL="3200400" algn="l" defTabSz="457200" rtl="0" eaLnBrk="1" latinLnBrk="0" hangingPunct="1">
                        <a:defRPr sz="1800" kern="1200">
                          <a:solidFill>
                            <a:schemeClr val="tx1"/>
                          </a:solidFill>
                          <a:latin typeface="Arial" panose="020B0604020202020204"/>
                          <a:ea typeface="宋体" panose="02010600030101010101" pitchFamily="2" charset="-122"/>
                        </a:defRPr>
                      </a:lvl8pPr>
                      <a:lvl9pPr marL="3657600" algn="l" defTabSz="4572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0" i="0" u="none" strike="noStrike" cap="none" normalizeH="0" baseline="0">
                          <a:ln>
                            <a:noFill/>
                          </a:ln>
                          <a:solidFill>
                            <a:srgbClr val="FF0000"/>
                          </a:solidFill>
                          <a:effectLst/>
                          <a:latin typeface="Comic Sans MS" panose="030F0702030302020204" pitchFamily="66" charset="0"/>
                          <a:ea typeface="宋体" panose="02010600030101010101" pitchFamily="2" charset="-122"/>
                        </a:rPr>
                        <a:t>We didn</a:t>
                      </a:r>
                      <a:r>
                        <a:rPr kumimoji="0" lang="en-US" altLang="zh-CN" sz="2400" b="0" i="0" u="none" strike="noStrike" cap="none" normalizeH="0" baseline="0">
                          <a:ln>
                            <a:noFill/>
                          </a:ln>
                          <a:solidFill>
                            <a:srgbClr val="FF0000"/>
                          </a:solidFill>
                          <a:effectLst/>
                          <a:latin typeface="Arial" panose="020B0604020202020204"/>
                          <a:ea typeface="宋体" panose="02010600030101010101" pitchFamily="2" charset="-122"/>
                        </a:rPr>
                        <a:t>’</a:t>
                      </a:r>
                      <a:r>
                        <a:rPr kumimoji="0" lang="en-US" altLang="zh-CN" sz="2400" b="0" i="0" u="none" strike="noStrike" cap="none" normalizeH="0" baseline="0">
                          <a:ln>
                            <a:noFill/>
                          </a:ln>
                          <a:solidFill>
                            <a:srgbClr val="FF0000"/>
                          </a:solidFill>
                          <a:effectLst/>
                          <a:latin typeface="Comic Sans MS" panose="030F0702030302020204" pitchFamily="66" charset="0"/>
                          <a:ea typeface="宋体" panose="02010600030101010101" pitchFamily="2" charset="-122"/>
                        </a:rPr>
                        <a:t>t have enough food.</a:t>
                      </a:r>
                      <a:endParaRPr kumimoji="0" lang="en-US" altLang="zh-CN" sz="2400" b="0" i="0" u="none" strike="noStrike" cap="none" normalizeH="0" baseline="0">
                        <a:ln>
                          <a:noFill/>
                        </a:ln>
                        <a:solidFill>
                          <a:srgbClr val="FF0000"/>
                        </a:solidFill>
                        <a:effectLst/>
                        <a:latin typeface="Comic Sans MS" panose="030F0702030302020204" pitchFamily="66" charset="0"/>
                        <a:ea typeface="宋体" panose="02010600030101010101" pitchFamily="2" charset="-122"/>
                      </a:endParaRPr>
                    </a:p>
                  </a:txBody>
                  <a:tcPr marL="121814" marR="121814" marT="60907" marB="60907"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Arial" panose="020B0604020202020204"/>
                          <a:ea typeface="宋体" panose="02010600030101010101" pitchFamily="2" charset="-122"/>
                        </a:defRPr>
                      </a:lvl1pPr>
                      <a:lvl2pPr marL="457200" algn="l" defTabSz="457200" rtl="0" eaLnBrk="1" latinLnBrk="0" hangingPunct="1">
                        <a:defRPr sz="1800" kern="1200">
                          <a:solidFill>
                            <a:schemeClr val="tx1"/>
                          </a:solidFill>
                          <a:latin typeface="Arial" panose="020B0604020202020204"/>
                          <a:ea typeface="宋体" panose="02010600030101010101" pitchFamily="2" charset="-122"/>
                        </a:defRPr>
                      </a:lvl2pPr>
                      <a:lvl3pPr marL="914400" algn="l" defTabSz="457200" rtl="0" eaLnBrk="1" latinLnBrk="0" hangingPunct="1">
                        <a:defRPr sz="1800" kern="1200">
                          <a:solidFill>
                            <a:schemeClr val="tx1"/>
                          </a:solidFill>
                          <a:latin typeface="Arial" panose="020B0604020202020204"/>
                          <a:ea typeface="宋体" panose="02010600030101010101" pitchFamily="2" charset="-122"/>
                        </a:defRPr>
                      </a:lvl3pPr>
                      <a:lvl4pPr marL="1371600" algn="l" defTabSz="457200" rtl="0" eaLnBrk="1" latinLnBrk="0" hangingPunct="1">
                        <a:defRPr sz="1800" kern="1200">
                          <a:solidFill>
                            <a:schemeClr val="tx1"/>
                          </a:solidFill>
                          <a:latin typeface="Arial" panose="020B0604020202020204"/>
                          <a:ea typeface="宋体" panose="02010600030101010101" pitchFamily="2" charset="-122"/>
                        </a:defRPr>
                      </a:lvl4pPr>
                      <a:lvl5pPr marL="1828800" algn="l" defTabSz="457200" rtl="0" eaLnBrk="1" latinLnBrk="0" hangingPunct="1">
                        <a:defRPr sz="1800" kern="1200">
                          <a:solidFill>
                            <a:schemeClr val="tx1"/>
                          </a:solidFill>
                          <a:latin typeface="Arial" panose="020B0604020202020204"/>
                          <a:ea typeface="宋体" panose="02010600030101010101" pitchFamily="2" charset="-122"/>
                        </a:defRPr>
                      </a:lvl5pPr>
                      <a:lvl6pPr marL="2286000" algn="l" defTabSz="457200" rtl="0" eaLnBrk="1" latinLnBrk="0" hangingPunct="1">
                        <a:defRPr sz="1800" kern="1200">
                          <a:solidFill>
                            <a:schemeClr val="tx1"/>
                          </a:solidFill>
                          <a:latin typeface="Arial" panose="020B0604020202020204"/>
                          <a:ea typeface="宋体" panose="02010600030101010101" pitchFamily="2" charset="-122"/>
                        </a:defRPr>
                      </a:lvl6pPr>
                      <a:lvl7pPr marL="2743200" algn="l" defTabSz="457200" rtl="0" eaLnBrk="1" latinLnBrk="0" hangingPunct="1">
                        <a:defRPr sz="1800" kern="1200">
                          <a:solidFill>
                            <a:schemeClr val="tx1"/>
                          </a:solidFill>
                          <a:latin typeface="Arial" panose="020B0604020202020204"/>
                          <a:ea typeface="宋体" panose="02010600030101010101" pitchFamily="2" charset="-122"/>
                        </a:defRPr>
                      </a:lvl7pPr>
                      <a:lvl8pPr marL="3200400" algn="l" defTabSz="457200" rtl="0" eaLnBrk="1" latinLnBrk="0" hangingPunct="1">
                        <a:defRPr sz="1800" kern="1200">
                          <a:solidFill>
                            <a:schemeClr val="tx1"/>
                          </a:solidFill>
                          <a:latin typeface="Arial" panose="020B0604020202020204"/>
                          <a:ea typeface="宋体" panose="02010600030101010101" pitchFamily="2" charset="-122"/>
                        </a:defRPr>
                      </a:lvl8pPr>
                      <a:lvl9pPr marL="3657600" algn="l" defTabSz="457200" rtl="0" eaLnBrk="1" latinLnBrk="0" hangingPunct="1">
                        <a:defRPr sz="1800" kern="1200">
                          <a:solidFill>
                            <a:schemeClr val="tx1"/>
                          </a:solidFill>
                          <a:latin typeface="Arial" panose="020B0604020202020204"/>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665" b="0" i="0" u="none" strike="noStrike" cap="none" normalizeH="0" baseline="0">
                          <a:ln>
                            <a:noFill/>
                          </a:ln>
                          <a:solidFill>
                            <a:srgbClr val="FF0000"/>
                          </a:solidFill>
                          <a:effectLst/>
                          <a:latin typeface="Comic Sans MS" panose="030F0702030302020204" pitchFamily="66" charset="0"/>
                          <a:ea typeface="宋体" panose="02010600030101010101" pitchFamily="2" charset="-122"/>
                        </a:rPr>
                        <a:t>We have got lots of food.</a:t>
                      </a:r>
                      <a:endParaRPr kumimoji="0" lang="en-US" altLang="zh-CN" sz="2665" b="0" i="0" u="none" strike="noStrike" cap="none" normalizeH="0" baseline="0">
                        <a:ln>
                          <a:noFill/>
                        </a:ln>
                        <a:solidFill>
                          <a:srgbClr val="FF0000"/>
                        </a:solidFill>
                        <a:effectLst/>
                        <a:latin typeface="Comic Sans MS" panose="030F0702030302020204" pitchFamily="66" charset="0"/>
                        <a:ea typeface="宋体" panose="02010600030101010101" pitchFamily="2" charset="-122"/>
                      </a:endParaRPr>
                    </a:p>
                  </a:txBody>
                  <a:tcPr marL="121814" marR="121814" marT="60907" marB="60907"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9" name="Text Box 29"/>
          <p:cNvSpPr txBox="1">
            <a:spLocks noChangeArrowheads="1"/>
          </p:cNvSpPr>
          <p:nvPr/>
        </p:nvSpPr>
        <p:spPr bwMode="auto">
          <a:xfrm>
            <a:off x="6292028" y="1926590"/>
            <a:ext cx="569558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Aft>
                <a:spcPct val="0"/>
              </a:spcAft>
              <a:buFontTx/>
              <a:buNone/>
            </a:pPr>
            <a:r>
              <a:rPr lang="en-US" altLang="zh-CN" sz="2665" dirty="0">
                <a:solidFill>
                  <a:srgbClr val="FF0000"/>
                </a:solidFill>
                <a:latin typeface="Comic Sans MS" panose="030F0702030302020204" pitchFamily="66" charset="0"/>
              </a:rPr>
              <a:t>There are lots of buses and cars.</a:t>
            </a:r>
            <a:endParaRPr lang="en-US" altLang="zh-CN" sz="2665" dirty="0">
              <a:solidFill>
                <a:srgbClr val="000000"/>
              </a:solidFill>
              <a:latin typeface="Comic Sans MS" panose="030F0702030302020204" pitchFamily="66" charset="0"/>
            </a:endParaRPr>
          </a:p>
        </p:txBody>
      </p:sp>
      <p:sp>
        <p:nvSpPr>
          <p:cNvPr id="11" name="Rectangle 30"/>
          <p:cNvSpPr>
            <a:spLocks noChangeArrowheads="1"/>
          </p:cNvSpPr>
          <p:nvPr/>
        </p:nvSpPr>
        <p:spPr bwMode="auto">
          <a:xfrm>
            <a:off x="864235" y="1788160"/>
            <a:ext cx="5427345" cy="778510"/>
          </a:xfrm>
          <a:prstGeom prst="rect">
            <a:avLst/>
          </a:prstGeom>
          <a:solidFill>
            <a:schemeClr val="accent6">
              <a:lumMod val="60000"/>
              <a:lumOff val="40000"/>
            </a:schemeClr>
          </a:solidFill>
          <a:ln w="9525">
            <a:solidFill>
              <a:srgbClr val="000000"/>
            </a:solidFill>
            <a:miter lim="800000"/>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12" name="Rectangle 34"/>
          <p:cNvSpPr>
            <a:spLocks noChangeArrowheads="1"/>
          </p:cNvSpPr>
          <p:nvPr/>
        </p:nvSpPr>
        <p:spPr bwMode="auto">
          <a:xfrm>
            <a:off x="863600" y="2566670"/>
            <a:ext cx="5428615" cy="751840"/>
          </a:xfrm>
          <a:prstGeom prst="rect">
            <a:avLst/>
          </a:prstGeom>
          <a:solidFill>
            <a:schemeClr val="accent6">
              <a:lumMod val="60000"/>
              <a:lumOff val="40000"/>
            </a:schemeClr>
          </a:solidFill>
          <a:ln w="9525">
            <a:solidFill>
              <a:srgbClr val="000000"/>
            </a:solidFill>
            <a:miter lim="800000"/>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15" name="Rectangle 35"/>
          <p:cNvSpPr>
            <a:spLocks noChangeArrowheads="1"/>
          </p:cNvSpPr>
          <p:nvPr/>
        </p:nvSpPr>
        <p:spPr bwMode="auto">
          <a:xfrm>
            <a:off x="863600" y="3318510"/>
            <a:ext cx="5428615" cy="937260"/>
          </a:xfrm>
          <a:prstGeom prst="rect">
            <a:avLst/>
          </a:prstGeom>
          <a:solidFill>
            <a:schemeClr val="accent6">
              <a:lumMod val="60000"/>
              <a:lumOff val="40000"/>
            </a:schemeClr>
          </a:solidFill>
          <a:ln w="9525">
            <a:solidFill>
              <a:srgbClr val="000000"/>
            </a:solidFill>
            <a:miter lim="800000"/>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
        <p:nvSpPr>
          <p:cNvPr id="18" name="Rectangle 36"/>
          <p:cNvSpPr>
            <a:spLocks noChangeArrowheads="1"/>
          </p:cNvSpPr>
          <p:nvPr/>
        </p:nvSpPr>
        <p:spPr bwMode="auto">
          <a:xfrm>
            <a:off x="863600" y="4255770"/>
            <a:ext cx="5452110" cy="1022350"/>
          </a:xfrm>
          <a:prstGeom prst="rect">
            <a:avLst/>
          </a:prstGeom>
          <a:solidFill>
            <a:schemeClr val="accent6">
              <a:lumMod val="60000"/>
              <a:lumOff val="40000"/>
            </a:schemeClr>
          </a:solidFill>
          <a:ln w="9525">
            <a:solidFill>
              <a:srgbClr val="000000"/>
            </a:solidFill>
            <a:miter lim="800000"/>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rgbClr val="000000"/>
              </a:solidFill>
              <a:effectLst/>
              <a:uLnTx/>
              <a:uFillTx/>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animBg="1"/>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713949" y="214610"/>
            <a:ext cx="4035080" cy="923330"/>
          </a:xfrm>
          <a:prstGeom prst="rect">
            <a:avLst/>
          </a:prstGeom>
          <a:noFill/>
        </p:spPr>
        <p:txBody>
          <a:bodyPr wrap="none" lIns="91440" tIns="45720" rIns="91440" bIns="45720">
            <a:spAutoFit/>
          </a:bodyPr>
          <a:lstStyle/>
          <a:p>
            <a:pPr algn="ctr" defTabSz="914400" eaLnBrk="0" fontAlgn="base" hangingPunct="0">
              <a:spcBef>
                <a:spcPct val="0"/>
              </a:spcBef>
              <a:spcAft>
                <a:spcPct val="0"/>
              </a:spcAft>
            </a:pPr>
            <a:r>
              <a:rPr lang="en-US" altLang="zh-CN" sz="5400" b="1" dirty="0">
                <a:ln w="9525">
                  <a:solidFill>
                    <a:srgbClr val="FFFFFF"/>
                  </a:solidFill>
                  <a:prstDash val="solid"/>
                </a:ln>
                <a:solidFill>
                  <a:srgbClr val="FF0000"/>
                </a:solidFill>
                <a:effectLst>
                  <a:outerShdw blurRad="12700" dist="38100" dir="2700000" algn="tl" rotWithShape="0">
                    <a:srgbClr val="FFFFFF">
                      <a:lumMod val="50000"/>
                    </a:srgbClr>
                  </a:outerShdw>
                </a:effectLst>
                <a:highlight>
                  <a:srgbClr val="FFFF00"/>
                </a:highlight>
                <a:latin typeface="Arial" panose="020B0604020202020204" pitchFamily="34" charset="0"/>
              </a:rPr>
              <a:t>Summary</a:t>
            </a:r>
            <a:r>
              <a:rPr lang="zh-CN" altLang="en-US" sz="5400" b="1" dirty="0">
                <a:ln w="9525">
                  <a:solidFill>
                    <a:srgbClr val="FFFFFF"/>
                  </a:solidFill>
                  <a:prstDash val="solid"/>
                </a:ln>
                <a:solidFill>
                  <a:srgbClr val="FF0000"/>
                </a:solidFill>
                <a:effectLst>
                  <a:outerShdw blurRad="12700" dist="38100" dir="2700000" algn="tl" rotWithShape="0">
                    <a:srgbClr val="FFFFFF">
                      <a:lumMod val="50000"/>
                    </a:srgbClr>
                  </a:outerShdw>
                </a:effectLst>
                <a:highlight>
                  <a:srgbClr val="FFFF00"/>
                </a:highlight>
                <a:latin typeface="Arial" panose="020B0604020202020204" pitchFamily="34" charset="0"/>
              </a:rPr>
              <a:t>：</a:t>
            </a:r>
            <a:endParaRPr lang="zh-CN" altLang="en-US" sz="5400" b="1" dirty="0">
              <a:ln w="9525">
                <a:solidFill>
                  <a:srgbClr val="FFFFFF"/>
                </a:solidFill>
                <a:prstDash val="solid"/>
              </a:ln>
              <a:solidFill>
                <a:srgbClr val="FF0000"/>
              </a:solidFill>
              <a:effectLst>
                <a:outerShdw blurRad="12700" dist="38100" dir="2700000" algn="tl" rotWithShape="0">
                  <a:srgbClr val="FFFFFF">
                    <a:lumMod val="50000"/>
                  </a:srgbClr>
                </a:outerShdw>
              </a:effectLst>
              <a:highlight>
                <a:srgbClr val="FFFF00"/>
              </a:highlight>
              <a:latin typeface="Arial" panose="020B0604020202020204" pitchFamily="34" charset="0"/>
            </a:endParaRPr>
          </a:p>
        </p:txBody>
      </p:sp>
      <p:sp>
        <p:nvSpPr>
          <p:cNvPr id="19457" name="Text Box 4"/>
          <p:cNvSpPr txBox="1">
            <a:spLocks noChangeArrowheads="1"/>
          </p:cNvSpPr>
          <p:nvPr/>
        </p:nvSpPr>
        <p:spPr bwMode="auto">
          <a:xfrm>
            <a:off x="1721757" y="1212493"/>
            <a:ext cx="8748464" cy="1908215"/>
          </a:xfrm>
          <a:prstGeom prst="rect">
            <a:avLst/>
          </a:prstGeom>
          <a:noFill/>
          <a:ln w="9525" algn="ctr">
            <a:noFill/>
            <a:miter lim="800000"/>
          </a:ln>
        </p:spPr>
        <p:txBody>
          <a:bodyPr wrap="square">
            <a:spAutoFit/>
          </a:bodyPr>
          <a:lstStyle/>
          <a:p>
            <a:pPr>
              <a:spcBef>
                <a:spcPts val="600"/>
              </a:spcBef>
            </a:pPr>
            <a:r>
              <a:rPr lang="en-US" altLang="zh-CN" sz="3600" dirty="0">
                <a:solidFill>
                  <a:srgbClr val="000000"/>
                </a:solidFill>
                <a:latin typeface="Cambria" panose="02040503050406030204" pitchFamily="18" charset="0"/>
                <a:ea typeface="华文楷体" panose="02010600040101010101" pitchFamily="2" charset="-122"/>
              </a:rPr>
              <a:t>1.There  is / are …….    </a:t>
            </a:r>
            <a:r>
              <a:rPr lang="zh-CN" altLang="en-US" sz="3600" dirty="0">
                <a:solidFill>
                  <a:srgbClr val="000000"/>
                </a:solidFill>
                <a:latin typeface="Cambria" panose="02040503050406030204" pitchFamily="18" charset="0"/>
                <a:ea typeface="华文楷体" panose="02010600040101010101" pitchFamily="2" charset="-122"/>
              </a:rPr>
              <a:t>有 </a:t>
            </a:r>
            <a:r>
              <a:rPr lang="en-US" altLang="zh-CN" sz="3600" dirty="0">
                <a:solidFill>
                  <a:srgbClr val="000000"/>
                </a:solidFill>
                <a:latin typeface="Cambria" panose="02040503050406030204" pitchFamily="18" charset="0"/>
                <a:ea typeface="华文楷体" panose="02010600040101010101" pitchFamily="2" charset="-122"/>
              </a:rPr>
              <a:t>…… </a:t>
            </a:r>
            <a:endParaRPr lang="en-US" altLang="zh-CN" sz="3600" dirty="0">
              <a:solidFill>
                <a:srgbClr val="000000"/>
              </a:solidFill>
              <a:latin typeface="Cambria" panose="02040503050406030204" pitchFamily="18" charset="0"/>
              <a:ea typeface="华文楷体" panose="02010600040101010101" pitchFamily="2" charset="-122"/>
            </a:endParaRPr>
          </a:p>
          <a:p>
            <a:pPr>
              <a:spcBef>
                <a:spcPts val="600"/>
              </a:spcBef>
            </a:pPr>
            <a:r>
              <a:rPr lang="en-US" altLang="zh-CN" sz="3600" dirty="0">
                <a:solidFill>
                  <a:srgbClr val="000000"/>
                </a:solidFill>
                <a:latin typeface="Cambria" panose="02040503050406030204" pitchFamily="18" charset="0"/>
                <a:ea typeface="华文楷体" panose="02010600040101010101" pitchFamily="2" charset="-122"/>
              </a:rPr>
              <a:t>2.There isn’t / aren’t…   </a:t>
            </a:r>
            <a:r>
              <a:rPr lang="zh-CN" altLang="en-US" sz="3600" dirty="0">
                <a:solidFill>
                  <a:srgbClr val="000000"/>
                </a:solidFill>
                <a:latin typeface="Cambria" panose="02040503050406030204" pitchFamily="18" charset="0"/>
                <a:ea typeface="华文楷体" panose="02010600040101010101" pitchFamily="2" charset="-122"/>
              </a:rPr>
              <a:t>没有</a:t>
            </a:r>
            <a:r>
              <a:rPr lang="en-US" altLang="zh-CN" sz="3600" dirty="0">
                <a:solidFill>
                  <a:srgbClr val="000000"/>
                </a:solidFill>
                <a:latin typeface="Cambria" panose="02040503050406030204" pitchFamily="18" charset="0"/>
                <a:ea typeface="华文楷体" panose="02010600040101010101" pitchFamily="2" charset="-122"/>
              </a:rPr>
              <a:t>….. </a:t>
            </a:r>
            <a:endParaRPr lang="en-US" altLang="zh-CN" sz="3600" dirty="0">
              <a:solidFill>
                <a:srgbClr val="000000"/>
              </a:solidFill>
              <a:latin typeface="Cambria" panose="02040503050406030204" pitchFamily="18" charset="0"/>
              <a:ea typeface="华文楷体" panose="02010600040101010101" pitchFamily="2" charset="-122"/>
            </a:endParaRPr>
          </a:p>
          <a:p>
            <a:pPr>
              <a:spcBef>
                <a:spcPts val="600"/>
              </a:spcBef>
            </a:pPr>
            <a:r>
              <a:rPr lang="en-US" altLang="zh-CN" sz="3600" dirty="0">
                <a:solidFill>
                  <a:srgbClr val="000000"/>
                </a:solidFill>
                <a:latin typeface="Cambria" panose="02040503050406030204" pitchFamily="18" charset="0"/>
                <a:ea typeface="华文楷体" panose="02010600040101010101" pitchFamily="2" charset="-122"/>
              </a:rPr>
              <a:t>        (</a:t>
            </a:r>
            <a:r>
              <a:rPr lang="zh-CN" altLang="en-US" sz="3600" dirty="0">
                <a:solidFill>
                  <a:srgbClr val="000000"/>
                </a:solidFill>
                <a:latin typeface="Cambria" panose="02040503050406030204" pitchFamily="18" charset="0"/>
                <a:ea typeface="华文楷体" panose="02010600040101010101" pitchFamily="2" charset="-122"/>
              </a:rPr>
              <a:t>表示现在）</a:t>
            </a:r>
            <a:endParaRPr lang="zh-CN" altLang="en-US" sz="3600" dirty="0">
              <a:solidFill>
                <a:srgbClr val="000000"/>
              </a:solidFill>
              <a:latin typeface="Cambria" panose="02040503050406030204" pitchFamily="18" charset="0"/>
              <a:ea typeface="华文楷体" panose="02010600040101010101" pitchFamily="2" charset="-122"/>
            </a:endParaRPr>
          </a:p>
        </p:txBody>
      </p:sp>
      <p:sp>
        <p:nvSpPr>
          <p:cNvPr id="19458" name="Text Box 5"/>
          <p:cNvSpPr txBox="1">
            <a:spLocks noChangeArrowheads="1"/>
          </p:cNvSpPr>
          <p:nvPr/>
        </p:nvSpPr>
        <p:spPr bwMode="auto">
          <a:xfrm>
            <a:off x="1721485" y="3195003"/>
            <a:ext cx="8915400" cy="1908215"/>
          </a:xfrm>
          <a:prstGeom prst="rect">
            <a:avLst/>
          </a:prstGeom>
          <a:noFill/>
          <a:ln w="9525" algn="ctr">
            <a:noFill/>
            <a:miter lim="800000"/>
          </a:ln>
        </p:spPr>
        <p:txBody>
          <a:bodyPr>
            <a:spAutoFit/>
          </a:bodyPr>
          <a:lstStyle/>
          <a:p>
            <a:pPr>
              <a:spcBef>
                <a:spcPts val="600"/>
              </a:spcBef>
            </a:pPr>
            <a:r>
              <a:rPr lang="en-US" altLang="zh-CN" sz="3600" dirty="0">
                <a:solidFill>
                  <a:srgbClr val="000000"/>
                </a:solidFill>
                <a:latin typeface="Cambria" panose="02040503050406030204" pitchFamily="18" charset="0"/>
                <a:ea typeface="华文楷体" panose="02010600040101010101" pitchFamily="2" charset="-122"/>
              </a:rPr>
              <a:t>3.There was / were  ….  </a:t>
            </a:r>
            <a:r>
              <a:rPr lang="zh-CN" altLang="en-US" sz="3600" dirty="0">
                <a:solidFill>
                  <a:srgbClr val="000000"/>
                </a:solidFill>
                <a:latin typeface="Cambria" panose="02040503050406030204" pitchFamily="18" charset="0"/>
                <a:ea typeface="华文楷体" panose="02010600040101010101" pitchFamily="2" charset="-122"/>
              </a:rPr>
              <a:t>有</a:t>
            </a:r>
            <a:r>
              <a:rPr lang="en-US" altLang="zh-CN" sz="3600" dirty="0">
                <a:solidFill>
                  <a:srgbClr val="000000"/>
                </a:solidFill>
                <a:latin typeface="Cambria" panose="02040503050406030204" pitchFamily="18" charset="0"/>
                <a:ea typeface="华文楷体" panose="02010600040101010101" pitchFamily="2" charset="-122"/>
              </a:rPr>
              <a:t>…</a:t>
            </a:r>
            <a:endParaRPr lang="en-US" altLang="zh-CN" sz="3600" dirty="0">
              <a:solidFill>
                <a:srgbClr val="000000"/>
              </a:solidFill>
              <a:latin typeface="Cambria" panose="02040503050406030204" pitchFamily="18" charset="0"/>
              <a:ea typeface="华文楷体" panose="02010600040101010101" pitchFamily="2" charset="-122"/>
            </a:endParaRPr>
          </a:p>
          <a:p>
            <a:pPr>
              <a:spcBef>
                <a:spcPts val="600"/>
              </a:spcBef>
            </a:pPr>
            <a:r>
              <a:rPr lang="en-US" altLang="zh-CN" sz="3600" dirty="0">
                <a:solidFill>
                  <a:srgbClr val="000000"/>
                </a:solidFill>
                <a:latin typeface="Cambria" panose="02040503050406030204" pitchFamily="18" charset="0"/>
                <a:ea typeface="华文楷体" panose="02010600040101010101" pitchFamily="2" charset="-122"/>
              </a:rPr>
              <a:t>4.There wasn’t / weren’t ...  </a:t>
            </a:r>
            <a:r>
              <a:rPr lang="zh-CN" altLang="en-US" sz="3600" dirty="0">
                <a:solidFill>
                  <a:srgbClr val="000000"/>
                </a:solidFill>
                <a:latin typeface="Cambria" panose="02040503050406030204" pitchFamily="18" charset="0"/>
                <a:ea typeface="华文楷体" panose="02010600040101010101" pitchFamily="2" charset="-122"/>
              </a:rPr>
              <a:t>没有</a:t>
            </a:r>
            <a:r>
              <a:rPr lang="en-US" altLang="zh-CN" sz="3600" dirty="0">
                <a:solidFill>
                  <a:srgbClr val="000000"/>
                </a:solidFill>
                <a:latin typeface="Cambria" panose="02040503050406030204" pitchFamily="18" charset="0"/>
                <a:ea typeface="华文楷体" panose="02010600040101010101" pitchFamily="2" charset="-122"/>
              </a:rPr>
              <a:t>….</a:t>
            </a:r>
            <a:endParaRPr lang="en-US" altLang="zh-CN" sz="3600" dirty="0">
              <a:solidFill>
                <a:srgbClr val="000000"/>
              </a:solidFill>
              <a:latin typeface="Cambria" panose="02040503050406030204" pitchFamily="18" charset="0"/>
              <a:ea typeface="华文楷体" panose="02010600040101010101" pitchFamily="2" charset="-122"/>
            </a:endParaRPr>
          </a:p>
          <a:p>
            <a:pPr>
              <a:spcBef>
                <a:spcPts val="600"/>
              </a:spcBef>
            </a:pPr>
            <a:r>
              <a:rPr lang="en-US" altLang="zh-CN" sz="3600" dirty="0">
                <a:solidFill>
                  <a:srgbClr val="000000"/>
                </a:solidFill>
                <a:latin typeface="Cambria" panose="02040503050406030204" pitchFamily="18" charset="0"/>
                <a:ea typeface="华文楷体" panose="02010600040101010101" pitchFamily="2" charset="-122"/>
              </a:rPr>
              <a:t>     </a:t>
            </a:r>
            <a:r>
              <a:rPr lang="zh-CN" altLang="en-US" sz="3600" dirty="0">
                <a:solidFill>
                  <a:srgbClr val="000000"/>
                </a:solidFill>
                <a:latin typeface="Cambria" panose="02040503050406030204" pitchFamily="18" charset="0"/>
                <a:ea typeface="华文楷体" panose="02010600040101010101" pitchFamily="2" charset="-122"/>
              </a:rPr>
              <a:t>（表示过去）</a:t>
            </a:r>
            <a:endParaRPr lang="zh-CN" altLang="en-US" sz="3600" dirty="0">
              <a:solidFill>
                <a:srgbClr val="000000"/>
              </a:solidFill>
              <a:latin typeface="Cambria" panose="02040503050406030204" pitchFamily="18" charset="0"/>
              <a:ea typeface="华文楷体" panose="02010600040101010101" pitchFamily="2" charset="-122"/>
            </a:endParaRPr>
          </a:p>
        </p:txBody>
      </p:sp>
      <p:sp>
        <p:nvSpPr>
          <p:cNvPr id="19459" name="Text Box 8"/>
          <p:cNvSpPr txBox="1">
            <a:spLocks noChangeArrowheads="1"/>
          </p:cNvSpPr>
          <p:nvPr/>
        </p:nvSpPr>
        <p:spPr bwMode="auto">
          <a:xfrm>
            <a:off x="1844229" y="5115793"/>
            <a:ext cx="6400800" cy="1465263"/>
          </a:xfrm>
          <a:prstGeom prst="rect">
            <a:avLst/>
          </a:prstGeom>
          <a:noFill/>
          <a:ln w="9525" algn="ctr">
            <a:noFill/>
            <a:miter lim="800000"/>
          </a:ln>
        </p:spPr>
        <p:txBody>
          <a:bodyPr>
            <a:spAutoFit/>
          </a:bodyPr>
          <a:lstStyle/>
          <a:p>
            <a:pPr>
              <a:spcBef>
                <a:spcPct val="50000"/>
              </a:spcBef>
            </a:pPr>
            <a:r>
              <a:rPr lang="zh-CN" altLang="en-US" sz="3600" b="1" dirty="0">
                <a:solidFill>
                  <a:srgbClr val="000000"/>
                </a:solidFill>
                <a:latin typeface="Cambria" panose="02040503050406030204" pitchFamily="18" charset="0"/>
                <a:ea typeface="华文楷体" panose="02010600040101010101" pitchFamily="2" charset="-122"/>
              </a:rPr>
              <a:t>单数用</a:t>
            </a:r>
            <a:endParaRPr lang="zh-CN" altLang="en-US" sz="3600" b="1" dirty="0">
              <a:solidFill>
                <a:srgbClr val="000000"/>
              </a:solidFill>
              <a:latin typeface="Cambria" panose="02040503050406030204" pitchFamily="18" charset="0"/>
              <a:ea typeface="华文楷体" panose="02010600040101010101" pitchFamily="2" charset="-122"/>
            </a:endParaRPr>
          </a:p>
          <a:p>
            <a:pPr>
              <a:spcBef>
                <a:spcPct val="50000"/>
              </a:spcBef>
            </a:pPr>
            <a:r>
              <a:rPr lang="zh-CN" altLang="en-US" sz="3600" b="1" dirty="0">
                <a:solidFill>
                  <a:srgbClr val="000000"/>
                </a:solidFill>
                <a:latin typeface="Cambria" panose="02040503050406030204" pitchFamily="18" charset="0"/>
                <a:ea typeface="华文楷体" panose="02010600040101010101" pitchFamily="2" charset="-122"/>
              </a:rPr>
              <a:t>复数用</a:t>
            </a:r>
            <a:endParaRPr lang="zh-CN" altLang="en-US" sz="3600" b="1" dirty="0">
              <a:solidFill>
                <a:srgbClr val="000000"/>
              </a:solidFill>
              <a:latin typeface="Cambria" panose="02040503050406030204" pitchFamily="18" charset="0"/>
              <a:ea typeface="华文楷体" panose="02010600040101010101" pitchFamily="2" charset="-122"/>
            </a:endParaRPr>
          </a:p>
        </p:txBody>
      </p:sp>
      <p:sp>
        <p:nvSpPr>
          <p:cNvPr id="19460" name="Text Box 9"/>
          <p:cNvSpPr txBox="1">
            <a:spLocks noChangeArrowheads="1"/>
          </p:cNvSpPr>
          <p:nvPr/>
        </p:nvSpPr>
        <p:spPr bwMode="auto">
          <a:xfrm>
            <a:off x="3524543" y="5144692"/>
            <a:ext cx="5715000" cy="641350"/>
          </a:xfrm>
          <a:prstGeom prst="rect">
            <a:avLst/>
          </a:prstGeom>
          <a:noFill/>
          <a:ln w="9525" algn="ctr">
            <a:noFill/>
            <a:miter lim="800000"/>
          </a:ln>
        </p:spPr>
        <p:txBody>
          <a:bodyPr>
            <a:spAutoFit/>
          </a:bodyPr>
          <a:lstStyle/>
          <a:p>
            <a:r>
              <a:rPr lang="en-US" altLang="zh-CN" sz="3600" b="1">
                <a:solidFill>
                  <a:srgbClr val="111111"/>
                </a:solidFill>
                <a:latin typeface="Cambria" panose="02040503050406030204" pitchFamily="18" charset="0"/>
                <a:ea typeface="华文楷体" panose="02010600040101010101" pitchFamily="2" charset="-122"/>
              </a:rPr>
              <a:t>Is / isn’t /  was  /wasn’t</a:t>
            </a:r>
            <a:endParaRPr lang="en-US" altLang="zh-CN" sz="3600" b="1">
              <a:solidFill>
                <a:srgbClr val="111111"/>
              </a:solidFill>
              <a:latin typeface="Cambria" panose="02040503050406030204" pitchFamily="18" charset="0"/>
              <a:ea typeface="华文楷体" panose="02010600040101010101" pitchFamily="2" charset="-122"/>
            </a:endParaRPr>
          </a:p>
        </p:txBody>
      </p:sp>
      <p:sp>
        <p:nvSpPr>
          <p:cNvPr id="19462" name="Text Box 11"/>
          <p:cNvSpPr txBox="1">
            <a:spLocks noChangeArrowheads="1"/>
          </p:cNvSpPr>
          <p:nvPr/>
        </p:nvSpPr>
        <p:spPr bwMode="auto">
          <a:xfrm>
            <a:off x="3714115" y="5940043"/>
            <a:ext cx="7162800" cy="641350"/>
          </a:xfrm>
          <a:prstGeom prst="rect">
            <a:avLst/>
          </a:prstGeom>
          <a:noFill/>
          <a:ln w="9525" algn="ctr">
            <a:noFill/>
            <a:miter lim="800000"/>
          </a:ln>
        </p:spPr>
        <p:txBody>
          <a:bodyPr>
            <a:spAutoFit/>
          </a:bodyPr>
          <a:lstStyle/>
          <a:p>
            <a:pPr>
              <a:spcBef>
                <a:spcPct val="50000"/>
              </a:spcBef>
            </a:pPr>
            <a:r>
              <a:rPr lang="en-US" altLang="zh-CN" sz="3600" b="1">
                <a:solidFill>
                  <a:srgbClr val="111111"/>
                </a:solidFill>
                <a:latin typeface="Cambria" panose="02040503050406030204" pitchFamily="18" charset="0"/>
                <a:ea typeface="华文楷体" panose="02010600040101010101" pitchFamily="2" charset="-122"/>
              </a:rPr>
              <a:t>are/  aren’t/  were/  weren’t</a:t>
            </a:r>
            <a:endParaRPr lang="en-US" altLang="zh-CN" sz="3600" b="1">
              <a:solidFill>
                <a:srgbClr val="111111"/>
              </a:solidFill>
              <a:latin typeface="Cambria" panose="02040503050406030204" pitchFamily="18" charset="0"/>
              <a:ea typeface="华文楷体" panose="02010600040101010101" pitchFamily="2"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2085975" y="856689"/>
            <a:ext cx="7507288" cy="536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spcBef>
                <a:spcPct val="20000"/>
              </a:spcBef>
            </a:pPr>
            <a:r>
              <a:rPr lang="zh-CN" altLang="en-US" sz="2800" b="1">
                <a:solidFill>
                  <a:srgbClr val="FF0000"/>
                </a:solidFill>
                <a:effectLst>
                  <a:outerShdw blurRad="38100" dist="38100" dir="2700000" algn="tl">
                    <a:srgbClr val="C0C0C0"/>
                  </a:outerShdw>
                </a:effectLst>
                <a:latin typeface="Arial" panose="020B0604020202020204" pitchFamily="34" charset="0"/>
              </a:rPr>
              <a:t>写出下列动词的过去时。</a:t>
            </a:r>
            <a:endParaRPr lang="zh-CN" altLang="en-US" sz="2800" b="1">
              <a:solidFill>
                <a:srgbClr val="FF0000"/>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zh-CN" altLang="en-US" sz="2800" b="1">
                <a:solidFill>
                  <a:srgbClr val="0033CC"/>
                </a:solidFill>
                <a:effectLst>
                  <a:outerShdw blurRad="38100" dist="38100" dir="2700000" algn="tl">
                    <a:srgbClr val="C0C0C0"/>
                  </a:outerShdw>
                </a:effectLst>
                <a:latin typeface="Arial" panose="020B0604020202020204" pitchFamily="34" charset="0"/>
              </a:rPr>
              <a:t>   </a:t>
            </a:r>
            <a:r>
              <a:rPr lang="en-US" altLang="zh-CN" sz="2800" b="1">
                <a:solidFill>
                  <a:srgbClr val="0033CC"/>
                </a:solidFill>
                <a:effectLst>
                  <a:outerShdw blurRad="38100" dist="38100" dir="2700000" algn="tl">
                    <a:srgbClr val="C0C0C0"/>
                  </a:outerShdw>
                </a:effectLst>
                <a:latin typeface="Arial" panose="020B0604020202020204" pitchFamily="34" charset="0"/>
              </a:rPr>
              <a:t>go    are      do      have     live</a:t>
            </a:r>
            <a:endParaRPr lang="en-US" altLang="zh-CN" sz="2800" b="1">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b="1">
                <a:solidFill>
                  <a:srgbClr val="0033CC"/>
                </a:solidFill>
                <a:effectLst>
                  <a:outerShdw blurRad="38100" dist="38100" dir="2700000" algn="tl">
                    <a:srgbClr val="C0C0C0"/>
                  </a:outerShdw>
                </a:effectLst>
                <a:latin typeface="Arial" panose="020B0604020202020204" pitchFamily="34" charset="0"/>
              </a:rPr>
              <a:t>   is   watch   talk    write    cook</a:t>
            </a:r>
            <a:endParaRPr lang="en-US" altLang="zh-CN" sz="2800" b="1">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zh-CN" altLang="en-US" sz="2800" b="1">
                <a:solidFill>
                  <a:srgbClr val="FF0000"/>
                </a:solidFill>
                <a:effectLst>
                  <a:outerShdw blurRad="38100" dist="38100" dir="2700000" algn="tl">
                    <a:srgbClr val="C0C0C0"/>
                  </a:outerShdw>
                </a:effectLst>
                <a:latin typeface="Arial" panose="020B0604020202020204" pitchFamily="34" charset="0"/>
              </a:rPr>
              <a:t>按要求填空。</a:t>
            </a:r>
            <a:endParaRPr lang="zh-CN" altLang="en-US" sz="2800" b="1">
              <a:solidFill>
                <a:srgbClr val="FF0000"/>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b="1">
                <a:solidFill>
                  <a:srgbClr val="0033CC"/>
                </a:solidFill>
                <a:effectLst>
                  <a:outerShdw blurRad="38100" dist="38100" dir="2700000" algn="tl">
                    <a:srgbClr val="C0C0C0"/>
                  </a:outerShdw>
                </a:effectLst>
                <a:latin typeface="Arial" panose="020B0604020202020204" pitchFamily="34" charset="0"/>
              </a:rPr>
              <a:t>1.was (</a:t>
            </a:r>
            <a:r>
              <a:rPr lang="zh-CN" altLang="en-US" sz="2800" b="1">
                <a:solidFill>
                  <a:srgbClr val="0033CC"/>
                </a:solidFill>
                <a:effectLst>
                  <a:outerShdw blurRad="38100" dist="38100" dir="2700000" algn="tl">
                    <a:srgbClr val="C0C0C0"/>
                  </a:outerShdw>
                </a:effectLst>
                <a:latin typeface="Arial" panose="020B0604020202020204" pitchFamily="34" charset="0"/>
              </a:rPr>
              <a:t>原形</a:t>
            </a:r>
            <a:r>
              <a:rPr lang="en-US" altLang="zh-CN" sz="2800" b="1">
                <a:solidFill>
                  <a:srgbClr val="0033CC"/>
                </a:solidFill>
                <a:effectLst>
                  <a:outerShdw blurRad="38100" dist="38100" dir="2700000" algn="tl">
                    <a:srgbClr val="C0C0C0"/>
                  </a:outerShdw>
                </a:effectLst>
                <a:latin typeface="Arial" panose="020B0604020202020204" pitchFamily="34" charset="0"/>
              </a:rPr>
              <a:t>)________</a:t>
            </a:r>
            <a:endParaRPr lang="en-US" altLang="zh-CN" sz="2800" b="1">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b="1">
                <a:solidFill>
                  <a:srgbClr val="0033CC"/>
                </a:solidFill>
                <a:effectLst>
                  <a:outerShdw blurRad="38100" dist="38100" dir="2700000" algn="tl">
                    <a:srgbClr val="C0C0C0"/>
                  </a:outerShdw>
                </a:effectLst>
                <a:latin typeface="Arial" panose="020B0604020202020204" pitchFamily="34" charset="0"/>
              </a:rPr>
              <a:t>2.were (</a:t>
            </a:r>
            <a:r>
              <a:rPr lang="zh-CN" altLang="en-US" sz="2800" b="1">
                <a:solidFill>
                  <a:srgbClr val="0033CC"/>
                </a:solidFill>
                <a:effectLst>
                  <a:outerShdw blurRad="38100" dist="38100" dir="2700000" algn="tl">
                    <a:srgbClr val="C0C0C0"/>
                  </a:outerShdw>
                </a:effectLst>
                <a:latin typeface="Arial" panose="020B0604020202020204" pitchFamily="34" charset="0"/>
              </a:rPr>
              <a:t>否定</a:t>
            </a:r>
            <a:r>
              <a:rPr lang="en-US" altLang="zh-CN" sz="2800" b="1">
                <a:solidFill>
                  <a:srgbClr val="0033CC"/>
                </a:solidFill>
                <a:effectLst>
                  <a:outerShdw blurRad="38100" dist="38100" dir="2700000" algn="tl">
                    <a:srgbClr val="C0C0C0"/>
                  </a:outerShdw>
                </a:effectLst>
                <a:latin typeface="Arial" panose="020B0604020202020204" pitchFamily="34" charset="0"/>
              </a:rPr>
              <a:t>)________</a:t>
            </a:r>
            <a:endParaRPr lang="en-US" altLang="zh-CN" sz="2800" b="1">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b="1">
                <a:solidFill>
                  <a:srgbClr val="0033CC"/>
                </a:solidFill>
                <a:effectLst>
                  <a:outerShdw blurRad="38100" dist="38100" dir="2700000" algn="tl">
                    <a:srgbClr val="C0C0C0"/>
                  </a:outerShdw>
                </a:effectLst>
                <a:latin typeface="Arial" panose="020B0604020202020204" pitchFamily="34" charset="0"/>
              </a:rPr>
              <a:t>3.any (</a:t>
            </a:r>
            <a:r>
              <a:rPr lang="zh-CN" altLang="en-US" sz="2800" b="1">
                <a:solidFill>
                  <a:srgbClr val="0033CC"/>
                </a:solidFill>
                <a:effectLst>
                  <a:outerShdw blurRad="38100" dist="38100" dir="2700000" algn="tl">
                    <a:srgbClr val="C0C0C0"/>
                  </a:outerShdw>
                </a:effectLst>
                <a:latin typeface="Arial" panose="020B0604020202020204" pitchFamily="34" charset="0"/>
              </a:rPr>
              <a:t>同义词</a:t>
            </a:r>
            <a:r>
              <a:rPr lang="en-US" altLang="zh-CN" sz="2800" b="1">
                <a:solidFill>
                  <a:srgbClr val="0033CC"/>
                </a:solidFill>
                <a:effectLst>
                  <a:outerShdw blurRad="38100" dist="38100" dir="2700000" algn="tl">
                    <a:srgbClr val="C0C0C0"/>
                  </a:outerShdw>
                </a:effectLst>
                <a:latin typeface="Arial" panose="020B0604020202020204" pitchFamily="34" charset="0"/>
              </a:rPr>
              <a:t>)________</a:t>
            </a:r>
            <a:endParaRPr lang="en-US" altLang="zh-CN" sz="2800" b="1">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b="1">
                <a:solidFill>
                  <a:srgbClr val="0033CC"/>
                </a:solidFill>
                <a:effectLst>
                  <a:outerShdw blurRad="38100" dist="38100" dir="2700000" algn="tl">
                    <a:srgbClr val="C0C0C0"/>
                  </a:outerShdw>
                </a:effectLst>
                <a:latin typeface="Arial" panose="020B0604020202020204" pitchFamily="34" charset="0"/>
              </a:rPr>
              <a:t>4.lots of (</a:t>
            </a:r>
            <a:r>
              <a:rPr lang="zh-CN" altLang="en-US" sz="2800" b="1">
                <a:solidFill>
                  <a:srgbClr val="0033CC"/>
                </a:solidFill>
                <a:effectLst>
                  <a:outerShdw blurRad="38100" dist="38100" dir="2700000" algn="tl">
                    <a:srgbClr val="C0C0C0"/>
                  </a:outerShdw>
                </a:effectLst>
                <a:latin typeface="Arial" panose="020B0604020202020204" pitchFamily="34" charset="0"/>
              </a:rPr>
              <a:t>同义词</a:t>
            </a:r>
            <a:r>
              <a:rPr lang="en-US" altLang="zh-CN" sz="2800" b="1">
                <a:solidFill>
                  <a:srgbClr val="0033CC"/>
                </a:solidFill>
                <a:effectLst>
                  <a:outerShdw blurRad="38100" dist="38100" dir="2700000" algn="tl">
                    <a:srgbClr val="C0C0C0"/>
                  </a:outerShdw>
                </a:effectLst>
                <a:latin typeface="Arial" panose="020B0604020202020204" pitchFamily="34" charset="0"/>
              </a:rPr>
              <a:t>)________</a:t>
            </a:r>
            <a:endParaRPr lang="en-US" altLang="zh-CN" sz="2800" b="1">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2800" b="1">
                <a:solidFill>
                  <a:srgbClr val="0033CC"/>
                </a:solidFill>
                <a:effectLst>
                  <a:outerShdw blurRad="38100" dist="38100" dir="2700000" algn="tl">
                    <a:srgbClr val="C0C0C0"/>
                  </a:outerShdw>
                </a:effectLst>
                <a:latin typeface="Arial" panose="020B0604020202020204" pitchFamily="34" charset="0"/>
              </a:rPr>
              <a:t>5.change(</a:t>
            </a:r>
            <a:r>
              <a:rPr lang="zh-CN" altLang="en-US" sz="2800" b="1">
                <a:solidFill>
                  <a:srgbClr val="0033CC"/>
                </a:solidFill>
                <a:effectLst>
                  <a:outerShdw blurRad="38100" dist="38100" dir="2700000" algn="tl">
                    <a:srgbClr val="C0C0C0"/>
                  </a:outerShdw>
                </a:effectLst>
                <a:latin typeface="Arial" panose="020B0604020202020204" pitchFamily="34" charset="0"/>
              </a:rPr>
              <a:t>现在分词</a:t>
            </a:r>
            <a:r>
              <a:rPr lang="en-US" altLang="zh-CN" sz="2800" b="1">
                <a:solidFill>
                  <a:srgbClr val="0033CC"/>
                </a:solidFill>
                <a:effectLst>
                  <a:outerShdw blurRad="38100" dist="38100" dir="2700000" algn="tl">
                    <a:srgbClr val="C0C0C0"/>
                  </a:outerShdw>
                </a:effectLst>
                <a:latin typeface="Arial" panose="020B0604020202020204" pitchFamily="34" charset="0"/>
              </a:rPr>
              <a:t>)_______</a:t>
            </a:r>
            <a:endParaRPr lang="en-US" altLang="zh-CN" sz="2800" b="1">
              <a:solidFill>
                <a:srgbClr val="0033CC"/>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64223" y="353284"/>
            <a:ext cx="255905" cy="106680"/>
          </a:xfrm>
          <a:prstGeom prst="rect">
            <a:avLst/>
          </a:prstGeom>
        </p:spPr>
        <p:txBody>
          <a:bodyPr wrap="none">
            <a:spAutoFit/>
          </a:bodyPr>
          <a:lstStyle/>
          <a:p>
            <a:r>
              <a:rPr lang="en-US" altLang="zh-CN" sz="100">
                <a:solidFill>
                  <a:schemeClr val="bg1"/>
                </a:solidFill>
              </a:rPr>
              <a:t>listen and say</a:t>
            </a:r>
            <a:endParaRPr lang="zh-CN" altLang="en-US" sz="100">
              <a:solidFill>
                <a:schemeClr val="bg1"/>
              </a:solidFill>
            </a:endParaRPr>
          </a:p>
        </p:txBody>
      </p:sp>
      <p:sp>
        <p:nvSpPr>
          <p:cNvPr id="22" name="Rectangle 3"/>
          <p:cNvSpPr txBox="1">
            <a:spLocks noChangeArrowheads="1"/>
          </p:cNvSpPr>
          <p:nvPr/>
        </p:nvSpPr>
        <p:spPr bwMode="auto">
          <a:xfrm>
            <a:off x="817362" y="2131759"/>
            <a:ext cx="14617767" cy="6029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50000"/>
              </a:spcBef>
              <a:spcAft>
                <a:spcPct val="0"/>
              </a:spcAft>
              <a:buClrTx/>
              <a:buSzTx/>
              <a:buFontTx/>
              <a:buNone/>
              <a:defRPr/>
            </a:pPr>
            <a:endParaRPr kumimoji="0" lang="zh-CN" altLang="en-US" sz="4265" b="0" i="0" u="none" strike="noStrike" kern="0" cap="none" spc="0" normalizeH="0" baseline="0" noProof="0">
              <a:ln>
                <a:noFill/>
              </a:ln>
              <a:solidFill>
                <a:srgbClr val="0000FF"/>
              </a:solidFill>
              <a:effectLst/>
              <a:uLnTx/>
              <a:uFillTx/>
              <a:latin typeface="Arial" panose="020B0604020202020204"/>
              <a:ea typeface="宋体" panose="02010600030101010101" pitchFamily="2" charset="-122"/>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4265" b="0" i="0" u="none" strike="noStrike" kern="0" cap="none" spc="0" normalizeH="0" baseline="0" noProof="0">
              <a:ln>
                <a:noFill/>
              </a:ln>
              <a:solidFill>
                <a:srgbClr val="000000"/>
              </a:solidFill>
              <a:effectLst/>
              <a:uLnTx/>
              <a:uFillTx/>
              <a:latin typeface="Arial" panose="020B0604020202020204"/>
              <a:ea typeface="宋体" panose="02010600030101010101" pitchFamily="2" charset="-122"/>
            </a:endParaRPr>
          </a:p>
        </p:txBody>
      </p:sp>
      <p:sp>
        <p:nvSpPr>
          <p:cNvPr id="8" name="文本框 7"/>
          <p:cNvSpPr txBox="1"/>
          <p:nvPr/>
        </p:nvSpPr>
        <p:spPr>
          <a:xfrm>
            <a:off x="2762900" y="527104"/>
            <a:ext cx="4265930" cy="583565"/>
          </a:xfrm>
          <a:prstGeom prst="rect">
            <a:avLst/>
          </a:prstGeom>
          <a:noFill/>
        </p:spPr>
        <p:txBody>
          <a:bodyPr wrap="none" rtlCol="0">
            <a:spAutoFit/>
          </a:bodyPr>
          <a:lstStyle/>
          <a:p>
            <a:pPr defTabSz="914400" eaLnBrk="0" fontAlgn="base" hangingPunct="0">
              <a:spcBef>
                <a:spcPct val="0"/>
              </a:spcBef>
              <a:spcAft>
                <a:spcPct val="0"/>
              </a:spcAft>
            </a:pPr>
            <a:r>
              <a:rPr lang="zh-CN" altLang="en-US" sz="3200" b="1">
                <a:solidFill>
                  <a:srgbClr val="FF0000"/>
                </a:solidFill>
                <a:latin typeface="黑体" panose="02010609060101010101" charset="-122"/>
                <a:ea typeface="黑体" panose="02010609060101010101" charset="-122"/>
              </a:rPr>
              <a:t>选择合适的单词填空。</a:t>
            </a:r>
            <a:endParaRPr lang="zh-CN" altLang="en-US" sz="3200" b="1">
              <a:solidFill>
                <a:srgbClr val="FF0000"/>
              </a:solidFill>
              <a:latin typeface="黑体" panose="02010609060101010101" charset="-122"/>
              <a:ea typeface="黑体" panose="02010609060101010101" charset="-122"/>
            </a:endParaRPr>
          </a:p>
        </p:txBody>
      </p:sp>
      <p:sp>
        <p:nvSpPr>
          <p:cNvPr id="9" name="文本框 8"/>
          <p:cNvSpPr txBox="1"/>
          <p:nvPr/>
        </p:nvSpPr>
        <p:spPr>
          <a:xfrm>
            <a:off x="2805445" y="1110761"/>
            <a:ext cx="4180840" cy="583565"/>
          </a:xfrm>
          <a:prstGeom prst="rect">
            <a:avLst/>
          </a:prstGeom>
          <a:noFill/>
        </p:spPr>
        <p:txBody>
          <a:bodyPr wrap="none" rtlCol="0">
            <a:spAutoFit/>
          </a:bodyPr>
          <a:lstStyle/>
          <a:p>
            <a:pPr defTabSz="914400" eaLnBrk="0" fontAlgn="base" hangingPunct="0">
              <a:spcBef>
                <a:spcPct val="0"/>
              </a:spcBef>
              <a:spcAft>
                <a:spcPct val="0"/>
              </a:spcAft>
            </a:pPr>
            <a:r>
              <a:rPr lang="en-US" altLang="zh-CN" sz="3195">
                <a:solidFill>
                  <a:srgbClr val="FF0000"/>
                </a:solidFill>
                <a:latin typeface="Comic Sans MS" panose="030F0702030302020204" pitchFamily="66" charset="0"/>
              </a:rPr>
              <a:t>is    are    was    were</a:t>
            </a:r>
            <a:endParaRPr lang="zh-CN" altLang="en-US" sz="3195">
              <a:solidFill>
                <a:srgbClr val="FF0000"/>
              </a:solidFill>
              <a:latin typeface="Comic Sans MS" panose="030F0702030302020204" pitchFamily="66" charset="0"/>
            </a:endParaRPr>
          </a:p>
        </p:txBody>
      </p:sp>
      <p:sp>
        <p:nvSpPr>
          <p:cNvPr id="11" name="文本框 10"/>
          <p:cNvSpPr txBox="1"/>
          <p:nvPr/>
        </p:nvSpPr>
        <p:spPr>
          <a:xfrm>
            <a:off x="484464" y="1582476"/>
            <a:ext cx="13906816" cy="4030980"/>
          </a:xfrm>
          <a:prstGeom prst="rect">
            <a:avLst/>
          </a:prstGeom>
          <a:noFill/>
        </p:spPr>
        <p:txBody>
          <a:bodyPr wrap="square" rtlCol="0">
            <a:spAutoFit/>
          </a:bodyPr>
          <a:lstStyle/>
          <a:p>
            <a:pPr defTabSz="914400" eaLnBrk="0" fontAlgn="base" hangingPunct="0">
              <a:lnSpc>
                <a:spcPct val="200000"/>
              </a:lnSpc>
              <a:spcBef>
                <a:spcPct val="0"/>
              </a:spcBef>
              <a:spcAft>
                <a:spcPct val="0"/>
              </a:spcAft>
            </a:pPr>
            <a:r>
              <a:rPr lang="en-US" altLang="zh-CN" sz="3195">
                <a:solidFill>
                  <a:srgbClr val="000000"/>
                </a:solidFill>
                <a:latin typeface="Comic Sans MS" panose="030F0702030302020204" pitchFamily="66" charset="0"/>
              </a:rPr>
              <a:t>1. There </a:t>
            </a:r>
            <a:r>
              <a:rPr lang="en-US" altLang="zh-CN" sz="3195" u="sng">
                <a:solidFill>
                  <a:srgbClr val="000000"/>
                </a:solidFill>
                <a:latin typeface="Comic Sans MS" panose="030F0702030302020204" pitchFamily="66" charset="0"/>
              </a:rPr>
              <a:t>          </a:t>
            </a:r>
            <a:r>
              <a:rPr lang="en-US" altLang="zh-CN" sz="3195">
                <a:solidFill>
                  <a:srgbClr val="000000"/>
                </a:solidFill>
                <a:latin typeface="Comic Sans MS" panose="030F0702030302020204" pitchFamily="66" charset="0"/>
              </a:rPr>
              <a:t> a</a:t>
            </a:r>
            <a:r>
              <a:rPr lang="zh-CN" altLang="en-US" sz="3195">
                <a:solidFill>
                  <a:srgbClr val="000000"/>
                </a:solidFill>
                <a:latin typeface="Comic Sans MS" panose="030F0702030302020204" pitchFamily="66" charset="0"/>
              </a:rPr>
              <a:t> </a:t>
            </a:r>
            <a:r>
              <a:rPr lang="en-US" altLang="zh-CN" sz="3195">
                <a:solidFill>
                  <a:srgbClr val="000000"/>
                </a:solidFill>
                <a:latin typeface="Comic Sans MS" panose="030F0702030302020204" pitchFamily="66" charset="0"/>
              </a:rPr>
              <a:t>big house now.</a:t>
            </a:r>
            <a:endParaRPr lang="en-US" altLang="zh-CN" sz="3195">
              <a:solidFill>
                <a:srgbClr val="000000"/>
              </a:solidFill>
              <a:latin typeface="Comic Sans MS" panose="030F0702030302020204" pitchFamily="66" charset="0"/>
            </a:endParaRPr>
          </a:p>
          <a:p>
            <a:pPr defTabSz="914400" eaLnBrk="0" fontAlgn="base" hangingPunct="0">
              <a:lnSpc>
                <a:spcPct val="200000"/>
              </a:lnSpc>
              <a:spcBef>
                <a:spcPct val="0"/>
              </a:spcBef>
              <a:spcAft>
                <a:spcPct val="0"/>
              </a:spcAft>
            </a:pPr>
            <a:r>
              <a:rPr lang="en-US" altLang="zh-CN" sz="3195">
                <a:solidFill>
                  <a:srgbClr val="000000"/>
                </a:solidFill>
                <a:latin typeface="Comic Sans MS" panose="030F0702030302020204" pitchFamily="66" charset="0"/>
              </a:rPr>
              <a:t>2. There </a:t>
            </a:r>
            <a:r>
              <a:rPr lang="en-US" altLang="zh-CN" sz="3195" u="sng">
                <a:solidFill>
                  <a:srgbClr val="000000"/>
                </a:solidFill>
                <a:latin typeface="Comic Sans MS" panose="030F0702030302020204" pitchFamily="66" charset="0"/>
              </a:rPr>
              <a:t>          </a:t>
            </a:r>
            <a:r>
              <a:rPr lang="en-US" altLang="zh-CN" sz="3195">
                <a:solidFill>
                  <a:srgbClr val="000000"/>
                </a:solidFill>
                <a:latin typeface="Comic Sans MS" panose="030F0702030302020204" pitchFamily="66" charset="0"/>
              </a:rPr>
              <a:t> a small house many years ago.</a:t>
            </a:r>
            <a:endParaRPr lang="en-US" altLang="zh-CN" sz="3195">
              <a:solidFill>
                <a:srgbClr val="000000"/>
              </a:solidFill>
              <a:latin typeface="Comic Sans MS" panose="030F0702030302020204" pitchFamily="66" charset="0"/>
            </a:endParaRPr>
          </a:p>
          <a:p>
            <a:pPr defTabSz="914400" eaLnBrk="0" fontAlgn="base" hangingPunct="0">
              <a:lnSpc>
                <a:spcPct val="200000"/>
              </a:lnSpc>
              <a:spcBef>
                <a:spcPct val="0"/>
              </a:spcBef>
              <a:spcAft>
                <a:spcPct val="0"/>
              </a:spcAft>
            </a:pPr>
            <a:r>
              <a:rPr lang="en-US" altLang="zh-CN" sz="3195">
                <a:solidFill>
                  <a:srgbClr val="000000"/>
                </a:solidFill>
                <a:latin typeface="Comic Sans MS" panose="030F0702030302020204" pitchFamily="66" charset="0"/>
              </a:rPr>
              <a:t>3. There </a:t>
            </a:r>
            <a:r>
              <a:rPr lang="en-US" altLang="zh-CN" sz="3195" u="sng">
                <a:solidFill>
                  <a:srgbClr val="000000"/>
                </a:solidFill>
                <a:latin typeface="Comic Sans MS" panose="030F0702030302020204" pitchFamily="66" charset="0"/>
              </a:rPr>
              <a:t>          </a:t>
            </a:r>
            <a:r>
              <a:rPr lang="en-US" altLang="zh-CN" sz="3195">
                <a:solidFill>
                  <a:srgbClr val="000000"/>
                </a:solidFill>
                <a:latin typeface="Comic Sans MS" panose="030F0702030302020204" pitchFamily="66" charset="0"/>
              </a:rPr>
              <a:t> many computers and televisions now.</a:t>
            </a:r>
            <a:endParaRPr lang="en-US" altLang="zh-CN" sz="3195">
              <a:solidFill>
                <a:srgbClr val="000000"/>
              </a:solidFill>
              <a:latin typeface="Comic Sans MS" panose="030F0702030302020204" pitchFamily="66" charset="0"/>
            </a:endParaRPr>
          </a:p>
          <a:p>
            <a:pPr defTabSz="914400" eaLnBrk="0" fontAlgn="base" hangingPunct="0">
              <a:lnSpc>
                <a:spcPct val="200000"/>
              </a:lnSpc>
              <a:spcBef>
                <a:spcPct val="0"/>
              </a:spcBef>
              <a:spcAft>
                <a:spcPct val="0"/>
              </a:spcAft>
            </a:pPr>
            <a:r>
              <a:rPr lang="en-US" altLang="zh-CN" sz="3195">
                <a:solidFill>
                  <a:srgbClr val="000000"/>
                </a:solidFill>
                <a:latin typeface="Comic Sans MS" panose="030F0702030302020204" pitchFamily="66" charset="0"/>
              </a:rPr>
              <a:t>4. There </a:t>
            </a:r>
            <a:r>
              <a:rPr lang="en-US" altLang="zh-CN" sz="3195" u="sng">
                <a:solidFill>
                  <a:srgbClr val="000000"/>
                </a:solidFill>
                <a:latin typeface="Comic Sans MS" panose="030F0702030302020204" pitchFamily="66" charset="0"/>
              </a:rPr>
              <a:t>          </a:t>
            </a:r>
            <a:r>
              <a:rPr lang="en-US" altLang="zh-CN" sz="3195">
                <a:solidFill>
                  <a:srgbClr val="000000"/>
                </a:solidFill>
                <a:latin typeface="Comic Sans MS" panose="030F0702030302020204" pitchFamily="66" charset="0"/>
              </a:rPr>
              <a:t> not any televisions many years ago.</a:t>
            </a:r>
            <a:endParaRPr lang="en-US" altLang="zh-CN" sz="3195">
              <a:solidFill>
                <a:srgbClr val="000000"/>
              </a:solidFill>
              <a:latin typeface="Comic Sans MS" panose="030F0702030302020204" pitchFamily="66" charset="0"/>
            </a:endParaRPr>
          </a:p>
        </p:txBody>
      </p:sp>
      <p:sp>
        <p:nvSpPr>
          <p:cNvPr id="12" name="矩形 11"/>
          <p:cNvSpPr/>
          <p:nvPr/>
        </p:nvSpPr>
        <p:spPr>
          <a:xfrm>
            <a:off x="2696784" y="1891573"/>
            <a:ext cx="494665" cy="583565"/>
          </a:xfrm>
          <a:prstGeom prst="rect">
            <a:avLst/>
          </a:prstGeom>
        </p:spPr>
        <p:txBody>
          <a:bodyPr wrap="none">
            <a:spAutoFit/>
          </a:bodyPr>
          <a:lstStyle/>
          <a:p>
            <a:pPr defTabSz="914400" eaLnBrk="0" fontAlgn="base" hangingPunct="0">
              <a:spcBef>
                <a:spcPct val="0"/>
              </a:spcBef>
              <a:spcAft>
                <a:spcPct val="0"/>
              </a:spcAft>
            </a:pPr>
            <a:r>
              <a:rPr lang="en-US" altLang="zh-CN" sz="3195">
                <a:solidFill>
                  <a:srgbClr val="FF0000"/>
                </a:solidFill>
                <a:latin typeface="Comic Sans MS" panose="030F0702030302020204" pitchFamily="66" charset="0"/>
              </a:rPr>
              <a:t>is</a:t>
            </a:r>
            <a:endParaRPr lang="zh-CN" altLang="en-US" sz="1865">
              <a:solidFill>
                <a:srgbClr val="000000"/>
              </a:solidFill>
              <a:latin typeface="Arial" panose="020B0604020202020204" pitchFamily="34" charset="0"/>
            </a:endParaRPr>
          </a:p>
        </p:txBody>
      </p:sp>
      <p:sp>
        <p:nvSpPr>
          <p:cNvPr id="15" name="矩形 14"/>
          <p:cNvSpPr/>
          <p:nvPr/>
        </p:nvSpPr>
        <p:spPr>
          <a:xfrm>
            <a:off x="2509928" y="2830092"/>
            <a:ext cx="867410" cy="583565"/>
          </a:xfrm>
          <a:prstGeom prst="rect">
            <a:avLst/>
          </a:prstGeom>
        </p:spPr>
        <p:txBody>
          <a:bodyPr wrap="none">
            <a:spAutoFit/>
          </a:bodyPr>
          <a:lstStyle/>
          <a:p>
            <a:pPr defTabSz="914400" eaLnBrk="0" fontAlgn="base" hangingPunct="0">
              <a:spcBef>
                <a:spcPct val="0"/>
              </a:spcBef>
              <a:spcAft>
                <a:spcPct val="0"/>
              </a:spcAft>
            </a:pPr>
            <a:r>
              <a:rPr lang="en-US" altLang="zh-CN" sz="3195">
                <a:solidFill>
                  <a:srgbClr val="FF0000"/>
                </a:solidFill>
                <a:latin typeface="Comic Sans MS" panose="030F0702030302020204" pitchFamily="66" charset="0"/>
              </a:rPr>
              <a:t>was</a:t>
            </a:r>
            <a:endParaRPr lang="zh-CN" altLang="en-US" sz="1865">
              <a:solidFill>
                <a:srgbClr val="000000"/>
              </a:solidFill>
              <a:latin typeface="Arial" panose="020B0604020202020204" pitchFamily="34" charset="0"/>
            </a:endParaRPr>
          </a:p>
        </p:txBody>
      </p:sp>
      <p:sp>
        <p:nvSpPr>
          <p:cNvPr id="18" name="矩形 17"/>
          <p:cNvSpPr/>
          <p:nvPr/>
        </p:nvSpPr>
        <p:spPr>
          <a:xfrm>
            <a:off x="2509928" y="3860291"/>
            <a:ext cx="809625" cy="583565"/>
          </a:xfrm>
          <a:prstGeom prst="rect">
            <a:avLst/>
          </a:prstGeom>
        </p:spPr>
        <p:txBody>
          <a:bodyPr wrap="none">
            <a:spAutoFit/>
          </a:bodyPr>
          <a:lstStyle/>
          <a:p>
            <a:pPr defTabSz="914400" eaLnBrk="0" fontAlgn="base" hangingPunct="0">
              <a:spcBef>
                <a:spcPct val="0"/>
              </a:spcBef>
              <a:spcAft>
                <a:spcPct val="0"/>
              </a:spcAft>
            </a:pPr>
            <a:r>
              <a:rPr lang="en-US" altLang="zh-CN" sz="3195">
                <a:solidFill>
                  <a:srgbClr val="FF0000"/>
                </a:solidFill>
                <a:latin typeface="Comic Sans MS" panose="030F0702030302020204" pitchFamily="66" charset="0"/>
              </a:rPr>
              <a:t>are</a:t>
            </a:r>
            <a:endParaRPr lang="zh-CN" altLang="en-US" sz="1865">
              <a:solidFill>
                <a:srgbClr val="000000"/>
              </a:solidFill>
              <a:latin typeface="Arial" panose="020B0604020202020204" pitchFamily="34" charset="0"/>
            </a:endParaRPr>
          </a:p>
        </p:txBody>
      </p:sp>
      <p:sp>
        <p:nvSpPr>
          <p:cNvPr id="19" name="矩形 18"/>
          <p:cNvSpPr/>
          <p:nvPr/>
        </p:nvSpPr>
        <p:spPr>
          <a:xfrm>
            <a:off x="2391407" y="4829665"/>
            <a:ext cx="1102360" cy="583565"/>
          </a:xfrm>
          <a:prstGeom prst="rect">
            <a:avLst/>
          </a:prstGeom>
        </p:spPr>
        <p:txBody>
          <a:bodyPr wrap="none">
            <a:spAutoFit/>
          </a:bodyPr>
          <a:lstStyle/>
          <a:p>
            <a:pPr defTabSz="914400" eaLnBrk="0" fontAlgn="base" hangingPunct="0">
              <a:spcBef>
                <a:spcPct val="0"/>
              </a:spcBef>
              <a:spcAft>
                <a:spcPct val="0"/>
              </a:spcAft>
            </a:pPr>
            <a:r>
              <a:rPr lang="en-US" altLang="zh-CN" sz="3195">
                <a:solidFill>
                  <a:srgbClr val="FF0000"/>
                </a:solidFill>
                <a:latin typeface="Comic Sans MS" panose="030F0702030302020204" pitchFamily="66" charset="0"/>
              </a:rPr>
              <a:t>were</a:t>
            </a:r>
            <a:endParaRPr lang="zh-CN" altLang="en-US" sz="3195">
              <a:solidFill>
                <a:srgbClr val="FF0000"/>
              </a:solidFill>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8" grpId="0"/>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idx="4294967295"/>
          </p:nvPr>
        </p:nvSpPr>
        <p:spPr>
          <a:xfrm>
            <a:off x="1919288" y="1761148"/>
            <a:ext cx="8229600" cy="574675"/>
          </a:xfrm>
        </p:spPr>
        <p:txBody>
          <a:bodyPr/>
          <a:lstStyle/>
          <a:p>
            <a:pPr algn="l"/>
            <a:r>
              <a:rPr lang="en-US" altLang="zh-CN" sz="2800" b="1">
                <a:solidFill>
                  <a:srgbClr val="FF0000"/>
                </a:solidFill>
              </a:rPr>
              <a:t>1. Many years ago , there_____(</a:t>
            </a:r>
            <a:r>
              <a:rPr lang="en-US" altLang="zh-CN" sz="2800" b="1">
                <a:solidFill>
                  <a:srgbClr val="7030A0"/>
                </a:solidFill>
              </a:rPr>
              <a:t> is/was</a:t>
            </a:r>
            <a:r>
              <a:rPr lang="en-US" altLang="zh-CN" sz="2800" b="1">
                <a:solidFill>
                  <a:srgbClr val="FF0000"/>
                </a:solidFill>
              </a:rPr>
              <a:t>) an  tree.</a:t>
            </a:r>
            <a:endParaRPr lang="en-US" altLang="zh-CN" sz="2800" b="1">
              <a:solidFill>
                <a:srgbClr val="FF0000"/>
              </a:solidFill>
            </a:endParaRPr>
          </a:p>
        </p:txBody>
      </p:sp>
      <p:sp>
        <p:nvSpPr>
          <p:cNvPr id="21506" name="矩形 4"/>
          <p:cNvSpPr>
            <a:spLocks noChangeArrowheads="1"/>
          </p:cNvSpPr>
          <p:nvPr/>
        </p:nvSpPr>
        <p:spPr bwMode="auto">
          <a:xfrm>
            <a:off x="2063750" y="2205013"/>
            <a:ext cx="7345363" cy="521970"/>
          </a:xfrm>
          <a:prstGeom prst="rect">
            <a:avLst/>
          </a:prstGeom>
          <a:noFill/>
          <a:ln w="9525">
            <a:noFill/>
            <a:miter lim="800000"/>
          </a:ln>
        </p:spPr>
        <p:txBody>
          <a:bodyPr>
            <a:spAutoFit/>
          </a:bodyPr>
          <a:lstStyle/>
          <a:p>
            <a:r>
              <a:rPr lang="en-US" altLang="zh-CN" sz="2800" b="1">
                <a:solidFill>
                  <a:srgbClr val="FF0000"/>
                </a:solidFill>
                <a:latin typeface="Cambria" panose="02040503050406030204" pitchFamily="18" charset="0"/>
                <a:ea typeface="华文楷体" panose="02010600040101010101" pitchFamily="2" charset="-122"/>
              </a:rPr>
              <a:t>  Now,  there _______(</a:t>
            </a:r>
            <a:r>
              <a:rPr lang="en-US" altLang="zh-CN" sz="2800" b="1">
                <a:solidFill>
                  <a:srgbClr val="7030A0"/>
                </a:solidFill>
                <a:latin typeface="Cambria" panose="02040503050406030204" pitchFamily="18" charset="0"/>
                <a:ea typeface="华文楷体" panose="02010600040101010101" pitchFamily="2" charset="-122"/>
              </a:rPr>
              <a:t>are/were</a:t>
            </a:r>
            <a:r>
              <a:rPr lang="en-US" altLang="zh-CN" sz="2800" b="1">
                <a:solidFill>
                  <a:srgbClr val="FF0000"/>
                </a:solidFill>
                <a:latin typeface="Cambria" panose="02040503050406030204" pitchFamily="18" charset="0"/>
                <a:ea typeface="华文楷体" panose="02010600040101010101" pitchFamily="2" charset="-122"/>
              </a:rPr>
              <a:t>)  three  trees.</a:t>
            </a:r>
            <a:endParaRPr lang="en-US" altLang="zh-CN" sz="2800" b="1">
              <a:solidFill>
                <a:srgbClr val="FF0000"/>
              </a:solidFill>
              <a:latin typeface="Cambria" panose="02040503050406030204" pitchFamily="18" charset="0"/>
              <a:ea typeface="华文楷体" panose="02010600040101010101" pitchFamily="2" charset="-122"/>
            </a:endParaRPr>
          </a:p>
        </p:txBody>
      </p:sp>
      <p:sp>
        <p:nvSpPr>
          <p:cNvPr id="21507" name="矩形 5"/>
          <p:cNvSpPr>
            <a:spLocks noChangeArrowheads="1"/>
          </p:cNvSpPr>
          <p:nvPr/>
        </p:nvSpPr>
        <p:spPr bwMode="auto">
          <a:xfrm>
            <a:off x="3503613" y="5084738"/>
            <a:ext cx="309880" cy="368300"/>
          </a:xfrm>
          <a:prstGeom prst="rect">
            <a:avLst/>
          </a:prstGeom>
          <a:noFill/>
          <a:ln w="9525">
            <a:noFill/>
            <a:miter lim="800000"/>
          </a:ln>
        </p:spPr>
        <p:txBody>
          <a:bodyPr wrap="none">
            <a:spAutoFit/>
          </a:bodyPr>
          <a:lstStyle/>
          <a:p>
            <a:endParaRPr lang="en-US" altLang="zh-CN" b="1">
              <a:solidFill>
                <a:srgbClr val="000000"/>
              </a:solidFill>
              <a:latin typeface="Cambria" panose="02040503050406030204" pitchFamily="18" charset="0"/>
              <a:ea typeface="华文楷体" panose="02010600040101010101" pitchFamily="2" charset="-122"/>
            </a:endParaRPr>
          </a:p>
        </p:txBody>
      </p:sp>
      <p:sp>
        <p:nvSpPr>
          <p:cNvPr id="21508" name="矩形 6"/>
          <p:cNvSpPr>
            <a:spLocks noChangeArrowheads="1"/>
          </p:cNvSpPr>
          <p:nvPr/>
        </p:nvSpPr>
        <p:spPr bwMode="auto">
          <a:xfrm>
            <a:off x="1847850" y="4797425"/>
            <a:ext cx="9876790" cy="521970"/>
          </a:xfrm>
          <a:prstGeom prst="rect">
            <a:avLst/>
          </a:prstGeom>
          <a:noFill/>
          <a:ln w="9525">
            <a:noFill/>
            <a:miter lim="800000"/>
          </a:ln>
        </p:spPr>
        <p:txBody>
          <a:bodyPr wrap="square">
            <a:spAutoFit/>
          </a:bodyPr>
          <a:lstStyle/>
          <a:p>
            <a:r>
              <a:rPr lang="en-US" altLang="zh-CN" sz="2800" b="1">
                <a:solidFill>
                  <a:srgbClr val="FF0000"/>
                </a:solidFill>
                <a:latin typeface="Cambria" panose="02040503050406030204" pitchFamily="18" charset="0"/>
                <a:ea typeface="华文楷体" panose="02010600040101010101" pitchFamily="2" charset="-122"/>
              </a:rPr>
              <a:t> 4. Ten years ago,  there  _________(</a:t>
            </a:r>
            <a:r>
              <a:rPr lang="en-US" altLang="zh-CN" sz="2800" b="1">
                <a:solidFill>
                  <a:srgbClr val="7030A0"/>
                </a:solidFill>
                <a:latin typeface="Cambria" panose="02040503050406030204" pitchFamily="18" charset="0"/>
                <a:ea typeface="华文楷体" panose="02010600040101010101" pitchFamily="2" charset="-122"/>
              </a:rPr>
              <a:t>were/weren’t </a:t>
            </a:r>
            <a:r>
              <a:rPr lang="en-US" altLang="zh-CN" sz="2800" b="1">
                <a:solidFill>
                  <a:srgbClr val="FF0000"/>
                </a:solidFill>
                <a:latin typeface="Cambria" panose="02040503050406030204" pitchFamily="18" charset="0"/>
                <a:ea typeface="华文楷体" panose="02010600040101010101" pitchFamily="2" charset="-122"/>
              </a:rPr>
              <a:t>)  any  buses.</a:t>
            </a:r>
            <a:endParaRPr lang="en-US" altLang="zh-CN" sz="2800" b="1">
              <a:solidFill>
                <a:srgbClr val="FF0000"/>
              </a:solidFill>
              <a:latin typeface="Cambria" panose="02040503050406030204" pitchFamily="18" charset="0"/>
              <a:ea typeface="华文楷体" panose="02010600040101010101" pitchFamily="2" charset="-122"/>
            </a:endParaRPr>
          </a:p>
        </p:txBody>
      </p:sp>
      <p:sp>
        <p:nvSpPr>
          <p:cNvPr id="21509" name="矩形 7"/>
          <p:cNvSpPr>
            <a:spLocks noChangeArrowheads="1"/>
          </p:cNvSpPr>
          <p:nvPr/>
        </p:nvSpPr>
        <p:spPr bwMode="auto">
          <a:xfrm>
            <a:off x="2063750" y="5229200"/>
            <a:ext cx="7345363" cy="521970"/>
          </a:xfrm>
          <a:prstGeom prst="rect">
            <a:avLst/>
          </a:prstGeom>
          <a:noFill/>
          <a:ln w="9525">
            <a:noFill/>
            <a:miter lim="800000"/>
          </a:ln>
        </p:spPr>
        <p:txBody>
          <a:bodyPr>
            <a:spAutoFit/>
          </a:bodyPr>
          <a:lstStyle/>
          <a:p>
            <a:r>
              <a:rPr lang="en-US" altLang="zh-CN" sz="2800" b="1">
                <a:solidFill>
                  <a:srgbClr val="FF0000"/>
                </a:solidFill>
                <a:latin typeface="Cambria" panose="02040503050406030204" pitchFamily="18" charset="0"/>
                <a:ea typeface="华文楷体" panose="02010600040101010101" pitchFamily="2" charset="-122"/>
              </a:rPr>
              <a:t> Now,  there _______(</a:t>
            </a:r>
            <a:r>
              <a:rPr lang="en-US" altLang="zh-CN" sz="2800" b="1">
                <a:solidFill>
                  <a:srgbClr val="7030A0"/>
                </a:solidFill>
                <a:latin typeface="Cambria" panose="02040503050406030204" pitchFamily="18" charset="0"/>
                <a:ea typeface="华文楷体" panose="02010600040101010101" pitchFamily="2" charset="-122"/>
              </a:rPr>
              <a:t>are/aren’t</a:t>
            </a:r>
            <a:r>
              <a:rPr lang="en-US" altLang="zh-CN" sz="2800" b="1">
                <a:solidFill>
                  <a:srgbClr val="FF0000"/>
                </a:solidFill>
                <a:latin typeface="Cambria" panose="02040503050406030204" pitchFamily="18" charset="0"/>
                <a:ea typeface="华文楷体" panose="02010600040101010101" pitchFamily="2" charset="-122"/>
              </a:rPr>
              <a:t>)  some buses.</a:t>
            </a:r>
            <a:endParaRPr lang="en-US" altLang="zh-CN" sz="2800" b="1">
              <a:solidFill>
                <a:srgbClr val="FF0000"/>
              </a:solidFill>
              <a:latin typeface="Cambria" panose="02040503050406030204" pitchFamily="18" charset="0"/>
              <a:ea typeface="华文楷体" panose="02010600040101010101" pitchFamily="2" charset="-122"/>
            </a:endParaRPr>
          </a:p>
        </p:txBody>
      </p:sp>
      <p:sp>
        <p:nvSpPr>
          <p:cNvPr id="21510" name="矩形 8"/>
          <p:cNvSpPr>
            <a:spLocks noChangeArrowheads="1"/>
          </p:cNvSpPr>
          <p:nvPr/>
        </p:nvSpPr>
        <p:spPr bwMode="auto">
          <a:xfrm>
            <a:off x="1847850" y="3844265"/>
            <a:ext cx="8640763" cy="953135"/>
          </a:xfrm>
          <a:prstGeom prst="rect">
            <a:avLst/>
          </a:prstGeom>
          <a:noFill/>
          <a:ln w="9525">
            <a:noFill/>
            <a:miter lim="800000"/>
          </a:ln>
        </p:spPr>
        <p:txBody>
          <a:bodyPr>
            <a:spAutoFit/>
          </a:bodyPr>
          <a:lstStyle/>
          <a:p>
            <a:r>
              <a:rPr lang="en-US" altLang="zh-CN" sz="2800" b="1">
                <a:solidFill>
                  <a:srgbClr val="FF0000"/>
                </a:solidFill>
                <a:latin typeface="Cambria" panose="02040503050406030204" pitchFamily="18" charset="0"/>
                <a:ea typeface="华文楷体" panose="02010600040101010101" pitchFamily="2" charset="-122"/>
              </a:rPr>
              <a:t> 3. I _______ (</a:t>
            </a:r>
            <a:r>
              <a:rPr lang="en-US" altLang="zh-CN" sz="2800" b="1">
                <a:solidFill>
                  <a:srgbClr val="7030A0"/>
                </a:solidFill>
                <a:latin typeface="Cambria" panose="02040503050406030204" pitchFamily="18" charset="0"/>
                <a:ea typeface="华文楷体" panose="02010600040101010101" pitchFamily="2" charset="-122"/>
              </a:rPr>
              <a:t>watch/watched</a:t>
            </a:r>
            <a:r>
              <a:rPr lang="en-US" altLang="zh-CN" sz="2800" b="1">
                <a:solidFill>
                  <a:srgbClr val="FF0000"/>
                </a:solidFill>
                <a:latin typeface="Cambria" panose="02040503050406030204" pitchFamily="18" charset="0"/>
                <a:ea typeface="华文楷体" panose="02010600040101010101" pitchFamily="2" charset="-122"/>
              </a:rPr>
              <a:t>)  every  day.</a:t>
            </a:r>
            <a:endParaRPr lang="en-US" altLang="zh-CN" sz="2800" b="1">
              <a:solidFill>
                <a:srgbClr val="FF0000"/>
              </a:solidFill>
              <a:latin typeface="Cambria" panose="02040503050406030204" pitchFamily="18" charset="0"/>
              <a:ea typeface="华文楷体" panose="02010600040101010101" pitchFamily="2" charset="-122"/>
            </a:endParaRPr>
          </a:p>
          <a:p>
            <a:r>
              <a:rPr lang="en-US" altLang="zh-CN" sz="2800" b="1">
                <a:solidFill>
                  <a:srgbClr val="FF0000"/>
                </a:solidFill>
                <a:latin typeface="Cambria" panose="02040503050406030204" pitchFamily="18" charset="0"/>
                <a:ea typeface="华文楷体" panose="02010600040101010101" pitchFamily="2" charset="-122"/>
              </a:rPr>
              <a:t>     I_______(</a:t>
            </a:r>
            <a:r>
              <a:rPr lang="en-US" altLang="zh-CN" sz="2800" b="1">
                <a:solidFill>
                  <a:srgbClr val="7030A0"/>
                </a:solidFill>
                <a:latin typeface="Cambria" panose="02040503050406030204" pitchFamily="18" charset="0"/>
                <a:ea typeface="华文楷体" panose="02010600040101010101" pitchFamily="2" charset="-122"/>
              </a:rPr>
              <a:t>watch/watched</a:t>
            </a:r>
            <a:r>
              <a:rPr lang="en-US" altLang="zh-CN" sz="2800" b="1">
                <a:solidFill>
                  <a:srgbClr val="FF0000"/>
                </a:solidFill>
                <a:latin typeface="Cambria" panose="02040503050406030204" pitchFamily="18" charset="0"/>
                <a:ea typeface="华文楷体" panose="02010600040101010101" pitchFamily="2" charset="-122"/>
              </a:rPr>
              <a:t>)  TV  yesterday. </a:t>
            </a:r>
            <a:endParaRPr lang="en-US" altLang="zh-CN" sz="2800" b="1">
              <a:solidFill>
                <a:srgbClr val="FF0000"/>
              </a:solidFill>
              <a:latin typeface="Cambria" panose="02040503050406030204" pitchFamily="18" charset="0"/>
              <a:ea typeface="华文楷体" panose="02010600040101010101" pitchFamily="2" charset="-122"/>
            </a:endParaRPr>
          </a:p>
        </p:txBody>
      </p:sp>
      <p:sp>
        <p:nvSpPr>
          <p:cNvPr id="21511" name="矩形 11"/>
          <p:cNvSpPr>
            <a:spLocks noChangeArrowheads="1"/>
          </p:cNvSpPr>
          <p:nvPr/>
        </p:nvSpPr>
        <p:spPr bwMode="auto">
          <a:xfrm>
            <a:off x="1919605" y="2737485"/>
            <a:ext cx="9453245" cy="1383665"/>
          </a:xfrm>
          <a:prstGeom prst="rect">
            <a:avLst/>
          </a:prstGeom>
          <a:noFill/>
          <a:ln w="9525">
            <a:noFill/>
            <a:miter lim="800000"/>
          </a:ln>
        </p:spPr>
        <p:txBody>
          <a:bodyPr wrap="square">
            <a:spAutoFit/>
          </a:bodyPr>
          <a:lstStyle/>
          <a:p>
            <a:r>
              <a:rPr lang="en-US" altLang="zh-CN" sz="2800" b="1">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2. </a:t>
            </a:r>
            <a:r>
              <a:rPr lang="en-US" altLang="zh-CN" sz="2800" b="1">
                <a:solidFill>
                  <a:srgbClr val="FF0000"/>
                </a:solidFill>
                <a:latin typeface="Cambria" panose="02040503050406030204" pitchFamily="18" charset="0"/>
                <a:ea typeface="华文楷体" panose="02010600040101010101" pitchFamily="2" charset="-122"/>
              </a:rPr>
              <a:t>last year ,</a:t>
            </a:r>
            <a:r>
              <a:rPr lang="en-US" altLang="zh-CN" sz="2800" b="1">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 I  _______ (</a:t>
            </a:r>
            <a:r>
              <a:rPr lang="en-US" altLang="zh-CN" sz="2800" b="1">
                <a:solidFill>
                  <a:srgbClr val="7030A0"/>
                </a:solidFill>
                <a:latin typeface="Times New Roman" panose="02020603050405020304" pitchFamily="18" charset="0"/>
                <a:ea typeface="华文楷体" panose="02010600040101010101" pitchFamily="2" charset="-122"/>
                <a:cs typeface="Times New Roman" panose="02020603050405020304" pitchFamily="18" charset="0"/>
              </a:rPr>
              <a:t>walk/walked</a:t>
            </a:r>
            <a:r>
              <a:rPr lang="en-US" altLang="zh-CN" sz="2800" b="1">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  to my school</a:t>
            </a:r>
            <a:r>
              <a:rPr lang="en-US" altLang="zh-CN" sz="2800" b="1">
                <a:solidFill>
                  <a:srgbClr val="FF0000"/>
                </a:solidFill>
                <a:latin typeface="Cambria" panose="02040503050406030204" pitchFamily="18" charset="0"/>
                <a:ea typeface="华文楷体" panose="02010600040101010101" pitchFamily="2" charset="-122"/>
              </a:rPr>
              <a:t>.</a:t>
            </a:r>
            <a:r>
              <a:rPr lang="en-US" altLang="zh-CN" sz="2800" b="1">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 </a:t>
            </a:r>
            <a:endParaRPr lang="en-US" altLang="zh-CN" sz="2800" b="1">
              <a:solidFill>
                <a:srgbClr val="FF0000"/>
              </a:solidFill>
              <a:latin typeface="Times New Roman" panose="02020603050405020304" pitchFamily="18" charset="0"/>
              <a:ea typeface="华文楷体" panose="02010600040101010101" pitchFamily="2" charset="-122"/>
              <a:cs typeface="Times New Roman" panose="02020603050405020304" pitchFamily="18" charset="0"/>
            </a:endParaRPr>
          </a:p>
          <a:p>
            <a:r>
              <a:rPr lang="en-US" altLang="zh-CN" sz="2800" b="1">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    Now , I_____ (</a:t>
            </a:r>
            <a:r>
              <a:rPr lang="en-US" altLang="zh-CN" sz="2800" b="1">
                <a:solidFill>
                  <a:srgbClr val="7030A0"/>
                </a:solidFill>
                <a:latin typeface="Times New Roman" panose="02020603050405020304" pitchFamily="18" charset="0"/>
                <a:ea typeface="华文楷体" panose="02010600040101010101" pitchFamily="2" charset="-122"/>
                <a:cs typeface="Times New Roman" panose="02020603050405020304" pitchFamily="18" charset="0"/>
              </a:rPr>
              <a:t>go/went</a:t>
            </a:r>
            <a:r>
              <a:rPr lang="en-US" altLang="zh-CN" sz="2800" b="1">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  to  school by bus</a:t>
            </a:r>
            <a:r>
              <a:rPr lang="en-US" altLang="zh-CN" sz="2800" b="1">
                <a:solidFill>
                  <a:srgbClr val="FF0000"/>
                </a:solidFill>
                <a:latin typeface="Cambria" panose="02040503050406030204" pitchFamily="18" charset="0"/>
                <a:ea typeface="华文楷体" panose="02010600040101010101" pitchFamily="2" charset="-122"/>
              </a:rPr>
              <a:t>.</a:t>
            </a:r>
            <a:endParaRPr lang="zh-CN" altLang="en-US" sz="2800" b="1">
              <a:solidFill>
                <a:srgbClr val="FF0000"/>
              </a:solidFill>
              <a:latin typeface="Cambria" panose="02040503050406030204" pitchFamily="18" charset="0"/>
              <a:ea typeface="华文楷体" panose="02010600040101010101" pitchFamily="2" charset="-122"/>
            </a:endParaRPr>
          </a:p>
          <a:p>
            <a:endParaRPr lang="zh-CN" altLang="en-US" sz="2800" b="1">
              <a:solidFill>
                <a:srgbClr val="FF0000"/>
              </a:solidFill>
              <a:latin typeface="Cambria" panose="02040503050406030204" pitchFamily="18" charset="0"/>
              <a:ea typeface="华文楷体" panose="02010600040101010101" pitchFamily="2" charset="-122"/>
            </a:endParaRPr>
          </a:p>
        </p:txBody>
      </p:sp>
      <p:sp>
        <p:nvSpPr>
          <p:cNvPr id="21512" name="矩形 12"/>
          <p:cNvSpPr>
            <a:spLocks noChangeArrowheads="1"/>
          </p:cNvSpPr>
          <p:nvPr/>
        </p:nvSpPr>
        <p:spPr bwMode="auto">
          <a:xfrm>
            <a:off x="2294255" y="919138"/>
            <a:ext cx="4759960" cy="645160"/>
          </a:xfrm>
          <a:prstGeom prst="rect">
            <a:avLst/>
          </a:prstGeom>
          <a:noFill/>
          <a:ln w="9525">
            <a:noFill/>
            <a:miter lim="800000"/>
          </a:ln>
        </p:spPr>
        <p:txBody>
          <a:bodyPr wrap="none">
            <a:spAutoFit/>
          </a:bodyPr>
          <a:lstStyle/>
          <a:p>
            <a:r>
              <a:rPr lang="en-US" altLang="zh-CN" sz="3600">
                <a:solidFill>
                  <a:srgbClr val="FF0000"/>
                </a:solidFill>
                <a:latin typeface="Times New Roman" panose="02020603050405020304" pitchFamily="18" charset="0"/>
                <a:ea typeface="华文楷体" panose="02010600040101010101" pitchFamily="2" charset="-122"/>
                <a:cs typeface="Times New Roman" panose="02020603050405020304" pitchFamily="18" charset="0"/>
              </a:rPr>
              <a:t>Choose the correct word</a:t>
            </a:r>
            <a:r>
              <a:rPr lang="en-US" altLang="zh-CN" sz="3600">
                <a:solidFill>
                  <a:srgbClr val="FF0000"/>
                </a:solidFill>
                <a:latin typeface="Cambria" panose="02040503050406030204" pitchFamily="18" charset="0"/>
                <a:ea typeface="华文楷体" panose="02010600040101010101" pitchFamily="2" charset="-122"/>
              </a:rPr>
              <a:t>.</a:t>
            </a:r>
            <a:endParaRPr lang="en-US" altLang="zh-CN" sz="3600">
              <a:solidFill>
                <a:srgbClr val="FF0000"/>
              </a:solidFill>
              <a:latin typeface="Cambria" panose="02040503050406030204" pitchFamily="18" charset="0"/>
              <a:ea typeface="华文楷体" panose="02010600040101010101" pitchFamily="2"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64223" y="353284"/>
            <a:ext cx="255905" cy="106680"/>
          </a:xfrm>
          <a:prstGeom prst="rect">
            <a:avLst/>
          </a:prstGeom>
        </p:spPr>
        <p:txBody>
          <a:bodyPr wrap="none">
            <a:spAutoFit/>
          </a:bodyPr>
          <a:lstStyle/>
          <a:p>
            <a:r>
              <a:rPr lang="en-US" altLang="zh-CN" sz="100">
                <a:solidFill>
                  <a:schemeClr val="bg1"/>
                </a:solidFill>
              </a:rPr>
              <a:t>listen and say</a:t>
            </a:r>
            <a:endParaRPr lang="zh-CN" altLang="en-US" sz="100">
              <a:solidFill>
                <a:schemeClr val="bg1"/>
              </a:solidFill>
            </a:endParaRPr>
          </a:p>
        </p:txBody>
      </p:sp>
      <p:sp>
        <p:nvSpPr>
          <p:cNvPr id="7" name="Rectangle 3"/>
          <p:cNvSpPr txBox="1">
            <a:spLocks noChangeArrowheads="1"/>
          </p:cNvSpPr>
          <p:nvPr/>
        </p:nvSpPr>
        <p:spPr bwMode="auto">
          <a:xfrm>
            <a:off x="864223" y="1007275"/>
            <a:ext cx="10694983" cy="4524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4" tIns="60907" rIns="121814" bIns="60907"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indent="0" defTabSz="914400" eaLnBrk="1" hangingPunct="1">
              <a:lnSpc>
                <a:spcPct val="125000"/>
              </a:lnSpc>
              <a:buFontTx/>
              <a:buNone/>
            </a:pPr>
            <a:r>
              <a:rPr lang="en-US" altLang="zh-CN" sz="3195" b="1" kern="0">
                <a:latin typeface="Comic Sans MS" panose="030F0702030302020204" pitchFamily="66" charset="0"/>
              </a:rPr>
              <a:t>1</a:t>
            </a:r>
            <a:r>
              <a:rPr lang="en-US" altLang="zh-CN" sz="3195" b="1" kern="0">
                <a:latin typeface="Comic Sans MS" panose="030F0702030302020204" pitchFamily="66" charset="0"/>
                <a:ea typeface="德彪钢笔行书字库" panose="02000000000000000000" pitchFamily="2" charset="-122"/>
              </a:rPr>
              <a:t>. Two years ago, he _____(is)a teacher.</a:t>
            </a:r>
            <a:endParaRPr lang="en-US" altLang="zh-CN" sz="3195" b="1" kern="0">
              <a:latin typeface="Comic Sans MS" panose="030F0702030302020204" pitchFamily="66" charset="0"/>
              <a:ea typeface="德彪钢笔行书字库" panose="02000000000000000000" pitchFamily="2" charset="-122"/>
            </a:endParaRPr>
          </a:p>
          <a:p>
            <a:pPr marL="0" indent="0" defTabSz="914400" eaLnBrk="1" hangingPunct="1">
              <a:lnSpc>
                <a:spcPct val="125000"/>
              </a:lnSpc>
              <a:buFontTx/>
              <a:buNone/>
            </a:pPr>
            <a:r>
              <a:rPr lang="en-US" altLang="zh-CN" sz="3195" b="1" kern="0">
                <a:latin typeface="Comic Sans MS" panose="030F0702030302020204" pitchFamily="66" charset="0"/>
                <a:ea typeface="德彪钢笔行书字库" panose="02000000000000000000" pitchFamily="2" charset="-122"/>
              </a:rPr>
              <a:t>    Now he _____(is) a driver.</a:t>
            </a:r>
            <a:endParaRPr lang="en-US" altLang="zh-CN" sz="3195" b="1" kern="0">
              <a:latin typeface="Comic Sans MS" panose="030F0702030302020204" pitchFamily="66" charset="0"/>
              <a:ea typeface="德彪钢笔行书字库" panose="02000000000000000000" pitchFamily="2" charset="-122"/>
            </a:endParaRPr>
          </a:p>
          <a:p>
            <a:pPr marL="0" indent="0" defTabSz="914400" eaLnBrk="1" hangingPunct="1">
              <a:lnSpc>
                <a:spcPct val="125000"/>
              </a:lnSpc>
              <a:buFontTx/>
              <a:buNone/>
            </a:pPr>
            <a:r>
              <a:rPr lang="en-US" altLang="zh-CN" sz="3195" b="1" kern="0">
                <a:latin typeface="Comic Sans MS" panose="030F0702030302020204" pitchFamily="66" charset="0"/>
                <a:ea typeface="德彪钢笔行书字库" panose="02000000000000000000" pitchFamily="2" charset="-122"/>
              </a:rPr>
              <a:t>2. I ______(go)to school on foot two days ago.</a:t>
            </a:r>
            <a:endParaRPr lang="en-US" altLang="zh-CN" sz="3195" b="1" kern="0">
              <a:latin typeface="Comic Sans MS" panose="030F0702030302020204" pitchFamily="66" charset="0"/>
              <a:ea typeface="德彪钢笔行书字库" panose="02000000000000000000" pitchFamily="2" charset="-122"/>
            </a:endParaRPr>
          </a:p>
          <a:p>
            <a:pPr marL="0" indent="0" defTabSz="914400" eaLnBrk="1" hangingPunct="1">
              <a:lnSpc>
                <a:spcPct val="125000"/>
              </a:lnSpc>
              <a:buFontTx/>
              <a:buNone/>
            </a:pPr>
            <a:r>
              <a:rPr lang="en-US" altLang="zh-CN" sz="3195" b="1" kern="0">
                <a:latin typeface="Comic Sans MS" panose="030F0702030302020204" pitchFamily="66" charset="0"/>
                <a:ea typeface="德彪钢笔行书字库" panose="02000000000000000000" pitchFamily="2" charset="-122"/>
              </a:rPr>
              <a:t>   Now I _______(go) to school by bike.</a:t>
            </a:r>
            <a:endParaRPr lang="en-US" altLang="zh-CN" sz="3195" b="1" kern="0">
              <a:latin typeface="Comic Sans MS" panose="030F0702030302020204" pitchFamily="66" charset="0"/>
              <a:ea typeface="德彪钢笔行书字库" panose="02000000000000000000" pitchFamily="2" charset="-122"/>
            </a:endParaRPr>
          </a:p>
          <a:p>
            <a:pPr marL="0" indent="0" defTabSz="914400" eaLnBrk="1" hangingPunct="1">
              <a:lnSpc>
                <a:spcPct val="125000"/>
              </a:lnSpc>
              <a:buFontTx/>
              <a:buNone/>
            </a:pPr>
            <a:r>
              <a:rPr lang="en-US" altLang="zh-CN" sz="3195" b="1" kern="0">
                <a:latin typeface="Comic Sans MS" panose="030F0702030302020204" pitchFamily="66" charset="0"/>
                <a:ea typeface="德彪钢笔行书字库" panose="02000000000000000000" pitchFamily="2" charset="-122"/>
              </a:rPr>
              <a:t>3. Many years ago we _____(live) in a small house.</a:t>
            </a:r>
            <a:endParaRPr lang="en-US" altLang="zh-CN" sz="3195" b="1" kern="0">
              <a:latin typeface="Comic Sans MS" panose="030F0702030302020204" pitchFamily="66" charset="0"/>
              <a:ea typeface="德彪钢笔行书字库" panose="02000000000000000000" pitchFamily="2" charset="-122"/>
            </a:endParaRPr>
          </a:p>
          <a:p>
            <a:pPr marL="0" indent="0" defTabSz="914400" eaLnBrk="1" hangingPunct="1">
              <a:lnSpc>
                <a:spcPct val="125000"/>
              </a:lnSpc>
              <a:buFontTx/>
              <a:buNone/>
            </a:pPr>
            <a:r>
              <a:rPr lang="en-US" altLang="zh-CN" sz="3195" b="1" kern="0">
                <a:latin typeface="Comic Sans MS" panose="030F0702030302020204" pitchFamily="66" charset="0"/>
                <a:ea typeface="德彪钢笔行书字库" panose="02000000000000000000" pitchFamily="2" charset="-122"/>
              </a:rPr>
              <a:t>   Now we______(live) in a big house.</a:t>
            </a:r>
            <a:endParaRPr lang="en-US" altLang="zh-CN" sz="3195" b="1" kern="0">
              <a:latin typeface="Comic Sans MS" panose="030F0702030302020204" pitchFamily="66" charset="0"/>
              <a:ea typeface="德彪钢笔行书字库" panose="02000000000000000000" pitchFamily="2" charset="-122"/>
            </a:endParaRPr>
          </a:p>
        </p:txBody>
      </p:sp>
      <p:sp>
        <p:nvSpPr>
          <p:cNvPr id="8" name="Text Box 4"/>
          <p:cNvSpPr txBox="1">
            <a:spLocks noChangeArrowheads="1"/>
          </p:cNvSpPr>
          <p:nvPr/>
        </p:nvSpPr>
        <p:spPr bwMode="auto">
          <a:xfrm>
            <a:off x="5537820" y="1052648"/>
            <a:ext cx="220789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was</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
        <p:nvSpPr>
          <p:cNvPr id="9" name="Text Box 5"/>
          <p:cNvSpPr txBox="1">
            <a:spLocks noChangeArrowheads="1"/>
          </p:cNvSpPr>
          <p:nvPr/>
        </p:nvSpPr>
        <p:spPr bwMode="auto">
          <a:xfrm>
            <a:off x="3807792" y="1745301"/>
            <a:ext cx="865014"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is</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
        <p:nvSpPr>
          <p:cNvPr id="11" name="Text Box 6"/>
          <p:cNvSpPr txBox="1">
            <a:spLocks noChangeArrowheads="1"/>
          </p:cNvSpPr>
          <p:nvPr/>
        </p:nvSpPr>
        <p:spPr bwMode="auto">
          <a:xfrm>
            <a:off x="2130656" y="2360323"/>
            <a:ext cx="1677136"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went</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
        <p:nvSpPr>
          <p:cNvPr id="12" name="Text Box 7"/>
          <p:cNvSpPr txBox="1">
            <a:spLocks noChangeArrowheads="1"/>
          </p:cNvSpPr>
          <p:nvPr/>
        </p:nvSpPr>
        <p:spPr bwMode="auto">
          <a:xfrm>
            <a:off x="3634367" y="3104012"/>
            <a:ext cx="103843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go</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
        <p:nvSpPr>
          <p:cNvPr id="15" name="Text Box 8"/>
          <p:cNvSpPr txBox="1">
            <a:spLocks noChangeArrowheads="1"/>
          </p:cNvSpPr>
          <p:nvPr/>
        </p:nvSpPr>
        <p:spPr bwMode="auto">
          <a:xfrm>
            <a:off x="5624531" y="3884761"/>
            <a:ext cx="230094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lived</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
        <p:nvSpPr>
          <p:cNvPr id="18" name="Text Box 9"/>
          <p:cNvSpPr txBox="1">
            <a:spLocks noChangeArrowheads="1"/>
          </p:cNvSpPr>
          <p:nvPr/>
        </p:nvSpPr>
        <p:spPr bwMode="auto">
          <a:xfrm>
            <a:off x="3160112" y="4649370"/>
            <a:ext cx="1295361"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4400" fontAlgn="base">
              <a:spcBef>
                <a:spcPct val="50000"/>
              </a:spcBef>
              <a:spcAft>
                <a:spcPct val="0"/>
              </a:spcAft>
              <a:buFontTx/>
              <a:buNone/>
              <a:defRPr/>
            </a:pPr>
            <a:r>
              <a:rPr lang="en-US" altLang="zh-CN" sz="3195" b="1">
                <a:solidFill>
                  <a:srgbClr val="FF0000"/>
                </a:solidFill>
                <a:latin typeface="Comic Sans MS" panose="030F0702030302020204" pitchFamily="66" charset="0"/>
                <a:ea typeface="德彪钢笔行书字库" panose="02000000000000000000" pitchFamily="2" charset="-122"/>
              </a:rPr>
              <a:t>live</a:t>
            </a:r>
            <a:endParaRPr lang="en-US" altLang="zh-CN" sz="3195" b="1">
              <a:solidFill>
                <a:srgbClr val="FF0000"/>
              </a:solidFill>
              <a:latin typeface="Comic Sans MS" panose="030F0702030302020204" pitchFamily="66" charset="0"/>
              <a:ea typeface="德彪钢笔行书字库" panose="02000000000000000000" pitchFamily="2" charset="-122"/>
            </a:endParaRPr>
          </a:p>
        </p:txBody>
      </p:sp>
      <p:sp>
        <p:nvSpPr>
          <p:cNvPr id="2" name="矩形 1"/>
          <p:cNvSpPr/>
          <p:nvPr/>
        </p:nvSpPr>
        <p:spPr>
          <a:xfrm>
            <a:off x="2805445" y="278708"/>
            <a:ext cx="5692140" cy="783590"/>
          </a:xfrm>
          <a:prstGeom prst="rect">
            <a:avLst/>
          </a:prstGeom>
        </p:spPr>
        <p:txBody>
          <a:bodyPr wrap="none">
            <a:spAutoFit/>
          </a:bodyPr>
          <a:lstStyle/>
          <a:p>
            <a:pPr lvl="0" defTabSz="914400">
              <a:lnSpc>
                <a:spcPct val="125000"/>
              </a:lnSpc>
            </a:pPr>
            <a:r>
              <a:rPr lang="zh-CN" altLang="en-US" sz="3600" b="1" kern="0">
                <a:solidFill>
                  <a:srgbClr val="FF0000"/>
                </a:solidFill>
                <a:latin typeface="黑体" panose="02010609060101010101" charset="-122"/>
                <a:ea typeface="黑体" panose="02010609060101010101" charset="-122"/>
              </a:rPr>
              <a:t>用所给词的正确形式填空：</a:t>
            </a:r>
            <a:endParaRPr lang="zh-CN" altLang="en-US" sz="3600" b="1" kern="0">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subTnLst>
                                    <p:audio>
                                      <p:cMediaNode vol="100000">
                                        <p:cTn display="0" masterRel="sameClick">
                                          <p:stCondLst>
                                            <p:cond evt="begin" delay="0">
                                              <p:tn val="5"/>
                                            </p:cond>
                                          </p:stCondLst>
                                          <p:endCondLst>
                                            <p:cond evt="onStopAudio" delay="0">
                                              <p:tgtEl>
                                                <p:sldTgt/>
                                              </p:tgtEl>
                                            </p:cond>
                                          </p:endCondLst>
                                        </p:cTn>
                                        <p:tgtEl>
                                          <p:sndTgt r:embed="rId1" name="suction.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subTnLst>
                                    <p:audio>
                                      <p:cMediaNode vol="100000">
                                        <p:cTn display="0" masterRel="sameClick">
                                          <p:stCondLst>
                                            <p:cond evt="begin" delay="0">
                                              <p:tn val="10"/>
                                            </p:cond>
                                          </p:stCondLst>
                                          <p:endCondLst>
                                            <p:cond evt="onStopAudio" delay="0">
                                              <p:tgtEl>
                                                <p:sldTgt/>
                                              </p:tgtEl>
                                            </p:cond>
                                          </p:endCondLst>
                                        </p:cTn>
                                        <p:tgtEl>
                                          <p:sndTgt r:embed="rId1" name="suction.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subTnLst>
                                    <p:audio>
                                      <p:cMediaNode vol="100000">
                                        <p:cTn display="0" masterRel="sameClick">
                                          <p:stCondLst>
                                            <p:cond evt="begin" delay="0">
                                              <p:tn val="15"/>
                                            </p:cond>
                                          </p:stCondLst>
                                          <p:endCondLst>
                                            <p:cond evt="onStopAudio" delay="0">
                                              <p:tgtEl>
                                                <p:sldTgt/>
                                              </p:tgtEl>
                                            </p:cond>
                                          </p:endCondLst>
                                        </p:cTn>
                                        <p:tgtEl>
                                          <p:sndTgt r:embed="rId1" name="suction.wav"/>
                                        </p:tgtEl>
                                      </p:cMediaNode>
                                    </p:audio>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subTnLst>
                                    <p:audio>
                                      <p:cMediaNode vol="100000">
                                        <p:cTn display="0" masterRel="sameClick">
                                          <p:stCondLst>
                                            <p:cond evt="begin" delay="0">
                                              <p:tn val="20"/>
                                            </p:cond>
                                          </p:stCondLst>
                                          <p:endCondLst>
                                            <p:cond evt="onStopAudio" delay="0">
                                              <p:tgtEl>
                                                <p:sldTgt/>
                                              </p:tgtEl>
                                            </p:cond>
                                          </p:endCondLst>
                                        </p:cTn>
                                        <p:tgtEl>
                                          <p:sndTgt r:embed="rId1" name="suction.wav"/>
                                        </p:tgtEl>
                                      </p:cMediaNode>
                                    </p:audio>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subTnLst>
                                    <p:audio>
                                      <p:cMediaNode vol="100000">
                                        <p:cTn display="0" masterRel="sameClick">
                                          <p:stCondLst>
                                            <p:cond evt="begin" delay="0">
                                              <p:tn val="25"/>
                                            </p:cond>
                                          </p:stCondLst>
                                          <p:endCondLst>
                                            <p:cond evt="onStopAudio" delay="0">
                                              <p:tgtEl>
                                                <p:sldTgt/>
                                              </p:tgtEl>
                                            </p:cond>
                                          </p:endCondLst>
                                        </p:cTn>
                                        <p:tgtEl>
                                          <p:sndTgt r:embed="rId1" name="suction.wav"/>
                                        </p:tgtEl>
                                      </p:cMediaNode>
                                    </p:audio>
                                  </p:sub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subTnLst>
                                    <p:audio>
                                      <p:cMediaNode vol="100000">
                                        <p:cTn display="0" masterRel="sameClick">
                                          <p:stCondLst>
                                            <p:cond evt="begin" delay="0">
                                              <p:tn val="30"/>
                                            </p:cond>
                                          </p:stCondLst>
                                          <p:endCondLst>
                                            <p:cond evt="onStopAudio" delay="0">
                                              <p:tgtEl>
                                                <p:sldTgt/>
                                              </p:tgtEl>
                                            </p:cond>
                                          </p:endCondLst>
                                        </p:cTn>
                                        <p:tgtEl>
                                          <p:sndTgt r:embed="rId1"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5"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777875" y="692150"/>
            <a:ext cx="11291570" cy="547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nSpc>
                <a:spcPct val="150000"/>
              </a:lnSpc>
              <a:spcBef>
                <a:spcPct val="20000"/>
              </a:spcBef>
            </a:pPr>
            <a:r>
              <a:rPr lang="zh-CN" altLang="en-US" sz="2800" b="1">
                <a:solidFill>
                  <a:srgbClr val="FF0000"/>
                </a:solidFill>
                <a:effectLst>
                  <a:outerShdw blurRad="38100" dist="38100" dir="2700000" algn="tl">
                    <a:srgbClr val="C0C0C0"/>
                  </a:outerShdw>
                </a:effectLst>
                <a:latin typeface="Arial" panose="020B0604020202020204" pitchFamily="34" charset="0"/>
              </a:rPr>
              <a:t>连词成句。</a:t>
            </a:r>
            <a:endParaRPr lang="zh-CN" altLang="en-US" sz="2800" b="1">
              <a:solidFill>
                <a:srgbClr val="FF0000"/>
              </a:solidFill>
              <a:effectLst>
                <a:outerShdw blurRad="38100" dist="38100" dir="2700000" algn="tl">
                  <a:srgbClr val="C0C0C0"/>
                </a:outerShdw>
              </a:effectLst>
              <a:latin typeface="Arial" panose="020B0604020202020204" pitchFamily="34" charset="0"/>
            </a:endParaRPr>
          </a:p>
          <a:p>
            <a:pPr marL="342900" indent="-342900">
              <a:lnSpc>
                <a:spcPct val="150000"/>
              </a:lnSpc>
              <a:spcBef>
                <a:spcPct val="20000"/>
              </a:spcBef>
            </a:pPr>
            <a:r>
              <a:rPr lang="en-US" altLang="zh-CN" sz="3200" b="1">
                <a:solidFill>
                  <a:srgbClr val="0033CC"/>
                </a:solidFill>
                <a:effectLst>
                  <a:outerShdw blurRad="38100" dist="38100" dir="2700000" algn="tl">
                    <a:srgbClr val="C0C0C0"/>
                  </a:outerShdw>
                </a:effectLst>
                <a:latin typeface="Arial" panose="020B0604020202020204" pitchFamily="34" charset="0"/>
              </a:rPr>
              <a:t>1.Sam,Amy ,still, and, in, Lingling, with, is ,England</a:t>
            </a:r>
            <a:endParaRPr lang="en-US" altLang="zh-CN" sz="3200" b="1">
              <a:solidFill>
                <a:srgbClr val="0033CC"/>
              </a:solidFill>
              <a:effectLst>
                <a:outerShdw blurRad="38100" dist="38100" dir="2700000" algn="tl">
                  <a:srgbClr val="C0C0C0"/>
                </a:outerShdw>
              </a:effectLst>
              <a:latin typeface="Arial" panose="020B0604020202020204" pitchFamily="34" charset="0"/>
            </a:endParaRPr>
          </a:p>
          <a:p>
            <a:pPr marL="342900" indent="-342900">
              <a:lnSpc>
                <a:spcPct val="150000"/>
              </a:lnSpc>
              <a:spcBef>
                <a:spcPct val="20000"/>
              </a:spcBef>
            </a:pPr>
            <a:r>
              <a:rPr lang="en-US" altLang="zh-CN" sz="3200" b="1">
                <a:solidFill>
                  <a:srgbClr val="0033CC"/>
                </a:solidFill>
                <a:effectLst>
                  <a:outerShdw blurRad="38100" dist="38100" dir="2700000" algn="tl">
                    <a:srgbClr val="C0C0C0"/>
                  </a:outerShdw>
                </a:effectLst>
                <a:latin typeface="Arial" panose="020B0604020202020204" pitchFamily="34" charset="0"/>
              </a:rPr>
              <a:t>2.China, life, was, in ,different, very</a:t>
            </a:r>
            <a:r>
              <a:rPr lang="zh-CN" altLang="en-US" sz="3200" b="1">
                <a:solidFill>
                  <a:srgbClr val="0033CC"/>
                </a:solidFill>
                <a:effectLst>
                  <a:outerShdw blurRad="38100" dist="38100" dir="2700000" algn="tl">
                    <a:srgbClr val="C0C0C0"/>
                  </a:outerShdw>
                </a:effectLst>
                <a:latin typeface="Arial" panose="020B0604020202020204" pitchFamily="34" charset="0"/>
              </a:rPr>
              <a:t>， </a:t>
            </a:r>
            <a:r>
              <a:rPr lang="en-US" altLang="zh-CN" sz="3200" b="1">
                <a:solidFill>
                  <a:srgbClr val="0033CC"/>
                </a:solidFill>
                <a:effectLst>
                  <a:outerShdw blurRad="38100" dist="38100" dir="2700000" algn="tl">
                    <a:srgbClr val="C0C0C0"/>
                  </a:outerShdw>
                </a:effectLst>
                <a:latin typeface="Arial" panose="020B0604020202020204" pitchFamily="34" charset="0"/>
              </a:rPr>
              <a:t>ago, many, years</a:t>
            </a:r>
            <a:endParaRPr lang="en-US" altLang="zh-CN" sz="3200" b="1">
              <a:solidFill>
                <a:srgbClr val="0033CC"/>
              </a:solidFill>
              <a:effectLst>
                <a:outerShdw blurRad="38100" dist="38100" dir="2700000" algn="tl">
                  <a:srgbClr val="C0C0C0"/>
                </a:outerShdw>
              </a:effectLst>
              <a:latin typeface="Arial" panose="020B0604020202020204" pitchFamily="34" charset="0"/>
            </a:endParaRPr>
          </a:p>
          <a:p>
            <a:pPr marL="342900" indent="-342900">
              <a:lnSpc>
                <a:spcPct val="150000"/>
              </a:lnSpc>
              <a:spcBef>
                <a:spcPct val="20000"/>
              </a:spcBef>
            </a:pPr>
            <a:r>
              <a:rPr lang="en-US" altLang="zh-CN" sz="3200" b="1">
                <a:solidFill>
                  <a:srgbClr val="0033CC"/>
                </a:solidFill>
                <a:effectLst>
                  <a:outerShdw blurRad="38100" dist="38100" dir="2700000" algn="tl">
                    <a:srgbClr val="C0C0C0"/>
                  </a:outerShdw>
                </a:effectLst>
                <a:latin typeface="Arial" panose="020B0604020202020204" pitchFamily="34" charset="0"/>
              </a:rPr>
              <a:t>3.small,in, house , lived, we, a </a:t>
            </a:r>
            <a:endParaRPr lang="en-US" altLang="zh-CN" sz="3200" b="1">
              <a:solidFill>
                <a:srgbClr val="0033CC"/>
              </a:solidFill>
              <a:effectLst>
                <a:outerShdw blurRad="38100" dist="38100" dir="2700000" algn="tl">
                  <a:srgbClr val="C0C0C0"/>
                </a:outerShdw>
              </a:effectLst>
              <a:latin typeface="Arial" panose="020B0604020202020204" pitchFamily="34" charset="0"/>
            </a:endParaRPr>
          </a:p>
          <a:p>
            <a:pPr marL="342900" indent="-342900">
              <a:lnSpc>
                <a:spcPct val="150000"/>
              </a:lnSpc>
              <a:spcBef>
                <a:spcPct val="20000"/>
              </a:spcBef>
            </a:pPr>
            <a:r>
              <a:rPr lang="en-US" altLang="zh-CN" sz="3200" b="1">
                <a:solidFill>
                  <a:srgbClr val="0033CC"/>
                </a:solidFill>
                <a:effectLst>
                  <a:outerShdw blurRad="38100" dist="38100" dir="2700000" algn="tl">
                    <a:srgbClr val="C0C0C0"/>
                  </a:outerShdw>
                </a:effectLst>
                <a:latin typeface="Arial" panose="020B0604020202020204" pitchFamily="34" charset="0"/>
              </a:rPr>
              <a:t>4.programme,a , I ,watched, about, China, television, last night.</a:t>
            </a:r>
            <a:endParaRPr lang="en-US" altLang="zh-CN" sz="3200" b="1">
              <a:solidFill>
                <a:srgbClr val="0033CC"/>
              </a:solidFill>
              <a:effectLst>
                <a:outerShdw blurRad="38100" dist="38100" dir="2700000" algn="tl">
                  <a:srgbClr val="C0C0C0"/>
                </a:outerShdw>
              </a:effectLst>
              <a:latin typeface="Arial" panose="020B0604020202020204" pitchFamily="34" charset="0"/>
            </a:endParaRPr>
          </a:p>
          <a:p>
            <a:pPr marL="342900" indent="-342900">
              <a:lnSpc>
                <a:spcPct val="150000"/>
              </a:lnSpc>
              <a:spcBef>
                <a:spcPct val="20000"/>
              </a:spcBef>
            </a:pPr>
            <a:r>
              <a:rPr lang="en-US" altLang="zh-CN" sz="3200" b="1">
                <a:solidFill>
                  <a:srgbClr val="0033CC"/>
                </a:solidFill>
                <a:effectLst>
                  <a:outerShdw blurRad="38100" dist="38100" dir="2700000" algn="tl">
                    <a:srgbClr val="C0C0C0"/>
                  </a:outerShdw>
                </a:effectLst>
                <a:latin typeface="Arial" panose="020B0604020202020204" pitchFamily="34" charset="0"/>
              </a:rPr>
              <a:t>5.or, radio, television, she ,didn’t ,have, a, a</a:t>
            </a:r>
            <a:endParaRPr lang="en-US" altLang="zh-CN" sz="3200" b="1">
              <a:solidFill>
                <a:srgbClr val="0033CC"/>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2214282" y="1344705"/>
            <a:ext cx="7620000" cy="4523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6600"/>
                  </a:outerShdw>
                </a:effectLst>
              </a14:hiddenEffects>
            </a:ext>
          </a:extLst>
        </p:spPr>
        <p:txBody>
          <a:bodyPr>
            <a:spAutoFit/>
          </a:bodyPr>
          <a:lstStyle/>
          <a:p>
            <a:r>
              <a:rPr lang="en-US" altLang="zh-CN" sz="3600" b="1" dirty="0">
                <a:solidFill>
                  <a:srgbClr val="FF0000"/>
                </a:solidFill>
                <a:latin typeface="Arial" panose="020B0604020202020204" pitchFamily="34" charset="0"/>
              </a:rPr>
              <a:t>Homework for today:</a:t>
            </a:r>
            <a:endParaRPr lang="en-US" altLang="zh-CN" sz="3600" b="1" dirty="0">
              <a:solidFill>
                <a:srgbClr val="FF0000"/>
              </a:solidFill>
              <a:latin typeface="Arial" panose="020B0604020202020204" pitchFamily="34" charset="0"/>
            </a:endParaRPr>
          </a:p>
          <a:p>
            <a:r>
              <a:rPr lang="zh-CN" altLang="en-US" sz="3600" b="1" dirty="0">
                <a:solidFill>
                  <a:srgbClr val="FF0066"/>
                </a:solidFill>
                <a:latin typeface="Arial" panose="020B0604020202020204" pitchFamily="34" charset="0"/>
              </a:rPr>
              <a:t>　</a:t>
            </a:r>
            <a:r>
              <a:rPr lang="zh-CN" altLang="en-US" sz="3600" b="1" dirty="0">
                <a:gradFill>
                  <a:gsLst>
                    <a:gs pos="0">
                      <a:srgbClr val="FE4444"/>
                    </a:gs>
                    <a:gs pos="100000">
                      <a:srgbClr val="832B2B"/>
                    </a:gs>
                  </a:gsLst>
                  <a:lin scaled="0"/>
                </a:gradFill>
                <a:latin typeface="Arial" panose="020B0604020202020204" pitchFamily="34" charset="0"/>
              </a:rPr>
              <a:t>     回家后问问你的爷爷、奶奶、外公或外婆，他们以前的生活与现在的生活有什么不一样。把结果下节课用英语告诉老师。</a:t>
            </a:r>
            <a:endParaRPr lang="zh-CN" altLang="en-US" sz="3600" b="1" dirty="0">
              <a:gradFill>
                <a:gsLst>
                  <a:gs pos="0">
                    <a:srgbClr val="FE4444"/>
                  </a:gs>
                  <a:gs pos="100000">
                    <a:srgbClr val="832B2B"/>
                  </a:gs>
                </a:gsLst>
                <a:lin scaled="0"/>
              </a:gradFill>
              <a:latin typeface="Arial" panose="020B0604020202020204" pitchFamily="34" charset="0"/>
            </a:endParaRPr>
          </a:p>
          <a:p>
            <a:r>
              <a:rPr lang="zh-CN" altLang="en-US" sz="3600" b="1" dirty="0">
                <a:gradFill>
                  <a:gsLst>
                    <a:gs pos="0">
                      <a:srgbClr val="FE4444"/>
                    </a:gs>
                    <a:gs pos="100000">
                      <a:srgbClr val="832B2B"/>
                    </a:gs>
                  </a:gsLst>
                  <a:lin scaled="0"/>
                </a:gradFill>
                <a:latin typeface="Arial" panose="020B0604020202020204" pitchFamily="34" charset="0"/>
              </a:rPr>
              <a:t>可用以下句型：</a:t>
            </a:r>
            <a:endParaRPr lang="zh-CN" altLang="en-US" sz="3600" b="1" dirty="0">
              <a:gradFill>
                <a:gsLst>
                  <a:gs pos="0">
                    <a:srgbClr val="FE4444"/>
                  </a:gs>
                  <a:gs pos="100000">
                    <a:srgbClr val="832B2B"/>
                  </a:gs>
                </a:gsLst>
                <a:lin scaled="0"/>
              </a:gradFill>
              <a:latin typeface="Arial" panose="020B0604020202020204" pitchFamily="34" charset="0"/>
            </a:endParaRPr>
          </a:p>
          <a:p>
            <a:r>
              <a:rPr lang="en-US" altLang="zh-CN" sz="3600" b="1" i="1" dirty="0">
                <a:solidFill>
                  <a:srgbClr val="FF0066"/>
                </a:solidFill>
                <a:latin typeface="Arial" panose="020B0604020202020204" pitchFamily="34" charset="0"/>
              </a:rPr>
              <a:t>There weren’t---.There is/are---.</a:t>
            </a:r>
            <a:endParaRPr lang="en-US" altLang="zh-CN" sz="3600" b="1" i="1" dirty="0">
              <a:solidFill>
                <a:srgbClr val="FF0066"/>
              </a:solidFill>
              <a:latin typeface="Arial" panose="020B0604020202020204" pitchFamily="34" charset="0"/>
            </a:endParaRPr>
          </a:p>
          <a:p>
            <a:r>
              <a:rPr lang="en-US" altLang="zh-CN" sz="3600" b="1" i="1" dirty="0">
                <a:solidFill>
                  <a:srgbClr val="FF0066"/>
                </a:solidFill>
                <a:latin typeface="Arial" panose="020B0604020202020204" pitchFamily="34" charset="0"/>
              </a:rPr>
              <a:t>We lived ---.We live in---.</a:t>
            </a:r>
            <a:endParaRPr lang="en-US" altLang="zh-CN" sz="3600" b="1" i="1" dirty="0">
              <a:solidFill>
                <a:srgbClr val="FF0066"/>
              </a:solidFill>
              <a:latin typeface="Arial" panose="020B0604020202020204" pitchFamily="34"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652395" y="917575"/>
            <a:ext cx="5494020" cy="711200"/>
          </a:xfrm>
        </p:spPr>
        <p:txBody>
          <a:bodyPr/>
          <a:lstStyle/>
          <a:p>
            <a:pPr eaLnBrk="1" hangingPunct="1"/>
            <a:r>
              <a:rPr lang="zh-CN" altLang="en-US" sz="4000" b="1" dirty="0" smtClean="0">
                <a:solidFill>
                  <a:srgbClr val="FF0000"/>
                </a:solidFill>
                <a:latin typeface="Times New Roman" panose="02020603050405020304" pitchFamily="18" charset="0"/>
              </a:rPr>
              <a:t>different 不同的</a:t>
            </a:r>
            <a:endParaRPr lang="zh-CN" altLang="en-US" sz="4000" b="1" dirty="0" smtClean="0">
              <a:solidFill>
                <a:srgbClr val="FF0000"/>
              </a:solidFill>
              <a:latin typeface="Times New Roman" panose="02020603050405020304" pitchFamily="18" charset="0"/>
            </a:endParaRPr>
          </a:p>
        </p:txBody>
      </p:sp>
      <p:sp>
        <p:nvSpPr>
          <p:cNvPr id="18435" name="Rectangle 3"/>
          <p:cNvSpPr>
            <a:spLocks noGrp="1" noChangeArrowheads="1"/>
          </p:cNvSpPr>
          <p:nvPr>
            <p:ph type="body" sz="half" idx="1"/>
          </p:nvPr>
        </p:nvSpPr>
        <p:spPr>
          <a:xfrm>
            <a:off x="1847528" y="1628800"/>
            <a:ext cx="4617493" cy="3378249"/>
          </a:xfrm>
        </p:spPr>
        <p:txBody>
          <a:bodyPr/>
          <a:lstStyle/>
          <a:p>
            <a:pPr eaLnBrk="1" hangingPunct="1">
              <a:lnSpc>
                <a:spcPct val="110000"/>
              </a:lnSpc>
              <a:defRPr/>
            </a:pPr>
            <a:r>
              <a:rPr lang="zh-CN" altLang="en-US" sz="2800" dirty="0" smtClean="0">
                <a:solidFill>
                  <a:srgbClr val="000000"/>
                </a:solidFill>
                <a:latin typeface="Times New Roman" panose="02020603050405020304" pitchFamily="18" charset="0"/>
              </a:rPr>
              <a:t>They are different in height.</a:t>
            </a:r>
            <a:endParaRPr lang="zh-CN" altLang="en-US" sz="2800" dirty="0" smtClean="0">
              <a:solidFill>
                <a:srgbClr val="000000"/>
              </a:solidFill>
              <a:latin typeface="Times New Roman" panose="02020603050405020304" pitchFamily="18" charset="0"/>
            </a:endParaRPr>
          </a:p>
          <a:p>
            <a:pPr eaLnBrk="1" hangingPunct="1">
              <a:lnSpc>
                <a:spcPct val="110000"/>
              </a:lnSpc>
              <a:defRPr/>
            </a:pPr>
            <a:r>
              <a:rPr lang="zh-CN" altLang="en-US" sz="2800" dirty="0" smtClean="0">
                <a:solidFill>
                  <a:srgbClr val="000000"/>
                </a:solidFill>
                <a:latin typeface="Times New Roman" panose="02020603050405020304" pitchFamily="18" charset="0"/>
              </a:rPr>
              <a:t>他们身高不同。</a:t>
            </a:r>
            <a:endParaRPr lang="zh-CN" altLang="en-US" sz="2800" dirty="0" smtClean="0">
              <a:solidFill>
                <a:srgbClr val="000000"/>
              </a:solidFill>
              <a:latin typeface="Times New Roman" panose="02020603050405020304" pitchFamily="18" charset="0"/>
            </a:endParaRPr>
          </a:p>
          <a:p>
            <a:pPr eaLnBrk="1" hangingPunct="1">
              <a:lnSpc>
                <a:spcPct val="110000"/>
              </a:lnSpc>
              <a:defRPr/>
            </a:pPr>
            <a:r>
              <a:rPr lang="zh-CN" altLang="en-US" sz="2800" dirty="0" smtClean="0">
                <a:solidFill>
                  <a:srgbClr val="000000"/>
                </a:solidFill>
                <a:latin typeface="Times New Roman" panose="02020603050405020304" pitchFamily="18" charset="0"/>
              </a:rPr>
              <a:t>eg: What's the difference between them?</a:t>
            </a:r>
            <a:endParaRPr lang="zh-CN" altLang="en-US" sz="2800" dirty="0" smtClean="0">
              <a:solidFill>
                <a:srgbClr val="000000"/>
              </a:solidFill>
              <a:latin typeface="Times New Roman" panose="02020603050405020304" pitchFamily="18" charset="0"/>
            </a:endParaRPr>
          </a:p>
          <a:p>
            <a:pPr eaLnBrk="1" hangingPunct="1">
              <a:lnSpc>
                <a:spcPct val="110000"/>
              </a:lnSpc>
              <a:defRPr/>
            </a:pPr>
            <a:r>
              <a:rPr lang="zh-CN" altLang="en-US" sz="2800" dirty="0" smtClean="0">
                <a:solidFill>
                  <a:srgbClr val="000000"/>
                </a:solidFill>
                <a:latin typeface="Times New Roman" panose="02020603050405020304" pitchFamily="18" charset="0"/>
              </a:rPr>
              <a:t>他们有什么不同？</a:t>
            </a:r>
            <a:endParaRPr lang="zh-CN" altLang="en-US" sz="2800" dirty="0" smtClean="0">
              <a:solidFill>
                <a:srgbClr val="000000"/>
              </a:solidFill>
              <a:latin typeface="Times New Roman" panose="02020603050405020304" pitchFamily="18" charset="0"/>
            </a:endParaRPr>
          </a:p>
          <a:p>
            <a:pPr marL="85725" indent="0" eaLnBrk="1" hangingPunct="1">
              <a:lnSpc>
                <a:spcPct val="110000"/>
              </a:lnSpc>
              <a:buFont typeface="Arial" panose="020B0604020202020204" pitchFamily="34" charset="0"/>
              <a:buNone/>
              <a:defRPr/>
            </a:pPr>
            <a:endParaRPr lang="zh-CN" altLang="en-US" sz="1600" dirty="0" smtClean="0">
              <a:solidFill>
                <a:srgbClr val="000000"/>
              </a:solidFill>
              <a:latin typeface="Times New Roman" panose="02020603050405020304" pitchFamily="18" charset="0"/>
            </a:endParaRPr>
          </a:p>
        </p:txBody>
      </p:sp>
      <p:pic>
        <p:nvPicPr>
          <p:cNvPr id="101" name="图片 100"/>
          <p:cNvPicPr/>
          <p:nvPr/>
        </p:nvPicPr>
        <p:blipFill>
          <a:blip r:embed="rId1" cstate="email"/>
          <a:stretch>
            <a:fillRect/>
          </a:stretch>
        </p:blipFill>
        <p:spPr>
          <a:xfrm>
            <a:off x="7751445" y="2064385"/>
            <a:ext cx="3355340" cy="294259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8434"/>
                                        </p:tgtEl>
                                        <p:attrNameLst>
                                          <p:attrName>style.visibility</p:attrName>
                                        </p:attrNameLst>
                                      </p:cBhvr>
                                      <p:to>
                                        <p:strVal val="visible"/>
                                      </p:to>
                                    </p:set>
                                    <p:anim calcmode="lin" valueType="num">
                                      <p:cBhvr>
                                        <p:cTn id="7" dur="1000" fill="hold"/>
                                        <p:tgtEl>
                                          <p:spTgt spid="18434"/>
                                        </p:tgtEl>
                                        <p:attrNameLst>
                                          <p:attrName>ppt_w</p:attrName>
                                        </p:attrNameLst>
                                      </p:cBhvr>
                                      <p:tavLst>
                                        <p:tav tm="0">
                                          <p:val>
                                            <p:fltVal val="0"/>
                                          </p:val>
                                        </p:tav>
                                        <p:tav tm="100000">
                                          <p:val>
                                            <p:strVal val="#ppt_w"/>
                                          </p:val>
                                        </p:tav>
                                      </p:tavLst>
                                    </p:anim>
                                    <p:anim calcmode="lin" valueType="num">
                                      <p:cBhvr>
                                        <p:cTn id="8" dur="1000" fill="hold"/>
                                        <p:tgtEl>
                                          <p:spTgt spid="18434"/>
                                        </p:tgtEl>
                                        <p:attrNameLst>
                                          <p:attrName>ppt_h</p:attrName>
                                        </p:attrNameLst>
                                      </p:cBhvr>
                                      <p:tavLst>
                                        <p:tav tm="0">
                                          <p:val>
                                            <p:fltVal val="0"/>
                                          </p:val>
                                        </p:tav>
                                        <p:tav tm="100000">
                                          <p:val>
                                            <p:strVal val="#ppt_h"/>
                                          </p:val>
                                        </p:tav>
                                      </p:tavLst>
                                    </p:anim>
                                    <p:anim calcmode="lin" valueType="num">
                                      <p:cBhvr>
                                        <p:cTn id="9" dur="1000" fill="hold"/>
                                        <p:tgtEl>
                                          <p:spTgt spid="18434"/>
                                        </p:tgtEl>
                                        <p:attrNameLst>
                                          <p:attrName>style.rotation</p:attrName>
                                        </p:attrNameLst>
                                      </p:cBhvr>
                                      <p:tavLst>
                                        <p:tav tm="0">
                                          <p:val>
                                            <p:fltVal val="90"/>
                                          </p:val>
                                        </p:tav>
                                        <p:tav tm="100000">
                                          <p:val>
                                            <p:fltVal val="0"/>
                                          </p:val>
                                        </p:tav>
                                      </p:tavLst>
                                    </p:anim>
                                    <p:animEffect transition="in" filter="fade">
                                      <p:cBhvr>
                                        <p:cTn id="10" dur="1000"/>
                                        <p:tgtEl>
                                          <p:spTgt spid="18434"/>
                                        </p:tgtEl>
                                      </p:cBhvr>
                                    </p:animEffect>
                                  </p:childTnLst>
                                </p:cTn>
                              </p:par>
                            </p:childTnLst>
                          </p:cTn>
                        </p:par>
                      </p:childTnLst>
                    </p:cTn>
                  </p:par>
                  <p:par>
                    <p:cTn id="11" fill="hold">
                      <p:stCondLst>
                        <p:cond delay="indefinite"/>
                      </p:stCondLst>
                      <p:childTnLst>
                        <p:par>
                          <p:cTn id="12" fill="hold">
                            <p:stCondLst>
                              <p:cond delay="0"/>
                            </p:stCondLst>
                            <p:childTnLst>
                              <p:par>
                                <p:cTn id="13" presetID="13" presetClass="entr" presetSubtype="16" fill="hold" grpId="0" nodeType="clickEffect">
                                  <p:stCondLst>
                                    <p:cond delay="0"/>
                                  </p:stCondLst>
                                  <p:childTnLst>
                                    <p:set>
                                      <p:cBhvr>
                                        <p:cTn id="14" dur="1" fill="hold">
                                          <p:stCondLst>
                                            <p:cond delay="0"/>
                                          </p:stCondLst>
                                        </p:cTn>
                                        <p:tgtEl>
                                          <p:spTgt spid="18435">
                                            <p:txEl>
                                              <p:pRg st="0" end="0"/>
                                            </p:txEl>
                                          </p:spTgt>
                                        </p:tgtEl>
                                        <p:attrNameLst>
                                          <p:attrName>style.visibility</p:attrName>
                                        </p:attrNameLst>
                                      </p:cBhvr>
                                      <p:to>
                                        <p:strVal val="visible"/>
                                      </p:to>
                                    </p:set>
                                    <p:animEffect transition="in" filter="plus(in)">
                                      <p:cBhvr>
                                        <p:cTn id="15" dur="2000"/>
                                        <p:tgtEl>
                                          <p:spTgt spid="1843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grpId="0" nodeType="clickEffect">
                                  <p:stCondLst>
                                    <p:cond delay="0"/>
                                  </p:stCondLst>
                                  <p:childTnLst>
                                    <p:set>
                                      <p:cBhvr>
                                        <p:cTn id="19" dur="1" fill="hold">
                                          <p:stCondLst>
                                            <p:cond delay="0"/>
                                          </p:stCondLst>
                                        </p:cTn>
                                        <p:tgtEl>
                                          <p:spTgt spid="18435">
                                            <p:txEl>
                                              <p:pRg st="1" end="1"/>
                                            </p:txEl>
                                          </p:spTgt>
                                        </p:tgtEl>
                                        <p:attrNameLst>
                                          <p:attrName>style.visibility</p:attrName>
                                        </p:attrNameLst>
                                      </p:cBhvr>
                                      <p:to>
                                        <p:strVal val="visible"/>
                                      </p:to>
                                    </p:set>
                                    <p:animEffect transition="in" filter="plus(in)">
                                      <p:cBhvr>
                                        <p:cTn id="20" dur="2000"/>
                                        <p:tgtEl>
                                          <p:spTgt spid="1843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3" presetClass="entr" presetSubtype="16" fill="hold" grpId="0" nodeType="clickEffect">
                                  <p:stCondLst>
                                    <p:cond delay="0"/>
                                  </p:stCondLst>
                                  <p:childTnLst>
                                    <p:set>
                                      <p:cBhvr>
                                        <p:cTn id="24" dur="1" fill="hold">
                                          <p:stCondLst>
                                            <p:cond delay="0"/>
                                          </p:stCondLst>
                                        </p:cTn>
                                        <p:tgtEl>
                                          <p:spTgt spid="18435">
                                            <p:txEl>
                                              <p:pRg st="2" end="2"/>
                                            </p:txEl>
                                          </p:spTgt>
                                        </p:tgtEl>
                                        <p:attrNameLst>
                                          <p:attrName>style.visibility</p:attrName>
                                        </p:attrNameLst>
                                      </p:cBhvr>
                                      <p:to>
                                        <p:strVal val="visible"/>
                                      </p:to>
                                    </p:set>
                                    <p:animEffect transition="in" filter="plus(in)">
                                      <p:cBhvr>
                                        <p:cTn id="25" dur="2000"/>
                                        <p:tgtEl>
                                          <p:spTgt spid="1843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3" presetClass="entr" presetSubtype="16" fill="hold" grpId="0" nodeType="clickEffect">
                                  <p:stCondLst>
                                    <p:cond delay="0"/>
                                  </p:stCondLst>
                                  <p:childTnLst>
                                    <p:set>
                                      <p:cBhvr>
                                        <p:cTn id="29" dur="1" fill="hold">
                                          <p:stCondLst>
                                            <p:cond delay="0"/>
                                          </p:stCondLst>
                                        </p:cTn>
                                        <p:tgtEl>
                                          <p:spTgt spid="18435">
                                            <p:txEl>
                                              <p:pRg st="3" end="3"/>
                                            </p:txEl>
                                          </p:spTgt>
                                        </p:tgtEl>
                                        <p:attrNameLst>
                                          <p:attrName>style.visibility</p:attrName>
                                        </p:attrNameLst>
                                      </p:cBhvr>
                                      <p:to>
                                        <p:strVal val="visible"/>
                                      </p:to>
                                    </p:set>
                                    <p:animEffect transition="in" filter="plus(in)">
                                      <p:cBhvr>
                                        <p:cTn id="30" dur="2000"/>
                                        <p:tgtEl>
                                          <p:spTgt spid="18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1918167" y="1116108"/>
            <a:ext cx="8532812" cy="4979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spcBef>
                <a:spcPct val="20000"/>
              </a:spcBef>
            </a:pPr>
            <a:r>
              <a:rPr lang="zh-CN" altLang="en-US" sz="4000" b="1" dirty="0">
                <a:solidFill>
                  <a:srgbClr val="FF0000"/>
                </a:solidFill>
                <a:effectLst>
                  <a:outerShdw blurRad="38100" dist="38100" dir="2700000" algn="tl">
                    <a:srgbClr val="C0C0C0"/>
                  </a:outerShdw>
                </a:effectLst>
                <a:latin typeface="Arial" panose="020B0604020202020204" pitchFamily="34" charset="0"/>
              </a:rPr>
              <a:t>作文   </a:t>
            </a:r>
            <a:r>
              <a:rPr lang="zh-CN" altLang="en-US" sz="4000" b="1" dirty="0" smtClean="0">
                <a:solidFill>
                  <a:srgbClr val="FF0000"/>
                </a:solidFill>
                <a:effectLst>
                  <a:outerShdw blurRad="38100" dist="38100" dir="2700000" algn="tl">
                    <a:srgbClr val="C0C0C0"/>
                  </a:outerShdw>
                </a:effectLst>
                <a:latin typeface="Arial" panose="020B0604020202020204" pitchFamily="34" charset="0"/>
              </a:rPr>
              <a:t> </a:t>
            </a:r>
            <a:r>
              <a:rPr lang="en-US" altLang="zh-CN" sz="4000" b="1" dirty="0" smtClean="0">
                <a:solidFill>
                  <a:srgbClr val="FF0000"/>
                </a:solidFill>
                <a:effectLst>
                  <a:outerShdw blurRad="38100" dist="38100" dir="2700000" algn="tl">
                    <a:srgbClr val="C0C0C0"/>
                  </a:outerShdw>
                </a:effectLst>
                <a:latin typeface="Arial" panose="020B0604020202020204" pitchFamily="34" charset="0"/>
              </a:rPr>
              <a:t>My </a:t>
            </a:r>
            <a:r>
              <a:rPr lang="en-US" altLang="zh-CN" sz="4000" b="1" dirty="0">
                <a:solidFill>
                  <a:srgbClr val="FF0000"/>
                </a:solidFill>
                <a:effectLst>
                  <a:outerShdw blurRad="38100" dist="38100" dir="2700000" algn="tl">
                    <a:srgbClr val="C0C0C0"/>
                  </a:outerShdw>
                </a:effectLst>
                <a:latin typeface="Arial" panose="020B0604020202020204" pitchFamily="34" charset="0"/>
              </a:rPr>
              <a:t>grandpa</a:t>
            </a:r>
            <a:endParaRPr lang="en-US" altLang="zh-CN" sz="4000" b="1" dirty="0">
              <a:solidFill>
                <a:srgbClr val="FF0000"/>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4000" b="1" dirty="0">
                <a:solidFill>
                  <a:srgbClr val="0033CC"/>
                </a:solidFill>
                <a:effectLst>
                  <a:outerShdw blurRad="38100" dist="38100" dir="2700000" algn="tl">
                    <a:srgbClr val="C0C0C0"/>
                  </a:outerShdw>
                </a:effectLst>
                <a:latin typeface="Arial" panose="020B0604020202020204" pitchFamily="34" charset="0"/>
              </a:rPr>
              <a:t>1.</a:t>
            </a:r>
            <a:r>
              <a:rPr lang="zh-CN" altLang="en-US" sz="4000" b="1" dirty="0">
                <a:solidFill>
                  <a:srgbClr val="0033CC"/>
                </a:solidFill>
                <a:effectLst>
                  <a:outerShdw blurRad="38100" dist="38100" dir="2700000" algn="tl">
                    <a:srgbClr val="C0C0C0"/>
                  </a:outerShdw>
                </a:effectLst>
                <a:latin typeface="Arial" panose="020B0604020202020204" pitchFamily="34" charset="0"/>
              </a:rPr>
              <a:t>他的职业：</a:t>
            </a:r>
            <a:r>
              <a:rPr lang="en-US" altLang="zh-CN" sz="4000" b="1" dirty="0">
                <a:solidFill>
                  <a:srgbClr val="0033CC"/>
                </a:solidFill>
                <a:effectLst>
                  <a:outerShdw blurRad="38100" dist="38100" dir="2700000" algn="tl">
                    <a:srgbClr val="C0C0C0"/>
                  </a:outerShdw>
                </a:effectLst>
                <a:latin typeface="Arial" panose="020B0604020202020204" pitchFamily="34" charset="0"/>
              </a:rPr>
              <a:t>My grandpa was a …</a:t>
            </a:r>
            <a:endParaRPr lang="en-US" altLang="zh-CN" sz="4000" b="1"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4000" b="1" dirty="0">
                <a:solidFill>
                  <a:srgbClr val="0033CC"/>
                </a:solidFill>
                <a:effectLst>
                  <a:outerShdw blurRad="38100" dist="38100" dir="2700000" algn="tl">
                    <a:srgbClr val="C0C0C0"/>
                  </a:outerShdw>
                </a:effectLst>
                <a:latin typeface="Arial" panose="020B0604020202020204" pitchFamily="34" charset="0"/>
              </a:rPr>
              <a:t>2.</a:t>
            </a:r>
            <a:r>
              <a:rPr lang="zh-CN" altLang="en-US" sz="4000" b="1" dirty="0">
                <a:solidFill>
                  <a:srgbClr val="0033CC"/>
                </a:solidFill>
                <a:effectLst>
                  <a:outerShdw blurRad="38100" dist="38100" dir="2700000" algn="tl">
                    <a:srgbClr val="C0C0C0"/>
                  </a:outerShdw>
                </a:effectLst>
                <a:latin typeface="Arial" panose="020B0604020202020204" pitchFamily="34" charset="0"/>
              </a:rPr>
              <a:t>他的生活环境：</a:t>
            </a:r>
            <a:r>
              <a:rPr lang="en-US" altLang="zh-CN" sz="4000" b="1" dirty="0">
                <a:solidFill>
                  <a:srgbClr val="0033CC"/>
                </a:solidFill>
                <a:effectLst>
                  <a:outerShdw blurRad="38100" dist="38100" dir="2700000" algn="tl">
                    <a:srgbClr val="C0C0C0"/>
                  </a:outerShdw>
                </a:effectLst>
                <a:latin typeface="Arial" panose="020B0604020202020204" pitchFamily="34" charset="0"/>
              </a:rPr>
              <a:t>He lived in …He cooked on …</a:t>
            </a:r>
            <a:endParaRPr lang="en-US" altLang="zh-CN" sz="4000" b="1"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4000" b="1" dirty="0">
                <a:solidFill>
                  <a:srgbClr val="0033CC"/>
                </a:solidFill>
                <a:effectLst>
                  <a:outerShdw blurRad="38100" dist="38100" dir="2700000" algn="tl">
                    <a:srgbClr val="C0C0C0"/>
                  </a:outerShdw>
                </a:effectLst>
                <a:latin typeface="Arial" panose="020B0604020202020204" pitchFamily="34" charset="0"/>
              </a:rPr>
              <a:t>3.</a:t>
            </a:r>
            <a:r>
              <a:rPr lang="zh-CN" altLang="en-US" sz="4000" b="1" dirty="0">
                <a:solidFill>
                  <a:srgbClr val="0033CC"/>
                </a:solidFill>
                <a:effectLst>
                  <a:outerShdw blurRad="38100" dist="38100" dir="2700000" algn="tl">
                    <a:srgbClr val="C0C0C0"/>
                  </a:outerShdw>
                </a:effectLst>
                <a:latin typeface="Arial" panose="020B0604020202020204" pitchFamily="34" charset="0"/>
              </a:rPr>
              <a:t>他的教育经历：</a:t>
            </a:r>
            <a:r>
              <a:rPr lang="en-US" altLang="zh-CN" sz="4000" b="1" dirty="0">
                <a:solidFill>
                  <a:srgbClr val="0033CC"/>
                </a:solidFill>
                <a:effectLst>
                  <a:outerShdw blurRad="38100" dist="38100" dir="2700000" algn="tl">
                    <a:srgbClr val="C0C0C0"/>
                  </a:outerShdw>
                </a:effectLst>
                <a:latin typeface="Arial" panose="020B0604020202020204" pitchFamily="34" charset="0"/>
              </a:rPr>
              <a:t>He could/couldn’t…</a:t>
            </a:r>
            <a:endParaRPr lang="en-US" altLang="zh-CN" sz="4000" b="1" dirty="0">
              <a:solidFill>
                <a:srgbClr val="0033CC"/>
              </a:solidFill>
              <a:effectLst>
                <a:outerShdw blurRad="38100" dist="38100" dir="2700000" algn="tl">
                  <a:srgbClr val="C0C0C0"/>
                </a:outerShdw>
              </a:effectLst>
              <a:latin typeface="Arial" panose="020B0604020202020204" pitchFamily="34" charset="0"/>
            </a:endParaRPr>
          </a:p>
          <a:p>
            <a:pPr marL="342900" indent="-342900">
              <a:spcBef>
                <a:spcPct val="20000"/>
              </a:spcBef>
            </a:pPr>
            <a:r>
              <a:rPr lang="en-US" altLang="zh-CN" sz="4000" b="1" dirty="0">
                <a:solidFill>
                  <a:srgbClr val="0033CC"/>
                </a:solidFill>
                <a:effectLst>
                  <a:outerShdw blurRad="38100" dist="38100" dir="2700000" algn="tl">
                    <a:srgbClr val="C0C0C0"/>
                  </a:outerShdw>
                </a:effectLst>
                <a:latin typeface="Arial" panose="020B0604020202020204" pitchFamily="34" charset="0"/>
              </a:rPr>
              <a:t>4.</a:t>
            </a:r>
            <a:r>
              <a:rPr lang="zh-CN" altLang="en-US" sz="4000" b="1" dirty="0">
                <a:solidFill>
                  <a:srgbClr val="0033CC"/>
                </a:solidFill>
                <a:effectLst>
                  <a:outerShdw blurRad="38100" dist="38100" dir="2700000" algn="tl">
                    <a:srgbClr val="C0C0C0"/>
                  </a:outerShdw>
                </a:effectLst>
                <a:latin typeface="Arial" panose="020B0604020202020204" pitchFamily="34" charset="0"/>
              </a:rPr>
              <a:t>社会 环境：</a:t>
            </a:r>
            <a:r>
              <a:rPr lang="en-US" altLang="zh-CN" sz="4000" b="1" dirty="0">
                <a:solidFill>
                  <a:srgbClr val="0033CC"/>
                </a:solidFill>
                <a:effectLst>
                  <a:outerShdw blurRad="38100" dist="38100" dir="2700000" algn="tl">
                    <a:srgbClr val="C0C0C0"/>
                  </a:outerShdw>
                </a:effectLst>
                <a:latin typeface="Arial" panose="020B0604020202020204" pitchFamily="34" charset="0"/>
              </a:rPr>
              <a:t>There weren’t any …</a:t>
            </a:r>
            <a:endParaRPr lang="en-US" altLang="zh-CN" sz="4000" b="1" dirty="0">
              <a:solidFill>
                <a:srgbClr val="0033CC"/>
              </a:solidFill>
              <a:effectLst>
                <a:outerShdw blurRad="38100" dist="38100" dir="2700000" algn="tl">
                  <a:srgbClr val="C0C0C0"/>
                </a:outerShdw>
              </a:effectLst>
              <a:latin typeface="Arial" panose="020B0604020202020204" pitchFamily="34" charset="0"/>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1885587" y="829854"/>
            <a:ext cx="8517255" cy="498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indent="-342900" algn="ctr" fontAlgn="t">
              <a:lnSpc>
                <a:spcPct val="95000"/>
              </a:lnSpc>
            </a:pPr>
            <a:r>
              <a:rPr lang="en-US" altLang="zh-CN" sz="3200" b="1" dirty="0">
                <a:solidFill>
                  <a:srgbClr val="FF0000"/>
                </a:solidFill>
                <a:effectLst>
                  <a:outerShdw blurRad="38100" dist="38100" dir="2700000" algn="tl">
                    <a:srgbClr val="C0C0C0"/>
                  </a:outerShdw>
                </a:effectLst>
                <a:latin typeface="Arial" panose="020B0604020202020204" pitchFamily="34" charset="0"/>
              </a:rPr>
              <a:t>My grandpa</a:t>
            </a:r>
            <a:endParaRPr lang="en-US" altLang="zh-CN" sz="3200" b="1" dirty="0">
              <a:solidFill>
                <a:srgbClr val="FF0000"/>
              </a:solidFill>
              <a:effectLst>
                <a:outerShdw blurRad="38100" dist="38100" dir="2700000" algn="tl">
                  <a:srgbClr val="C0C0C0"/>
                </a:outerShdw>
              </a:effectLst>
              <a:latin typeface="Arial" panose="020B0604020202020204" pitchFamily="34" charset="0"/>
            </a:endParaRPr>
          </a:p>
          <a:p>
            <a:pPr marL="342900" indent="-342900" fontAlgn="t">
              <a:lnSpc>
                <a:spcPct val="95000"/>
              </a:lnSpc>
            </a:pPr>
            <a:r>
              <a:rPr lang="en-US" altLang="zh-CN" sz="3200" b="1" dirty="0">
                <a:solidFill>
                  <a:srgbClr val="0033CC"/>
                </a:solidFill>
                <a:effectLst>
                  <a:outerShdw blurRad="38100" dist="38100" dir="2700000" algn="tl">
                    <a:srgbClr val="C0C0C0"/>
                  </a:outerShdw>
                </a:effectLst>
                <a:latin typeface="Arial" panose="020B0604020202020204" pitchFamily="34" charset="0"/>
              </a:rPr>
              <a:t>           My grandpa was a teacher many years ago. He </a:t>
            </a:r>
            <a:r>
              <a:rPr lang="en-US" altLang="zh-CN" sz="3200" b="1" dirty="0" err="1">
                <a:solidFill>
                  <a:srgbClr val="0033CC"/>
                </a:solidFill>
                <a:effectLst>
                  <a:outerShdw blurRad="38100" dist="38100" dir="2700000" algn="tl">
                    <a:srgbClr val="C0C0C0"/>
                  </a:outerShdw>
                </a:effectLst>
                <a:latin typeface="Arial" panose="020B0604020202020204" pitchFamily="34" charset="0"/>
              </a:rPr>
              <a:t>teached</a:t>
            </a:r>
            <a:r>
              <a:rPr lang="en-US" altLang="zh-CN" sz="3200" b="1" dirty="0">
                <a:solidFill>
                  <a:srgbClr val="0033CC"/>
                </a:solidFill>
                <a:effectLst>
                  <a:outerShdw blurRad="38100" dist="38100" dir="2700000" algn="tl">
                    <a:srgbClr val="C0C0C0"/>
                  </a:outerShdw>
                </a:effectLst>
                <a:latin typeface="Arial" panose="020B0604020202020204" pitchFamily="34" charset="0"/>
              </a:rPr>
              <a:t> Chinese. There weren’t any buses or cars. He walked to work. There weren’t any televisions or radios. He read books every night. He couldn’t  speak English. He didn’t have enough food. He didn’t have a telephone. But he was very happy. I want to be a </a:t>
            </a:r>
            <a:r>
              <a:rPr lang="en-US" altLang="zh-CN" sz="3200" b="1" dirty="0" err="1">
                <a:solidFill>
                  <a:srgbClr val="0033CC"/>
                </a:solidFill>
                <a:effectLst>
                  <a:outerShdw blurRad="38100" dist="38100" dir="2700000" algn="tl">
                    <a:srgbClr val="C0C0C0"/>
                  </a:outerShdw>
                </a:effectLst>
                <a:latin typeface="Arial" panose="020B0604020202020204" pitchFamily="34" charset="0"/>
              </a:rPr>
              <a:t>teacher,too</a:t>
            </a:r>
            <a:r>
              <a:rPr lang="en-US" altLang="zh-CN" sz="3200" b="1" dirty="0" smtClean="0">
                <a:solidFill>
                  <a:srgbClr val="0033CC"/>
                </a:solidFill>
                <a:effectLst>
                  <a:outerShdw blurRad="38100" dist="38100" dir="2700000" algn="tl">
                    <a:srgbClr val="C0C0C0"/>
                  </a:outerShdw>
                </a:effectLst>
                <a:latin typeface="Arial" panose="020B0604020202020204" pitchFamily="34" charset="0"/>
              </a:rPr>
              <a:t>.</a:t>
            </a:r>
            <a:endParaRPr lang="en-US" altLang="zh-CN" sz="3200" b="1" dirty="0">
              <a:solidFill>
                <a:srgbClr val="0033CC"/>
              </a:solidFill>
              <a:effectLst>
                <a:outerShdw blurRad="38100" dist="38100" dir="2700000" algn="tl">
                  <a:srgbClr val="C0C0C0"/>
                </a:outerShdw>
              </a:effectLst>
              <a:latin typeface="Arial" panose="020B0604020202020204" pitchFamily="34" charset="0"/>
            </a:endParaRPr>
          </a:p>
        </p:txBody>
      </p:sp>
      <p:pic>
        <p:nvPicPr>
          <p:cNvPr id="25603" name="New picture"/>
          <p:cNvPicPr/>
          <p:nvPr/>
        </p:nvPicPr>
        <p:blipFill>
          <a:blip r:embed="rId1"/>
          <a:stretch>
            <a:fillRect/>
          </a:stretch>
        </p:blipFill>
        <p:spPr>
          <a:xfrm>
            <a:off x="10160000" y="12039600"/>
            <a:ext cx="342900" cy="241300"/>
          </a:xfrm>
          <a:prstGeom prst="cube">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279525" y="1334770"/>
            <a:ext cx="5699760" cy="711200"/>
          </a:xfrm>
        </p:spPr>
        <p:txBody>
          <a:bodyPr/>
          <a:lstStyle/>
          <a:p>
            <a:pPr eaLnBrk="1" hangingPunct="1"/>
            <a:r>
              <a:rPr lang="zh-CN" altLang="en-US" sz="4000" b="1" dirty="0" smtClean="0">
                <a:solidFill>
                  <a:srgbClr val="FF0000"/>
                </a:solidFill>
                <a:latin typeface="Times New Roman" panose="02020603050405020304" pitchFamily="18" charset="0"/>
                <a:cs typeface="Times New Roman" panose="02020603050405020304" pitchFamily="18" charset="0"/>
              </a:rPr>
              <a:t>television 电视机</a:t>
            </a:r>
            <a:endParaRPr lang="zh-CN" altLang="en-US" sz="4000" b="1" dirty="0" smtClean="0">
              <a:solidFill>
                <a:srgbClr val="FF0000"/>
              </a:solidFill>
              <a:latin typeface="Times New Roman" panose="02020603050405020304" pitchFamily="18" charset="0"/>
              <a:cs typeface="Times New Roman" panose="02020603050405020304" pitchFamily="18" charset="0"/>
            </a:endParaRPr>
          </a:p>
        </p:txBody>
      </p:sp>
      <p:sp>
        <p:nvSpPr>
          <p:cNvPr id="20483" name="Rectangle 3"/>
          <p:cNvSpPr>
            <a:spLocks noGrp="1" noChangeArrowheads="1"/>
          </p:cNvSpPr>
          <p:nvPr>
            <p:ph type="body" sz="half" idx="1"/>
          </p:nvPr>
        </p:nvSpPr>
        <p:spPr>
          <a:xfrm>
            <a:off x="1616075" y="2687320"/>
            <a:ext cx="4033520" cy="3321685"/>
          </a:xfrm>
        </p:spPr>
        <p:txBody>
          <a:bodyPr/>
          <a:lstStyle/>
          <a:p>
            <a:pPr eaLnBrk="1" hangingPunct="1"/>
            <a:r>
              <a:rPr lang="zh-CN" altLang="en-US" sz="2800" dirty="0" smtClean="0">
                <a:solidFill>
                  <a:srgbClr val="000000"/>
                </a:solidFill>
                <a:latin typeface="Times New Roman" panose="02020603050405020304" pitchFamily="18" charset="0"/>
              </a:rPr>
              <a:t>eg: This television is so small.</a:t>
            </a:r>
            <a:endParaRPr lang="zh-CN" altLang="en-US" sz="2800" dirty="0" smtClean="0">
              <a:solidFill>
                <a:srgbClr val="000000"/>
              </a:solidFill>
              <a:latin typeface="Times New Roman" panose="02020603050405020304" pitchFamily="18" charset="0"/>
            </a:endParaRPr>
          </a:p>
          <a:p>
            <a:pPr eaLnBrk="1" hangingPunct="1"/>
            <a:r>
              <a:rPr lang="zh-CN" altLang="en-US" sz="2800" dirty="0" smtClean="0">
                <a:solidFill>
                  <a:srgbClr val="000000"/>
                </a:solidFill>
                <a:latin typeface="Times New Roman" panose="02020603050405020304" pitchFamily="18" charset="0"/>
              </a:rPr>
              <a:t>这电视机太小了。</a:t>
            </a:r>
            <a:endParaRPr lang="zh-CN" altLang="en-US" sz="2800" dirty="0" smtClean="0">
              <a:solidFill>
                <a:srgbClr val="000000"/>
              </a:solidFill>
              <a:latin typeface="Times New Roman" panose="02020603050405020304" pitchFamily="18" charset="0"/>
            </a:endParaRPr>
          </a:p>
          <a:p>
            <a:pPr eaLnBrk="1" hangingPunct="1"/>
            <a:r>
              <a:rPr lang="zh-CN" altLang="en-US" sz="2800" dirty="0" smtClean="0">
                <a:solidFill>
                  <a:srgbClr val="000000"/>
                </a:solidFill>
                <a:latin typeface="Times New Roman" panose="02020603050405020304" pitchFamily="18" charset="0"/>
              </a:rPr>
              <a:t>eg: What's about that television?</a:t>
            </a:r>
            <a:endParaRPr lang="zh-CN" altLang="en-US" sz="2800" dirty="0" smtClean="0">
              <a:solidFill>
                <a:srgbClr val="000000"/>
              </a:solidFill>
              <a:latin typeface="Times New Roman" panose="02020603050405020304" pitchFamily="18" charset="0"/>
            </a:endParaRPr>
          </a:p>
          <a:p>
            <a:pPr eaLnBrk="1" hangingPunct="1"/>
            <a:r>
              <a:rPr lang="zh-CN" altLang="en-US" sz="2800" dirty="0" smtClean="0">
                <a:solidFill>
                  <a:srgbClr val="000000"/>
                </a:solidFill>
                <a:latin typeface="Times New Roman" panose="02020603050405020304" pitchFamily="18" charset="0"/>
              </a:rPr>
              <a:t>那台电视机怎么样？</a:t>
            </a:r>
            <a:endParaRPr lang="zh-CN" altLang="en-US" sz="2800" dirty="0" smtClean="0">
              <a:solidFill>
                <a:srgbClr val="000000"/>
              </a:solidFill>
              <a:latin typeface="Times New Roman" panose="02020603050405020304" pitchFamily="18" charset="0"/>
            </a:endParaRPr>
          </a:p>
          <a:p>
            <a:pPr eaLnBrk="1" hangingPunct="1"/>
            <a:endParaRPr lang="zh-CN" altLang="en-US" sz="2800" dirty="0" smtClean="0">
              <a:solidFill>
                <a:srgbClr val="000000"/>
              </a:solidFill>
              <a:latin typeface="Times New Roman" panose="02020603050405020304" pitchFamily="18" charset="0"/>
            </a:endParaRPr>
          </a:p>
        </p:txBody>
      </p:sp>
      <p:pic>
        <p:nvPicPr>
          <p:cNvPr id="102" name="图片 101"/>
          <p:cNvPicPr/>
          <p:nvPr/>
        </p:nvPicPr>
        <p:blipFill>
          <a:blip r:embed="rId1" cstate="email"/>
          <a:stretch>
            <a:fillRect/>
          </a:stretch>
        </p:blipFill>
        <p:spPr>
          <a:xfrm>
            <a:off x="7110730" y="2226310"/>
            <a:ext cx="3569335" cy="322516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0482"/>
                                        </p:tgtEl>
                                        <p:attrNameLst>
                                          <p:attrName>style.visibility</p:attrName>
                                        </p:attrNameLst>
                                      </p:cBhvr>
                                      <p:to>
                                        <p:strVal val="visible"/>
                                      </p:to>
                                    </p:set>
                                    <p:anim calcmode="lin" valueType="num">
                                      <p:cBhvr>
                                        <p:cTn id="7" dur="1000" fill="hold"/>
                                        <p:tgtEl>
                                          <p:spTgt spid="20482"/>
                                        </p:tgtEl>
                                        <p:attrNameLst>
                                          <p:attrName>ppt_w</p:attrName>
                                        </p:attrNameLst>
                                      </p:cBhvr>
                                      <p:tavLst>
                                        <p:tav tm="0">
                                          <p:val>
                                            <p:fltVal val="0"/>
                                          </p:val>
                                        </p:tav>
                                        <p:tav tm="100000">
                                          <p:val>
                                            <p:strVal val="#ppt_w"/>
                                          </p:val>
                                        </p:tav>
                                      </p:tavLst>
                                    </p:anim>
                                    <p:anim calcmode="lin" valueType="num">
                                      <p:cBhvr>
                                        <p:cTn id="8" dur="1000" fill="hold"/>
                                        <p:tgtEl>
                                          <p:spTgt spid="20482"/>
                                        </p:tgtEl>
                                        <p:attrNameLst>
                                          <p:attrName>ppt_h</p:attrName>
                                        </p:attrNameLst>
                                      </p:cBhvr>
                                      <p:tavLst>
                                        <p:tav tm="0">
                                          <p:val>
                                            <p:fltVal val="0"/>
                                          </p:val>
                                        </p:tav>
                                        <p:tav tm="100000">
                                          <p:val>
                                            <p:strVal val="#ppt_h"/>
                                          </p:val>
                                        </p:tav>
                                      </p:tavLst>
                                    </p:anim>
                                    <p:anim calcmode="lin" valueType="num">
                                      <p:cBhvr>
                                        <p:cTn id="9" dur="1000" fill="hold"/>
                                        <p:tgtEl>
                                          <p:spTgt spid="20482"/>
                                        </p:tgtEl>
                                        <p:attrNameLst>
                                          <p:attrName>style.rotation</p:attrName>
                                        </p:attrNameLst>
                                      </p:cBhvr>
                                      <p:tavLst>
                                        <p:tav tm="0">
                                          <p:val>
                                            <p:fltVal val="90"/>
                                          </p:val>
                                        </p:tav>
                                        <p:tav tm="100000">
                                          <p:val>
                                            <p:fltVal val="0"/>
                                          </p:val>
                                        </p:tav>
                                      </p:tavLst>
                                    </p:anim>
                                    <p:animEffect transition="in" filter="fade">
                                      <p:cBhvr>
                                        <p:cTn id="10" dur="1000"/>
                                        <p:tgtEl>
                                          <p:spTgt spid="20482"/>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20483">
                                            <p:txEl>
                                              <p:pRg st="0" end="0"/>
                                            </p:txEl>
                                          </p:spTgt>
                                        </p:tgtEl>
                                        <p:attrNameLst>
                                          <p:attrName>style.visibility</p:attrName>
                                        </p:attrNameLst>
                                      </p:cBhvr>
                                      <p:to>
                                        <p:strVal val="visible"/>
                                      </p:to>
                                    </p:set>
                                    <p:anim calcmode="lin" valueType="num">
                                      <p:cBhvr>
                                        <p:cTn id="15" dur="1000" fill="hold"/>
                                        <p:tgtEl>
                                          <p:spTgt spid="20483">
                                            <p:txEl>
                                              <p:pRg st="0" end="0"/>
                                            </p:txEl>
                                          </p:spTgt>
                                        </p:tgtEl>
                                        <p:attrNameLst>
                                          <p:attrName>ppt_w</p:attrName>
                                        </p:attrNameLst>
                                      </p:cBhvr>
                                      <p:tavLst>
                                        <p:tav tm="0">
                                          <p:val>
                                            <p:strVal val="#ppt_w*0.70"/>
                                          </p:val>
                                        </p:tav>
                                        <p:tav tm="100000">
                                          <p:val>
                                            <p:strVal val="#ppt_w"/>
                                          </p:val>
                                        </p:tav>
                                      </p:tavLst>
                                    </p:anim>
                                    <p:anim calcmode="lin" valueType="num">
                                      <p:cBhvr>
                                        <p:cTn id="16" dur="1000" fill="hold"/>
                                        <p:tgtEl>
                                          <p:spTgt spid="20483">
                                            <p:txEl>
                                              <p:pRg st="0" end="0"/>
                                            </p:txEl>
                                          </p:spTgt>
                                        </p:tgtEl>
                                        <p:attrNameLst>
                                          <p:attrName>ppt_h</p:attrName>
                                        </p:attrNameLst>
                                      </p:cBhvr>
                                      <p:tavLst>
                                        <p:tav tm="0">
                                          <p:val>
                                            <p:strVal val="#ppt_h"/>
                                          </p:val>
                                        </p:tav>
                                        <p:tav tm="100000">
                                          <p:val>
                                            <p:strVal val="#ppt_h"/>
                                          </p:val>
                                        </p:tav>
                                      </p:tavLst>
                                    </p:anim>
                                    <p:animEffect transition="in" filter="fade">
                                      <p:cBhvr>
                                        <p:cTn id="17" dur="1000"/>
                                        <p:tgtEl>
                                          <p:spTgt spid="2048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20483">
                                            <p:txEl>
                                              <p:pRg st="1" end="1"/>
                                            </p:txEl>
                                          </p:spTgt>
                                        </p:tgtEl>
                                        <p:attrNameLst>
                                          <p:attrName>style.visibility</p:attrName>
                                        </p:attrNameLst>
                                      </p:cBhvr>
                                      <p:to>
                                        <p:strVal val="visible"/>
                                      </p:to>
                                    </p:set>
                                    <p:anim calcmode="lin" valueType="num">
                                      <p:cBhvr>
                                        <p:cTn id="22" dur="1000" fill="hold"/>
                                        <p:tgtEl>
                                          <p:spTgt spid="20483">
                                            <p:txEl>
                                              <p:pRg st="1" end="1"/>
                                            </p:txEl>
                                          </p:spTgt>
                                        </p:tgtEl>
                                        <p:attrNameLst>
                                          <p:attrName>ppt_w</p:attrName>
                                        </p:attrNameLst>
                                      </p:cBhvr>
                                      <p:tavLst>
                                        <p:tav tm="0">
                                          <p:val>
                                            <p:strVal val="#ppt_w*0.70"/>
                                          </p:val>
                                        </p:tav>
                                        <p:tav tm="100000">
                                          <p:val>
                                            <p:strVal val="#ppt_w"/>
                                          </p:val>
                                        </p:tav>
                                      </p:tavLst>
                                    </p:anim>
                                    <p:anim calcmode="lin" valueType="num">
                                      <p:cBhvr>
                                        <p:cTn id="23" dur="1000" fill="hold"/>
                                        <p:tgtEl>
                                          <p:spTgt spid="20483">
                                            <p:txEl>
                                              <p:pRg st="1" end="1"/>
                                            </p:txEl>
                                          </p:spTgt>
                                        </p:tgtEl>
                                        <p:attrNameLst>
                                          <p:attrName>ppt_h</p:attrName>
                                        </p:attrNameLst>
                                      </p:cBhvr>
                                      <p:tavLst>
                                        <p:tav tm="0">
                                          <p:val>
                                            <p:strVal val="#ppt_h"/>
                                          </p:val>
                                        </p:tav>
                                        <p:tav tm="100000">
                                          <p:val>
                                            <p:strVal val="#ppt_h"/>
                                          </p:val>
                                        </p:tav>
                                      </p:tavLst>
                                    </p:anim>
                                    <p:animEffect transition="in" filter="fade">
                                      <p:cBhvr>
                                        <p:cTn id="24" dur="1000"/>
                                        <p:tgtEl>
                                          <p:spTgt spid="2048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20483">
                                            <p:txEl>
                                              <p:pRg st="2" end="2"/>
                                            </p:txEl>
                                          </p:spTgt>
                                        </p:tgtEl>
                                        <p:attrNameLst>
                                          <p:attrName>style.visibility</p:attrName>
                                        </p:attrNameLst>
                                      </p:cBhvr>
                                      <p:to>
                                        <p:strVal val="visible"/>
                                      </p:to>
                                    </p:set>
                                    <p:anim calcmode="lin" valueType="num">
                                      <p:cBhvr>
                                        <p:cTn id="29" dur="1000" fill="hold"/>
                                        <p:tgtEl>
                                          <p:spTgt spid="20483">
                                            <p:txEl>
                                              <p:pRg st="2" end="2"/>
                                            </p:txEl>
                                          </p:spTgt>
                                        </p:tgtEl>
                                        <p:attrNameLst>
                                          <p:attrName>ppt_w</p:attrName>
                                        </p:attrNameLst>
                                      </p:cBhvr>
                                      <p:tavLst>
                                        <p:tav tm="0">
                                          <p:val>
                                            <p:strVal val="#ppt_w*0.70"/>
                                          </p:val>
                                        </p:tav>
                                        <p:tav tm="100000">
                                          <p:val>
                                            <p:strVal val="#ppt_w"/>
                                          </p:val>
                                        </p:tav>
                                      </p:tavLst>
                                    </p:anim>
                                    <p:anim calcmode="lin" valueType="num">
                                      <p:cBhvr>
                                        <p:cTn id="30" dur="1000" fill="hold"/>
                                        <p:tgtEl>
                                          <p:spTgt spid="20483">
                                            <p:txEl>
                                              <p:pRg st="2" end="2"/>
                                            </p:txEl>
                                          </p:spTgt>
                                        </p:tgtEl>
                                        <p:attrNameLst>
                                          <p:attrName>ppt_h</p:attrName>
                                        </p:attrNameLst>
                                      </p:cBhvr>
                                      <p:tavLst>
                                        <p:tav tm="0">
                                          <p:val>
                                            <p:strVal val="#ppt_h"/>
                                          </p:val>
                                        </p:tav>
                                        <p:tav tm="100000">
                                          <p:val>
                                            <p:strVal val="#ppt_h"/>
                                          </p:val>
                                        </p:tav>
                                      </p:tavLst>
                                    </p:anim>
                                    <p:animEffect transition="in" filter="fade">
                                      <p:cBhvr>
                                        <p:cTn id="31" dur="1000"/>
                                        <p:tgtEl>
                                          <p:spTgt spid="2048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20483">
                                            <p:txEl>
                                              <p:pRg st="3" end="3"/>
                                            </p:txEl>
                                          </p:spTgt>
                                        </p:tgtEl>
                                        <p:attrNameLst>
                                          <p:attrName>style.visibility</p:attrName>
                                        </p:attrNameLst>
                                      </p:cBhvr>
                                      <p:to>
                                        <p:strVal val="visible"/>
                                      </p:to>
                                    </p:set>
                                    <p:anim calcmode="lin" valueType="num">
                                      <p:cBhvr>
                                        <p:cTn id="36" dur="1000" fill="hold"/>
                                        <p:tgtEl>
                                          <p:spTgt spid="20483">
                                            <p:txEl>
                                              <p:pRg st="3" end="3"/>
                                            </p:txEl>
                                          </p:spTgt>
                                        </p:tgtEl>
                                        <p:attrNameLst>
                                          <p:attrName>ppt_w</p:attrName>
                                        </p:attrNameLst>
                                      </p:cBhvr>
                                      <p:tavLst>
                                        <p:tav tm="0">
                                          <p:val>
                                            <p:strVal val="#ppt_w*0.70"/>
                                          </p:val>
                                        </p:tav>
                                        <p:tav tm="100000">
                                          <p:val>
                                            <p:strVal val="#ppt_w"/>
                                          </p:val>
                                        </p:tav>
                                      </p:tavLst>
                                    </p:anim>
                                    <p:anim calcmode="lin" valueType="num">
                                      <p:cBhvr>
                                        <p:cTn id="37" dur="1000" fill="hold"/>
                                        <p:tgtEl>
                                          <p:spTgt spid="20483">
                                            <p:txEl>
                                              <p:pRg st="3" end="3"/>
                                            </p:txEl>
                                          </p:spTgt>
                                        </p:tgtEl>
                                        <p:attrNameLst>
                                          <p:attrName>ppt_h</p:attrName>
                                        </p:attrNameLst>
                                      </p:cBhvr>
                                      <p:tavLst>
                                        <p:tav tm="0">
                                          <p:val>
                                            <p:strVal val="#ppt_h"/>
                                          </p:val>
                                        </p:tav>
                                        <p:tav tm="100000">
                                          <p:val>
                                            <p:strVal val="#ppt_h"/>
                                          </p:val>
                                        </p:tav>
                                      </p:tavLst>
                                    </p:anim>
                                    <p:animEffect transition="in" filter="fade">
                                      <p:cBhvr>
                                        <p:cTn id="38" dur="1000"/>
                                        <p:tgtEl>
                                          <p:spTgt spid="204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120390" y="1236345"/>
            <a:ext cx="3829685" cy="711200"/>
          </a:xfrm>
        </p:spPr>
        <p:txBody>
          <a:bodyPr/>
          <a:lstStyle/>
          <a:p>
            <a:pPr eaLnBrk="1" hangingPunct="1"/>
            <a:r>
              <a:rPr lang="zh-CN" altLang="en-US" sz="4000" b="1" smtClean="0">
                <a:solidFill>
                  <a:srgbClr val="FF0000"/>
                </a:solidFill>
                <a:latin typeface="Times New Roman" panose="02020603050405020304" pitchFamily="18" charset="0"/>
              </a:rPr>
              <a:t>change 改变</a:t>
            </a:r>
            <a:endParaRPr lang="zh-CN" altLang="en-US" sz="4000" b="1" smtClean="0">
              <a:solidFill>
                <a:srgbClr val="FF0000"/>
              </a:solidFill>
              <a:latin typeface="Times New Roman" panose="02020603050405020304" pitchFamily="18" charset="0"/>
            </a:endParaRPr>
          </a:p>
        </p:txBody>
      </p:sp>
      <p:sp>
        <p:nvSpPr>
          <p:cNvPr id="22531" name="Rectangle 3"/>
          <p:cNvSpPr>
            <a:spLocks noGrp="1" noChangeArrowheads="1"/>
          </p:cNvSpPr>
          <p:nvPr>
            <p:ph type="body" sz="half" idx="1"/>
          </p:nvPr>
        </p:nvSpPr>
        <p:spPr>
          <a:xfrm>
            <a:off x="412750" y="2480945"/>
            <a:ext cx="5410200" cy="3381375"/>
          </a:xfrm>
        </p:spPr>
        <p:txBody>
          <a:bodyPr/>
          <a:lstStyle/>
          <a:p>
            <a:pPr eaLnBrk="1" hangingPunct="1">
              <a:defRPr/>
            </a:pPr>
            <a:r>
              <a:rPr lang="zh-CN" altLang="en-US" sz="3200" smtClean="0">
                <a:solidFill>
                  <a:srgbClr val="000000"/>
                </a:solidFill>
                <a:latin typeface="Times New Roman" panose="02020603050405020304" pitchFamily="18" charset="0"/>
              </a:rPr>
              <a:t>eg: The house changed a lot.</a:t>
            </a:r>
            <a:endParaRPr lang="zh-CN" altLang="en-US" sz="3200" smtClean="0">
              <a:solidFill>
                <a:srgbClr val="000000"/>
              </a:solidFill>
              <a:latin typeface="Times New Roman" panose="02020603050405020304" pitchFamily="18" charset="0"/>
            </a:endParaRPr>
          </a:p>
          <a:p>
            <a:pPr eaLnBrk="1" hangingPunct="1">
              <a:defRPr/>
            </a:pPr>
            <a:r>
              <a:rPr lang="zh-CN" altLang="en-US" sz="3200" smtClean="0">
                <a:solidFill>
                  <a:srgbClr val="000000"/>
                </a:solidFill>
                <a:latin typeface="Times New Roman" panose="02020603050405020304" pitchFamily="18" charset="0"/>
              </a:rPr>
              <a:t>这间房子改变了许多。</a:t>
            </a:r>
            <a:endParaRPr lang="zh-CN" altLang="en-US" sz="3200" smtClean="0">
              <a:solidFill>
                <a:srgbClr val="000000"/>
              </a:solidFill>
              <a:latin typeface="Times New Roman" panose="02020603050405020304" pitchFamily="18" charset="0"/>
            </a:endParaRPr>
          </a:p>
          <a:p>
            <a:pPr eaLnBrk="1" hangingPunct="1">
              <a:defRPr/>
            </a:pPr>
            <a:r>
              <a:rPr lang="zh-CN" altLang="en-US" sz="3200" smtClean="0">
                <a:solidFill>
                  <a:srgbClr val="000000"/>
                </a:solidFill>
                <a:latin typeface="Times New Roman" panose="02020603050405020304" pitchFamily="18" charset="0"/>
              </a:rPr>
              <a:t>eg: What is changed there?</a:t>
            </a:r>
            <a:endParaRPr lang="zh-CN" altLang="en-US" sz="3200" smtClean="0">
              <a:solidFill>
                <a:srgbClr val="000000"/>
              </a:solidFill>
              <a:latin typeface="Times New Roman" panose="02020603050405020304" pitchFamily="18" charset="0"/>
            </a:endParaRPr>
          </a:p>
          <a:p>
            <a:pPr eaLnBrk="1" hangingPunct="1">
              <a:defRPr/>
            </a:pPr>
            <a:r>
              <a:rPr lang="zh-CN" altLang="en-US" sz="3200" smtClean="0">
                <a:solidFill>
                  <a:srgbClr val="000000"/>
                </a:solidFill>
                <a:latin typeface="Times New Roman" panose="02020603050405020304" pitchFamily="18" charset="0"/>
              </a:rPr>
              <a:t>有什么变化？</a:t>
            </a:r>
            <a:endParaRPr lang="zh-CN" altLang="en-US" sz="3200" smtClean="0">
              <a:solidFill>
                <a:srgbClr val="000000"/>
              </a:solidFill>
              <a:latin typeface="Times New Roman" panose="02020603050405020304" pitchFamily="18" charset="0"/>
            </a:endParaRPr>
          </a:p>
          <a:p>
            <a:pPr eaLnBrk="1" hangingPunct="1">
              <a:defRPr/>
            </a:pPr>
            <a:endParaRPr lang="zh-CN" altLang="en-US" sz="3200" smtClean="0">
              <a:solidFill>
                <a:srgbClr val="000000"/>
              </a:solidFill>
              <a:latin typeface="Times New Roman" panose="02020603050405020304" pitchFamily="18" charset="0"/>
            </a:endParaRPr>
          </a:p>
          <a:p>
            <a:pPr marL="0" indent="85725" eaLnBrk="1" hangingPunct="1">
              <a:buFont typeface="Arial" panose="020B0604020202020204" pitchFamily="34" charset="0"/>
              <a:buNone/>
              <a:defRPr/>
            </a:pPr>
            <a:endParaRPr lang="zh-CN" altLang="en-US" sz="3200" smtClean="0">
              <a:solidFill>
                <a:srgbClr val="000000"/>
              </a:solidFill>
              <a:latin typeface="Times New Roman" panose="02020603050405020304" pitchFamily="18" charset="0"/>
            </a:endParaRPr>
          </a:p>
          <a:p>
            <a:pPr eaLnBrk="1" hangingPunct="1">
              <a:defRPr/>
            </a:pPr>
            <a:endParaRPr lang="zh-CN" altLang="en-US" sz="3200" smtClean="0">
              <a:solidFill>
                <a:srgbClr val="000000"/>
              </a:solidFill>
              <a:latin typeface="Times New Roman" panose="02020603050405020304" pitchFamily="18" charset="0"/>
            </a:endParaRPr>
          </a:p>
        </p:txBody>
      </p:sp>
      <p:pic>
        <p:nvPicPr>
          <p:cNvPr id="103" name="图片 102"/>
          <p:cNvPicPr/>
          <p:nvPr/>
        </p:nvPicPr>
        <p:blipFill>
          <a:blip r:embed="rId1" cstate="email"/>
          <a:stretch>
            <a:fillRect/>
          </a:stretch>
        </p:blipFill>
        <p:spPr>
          <a:xfrm>
            <a:off x="6180455" y="2480945"/>
            <a:ext cx="5113655" cy="339915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2530"/>
                                        </p:tgtEl>
                                        <p:attrNameLst>
                                          <p:attrName>style.visibility</p:attrName>
                                        </p:attrNameLst>
                                      </p:cBhvr>
                                      <p:to>
                                        <p:strVal val="visible"/>
                                      </p:to>
                                    </p:set>
                                    <p:anim calcmode="lin" valueType="num">
                                      <p:cBhvr>
                                        <p:cTn id="7" dur="1000" fill="hold"/>
                                        <p:tgtEl>
                                          <p:spTgt spid="22530"/>
                                        </p:tgtEl>
                                        <p:attrNameLst>
                                          <p:attrName>ppt_w</p:attrName>
                                        </p:attrNameLst>
                                      </p:cBhvr>
                                      <p:tavLst>
                                        <p:tav tm="0">
                                          <p:val>
                                            <p:fltVal val="0"/>
                                          </p:val>
                                        </p:tav>
                                        <p:tav tm="100000">
                                          <p:val>
                                            <p:strVal val="#ppt_w"/>
                                          </p:val>
                                        </p:tav>
                                      </p:tavLst>
                                    </p:anim>
                                    <p:anim calcmode="lin" valueType="num">
                                      <p:cBhvr>
                                        <p:cTn id="8" dur="1000" fill="hold"/>
                                        <p:tgtEl>
                                          <p:spTgt spid="22530"/>
                                        </p:tgtEl>
                                        <p:attrNameLst>
                                          <p:attrName>ppt_h</p:attrName>
                                        </p:attrNameLst>
                                      </p:cBhvr>
                                      <p:tavLst>
                                        <p:tav tm="0">
                                          <p:val>
                                            <p:fltVal val="0"/>
                                          </p:val>
                                        </p:tav>
                                        <p:tav tm="100000">
                                          <p:val>
                                            <p:strVal val="#ppt_h"/>
                                          </p:val>
                                        </p:tav>
                                      </p:tavLst>
                                    </p:anim>
                                    <p:anim calcmode="lin" valueType="num">
                                      <p:cBhvr>
                                        <p:cTn id="9" dur="1000" fill="hold"/>
                                        <p:tgtEl>
                                          <p:spTgt spid="22530"/>
                                        </p:tgtEl>
                                        <p:attrNameLst>
                                          <p:attrName>style.rotation</p:attrName>
                                        </p:attrNameLst>
                                      </p:cBhvr>
                                      <p:tavLst>
                                        <p:tav tm="0">
                                          <p:val>
                                            <p:fltVal val="90"/>
                                          </p:val>
                                        </p:tav>
                                        <p:tav tm="100000">
                                          <p:val>
                                            <p:fltVal val="0"/>
                                          </p:val>
                                        </p:tav>
                                      </p:tavLst>
                                    </p:anim>
                                    <p:animEffect transition="in" filter="fade">
                                      <p:cBhvr>
                                        <p:cTn id="10" dur="1000"/>
                                        <p:tgtEl>
                                          <p:spTgt spid="22530"/>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22531">
                                            <p:txEl>
                                              <p:pRg st="0" end="0"/>
                                            </p:txEl>
                                          </p:spTgt>
                                        </p:tgtEl>
                                        <p:attrNameLst>
                                          <p:attrName>style.visibility</p:attrName>
                                        </p:attrNameLst>
                                      </p:cBhvr>
                                      <p:to>
                                        <p:strVal val="visible"/>
                                      </p:to>
                                    </p:set>
                                    <p:anim calcmode="lin" valueType="num">
                                      <p:cBhvr>
                                        <p:cTn id="15" dur="1000" fill="hold"/>
                                        <p:tgtEl>
                                          <p:spTgt spid="22531">
                                            <p:txEl>
                                              <p:pRg st="0" end="0"/>
                                            </p:txEl>
                                          </p:spTgt>
                                        </p:tgtEl>
                                        <p:attrNameLst>
                                          <p:attrName>ppt_w</p:attrName>
                                        </p:attrNameLst>
                                      </p:cBhvr>
                                      <p:tavLst>
                                        <p:tav tm="0">
                                          <p:val>
                                            <p:strVal val="#ppt_w*0.70"/>
                                          </p:val>
                                        </p:tav>
                                        <p:tav tm="100000">
                                          <p:val>
                                            <p:strVal val="#ppt_w"/>
                                          </p:val>
                                        </p:tav>
                                      </p:tavLst>
                                    </p:anim>
                                    <p:anim calcmode="lin" valueType="num">
                                      <p:cBhvr>
                                        <p:cTn id="16" dur="1000" fill="hold"/>
                                        <p:tgtEl>
                                          <p:spTgt spid="22531">
                                            <p:txEl>
                                              <p:pRg st="0" end="0"/>
                                            </p:txEl>
                                          </p:spTgt>
                                        </p:tgtEl>
                                        <p:attrNameLst>
                                          <p:attrName>ppt_h</p:attrName>
                                        </p:attrNameLst>
                                      </p:cBhvr>
                                      <p:tavLst>
                                        <p:tav tm="0">
                                          <p:val>
                                            <p:strVal val="#ppt_h"/>
                                          </p:val>
                                        </p:tav>
                                        <p:tav tm="100000">
                                          <p:val>
                                            <p:strVal val="#ppt_h"/>
                                          </p:val>
                                        </p:tav>
                                      </p:tavLst>
                                    </p:anim>
                                    <p:animEffect transition="in" filter="fade">
                                      <p:cBhvr>
                                        <p:cTn id="17" dur="1000"/>
                                        <p:tgtEl>
                                          <p:spTgt spid="2253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22531">
                                            <p:txEl>
                                              <p:pRg st="1" end="1"/>
                                            </p:txEl>
                                          </p:spTgt>
                                        </p:tgtEl>
                                        <p:attrNameLst>
                                          <p:attrName>style.visibility</p:attrName>
                                        </p:attrNameLst>
                                      </p:cBhvr>
                                      <p:to>
                                        <p:strVal val="visible"/>
                                      </p:to>
                                    </p:set>
                                    <p:anim calcmode="lin" valueType="num">
                                      <p:cBhvr>
                                        <p:cTn id="22" dur="1000" fill="hold"/>
                                        <p:tgtEl>
                                          <p:spTgt spid="22531">
                                            <p:txEl>
                                              <p:pRg st="1" end="1"/>
                                            </p:txEl>
                                          </p:spTgt>
                                        </p:tgtEl>
                                        <p:attrNameLst>
                                          <p:attrName>ppt_w</p:attrName>
                                        </p:attrNameLst>
                                      </p:cBhvr>
                                      <p:tavLst>
                                        <p:tav tm="0">
                                          <p:val>
                                            <p:strVal val="#ppt_w*0.70"/>
                                          </p:val>
                                        </p:tav>
                                        <p:tav tm="100000">
                                          <p:val>
                                            <p:strVal val="#ppt_w"/>
                                          </p:val>
                                        </p:tav>
                                      </p:tavLst>
                                    </p:anim>
                                    <p:anim calcmode="lin" valueType="num">
                                      <p:cBhvr>
                                        <p:cTn id="23" dur="1000" fill="hold"/>
                                        <p:tgtEl>
                                          <p:spTgt spid="22531">
                                            <p:txEl>
                                              <p:pRg st="1" end="1"/>
                                            </p:txEl>
                                          </p:spTgt>
                                        </p:tgtEl>
                                        <p:attrNameLst>
                                          <p:attrName>ppt_h</p:attrName>
                                        </p:attrNameLst>
                                      </p:cBhvr>
                                      <p:tavLst>
                                        <p:tav tm="0">
                                          <p:val>
                                            <p:strVal val="#ppt_h"/>
                                          </p:val>
                                        </p:tav>
                                        <p:tav tm="100000">
                                          <p:val>
                                            <p:strVal val="#ppt_h"/>
                                          </p:val>
                                        </p:tav>
                                      </p:tavLst>
                                    </p:anim>
                                    <p:animEffect transition="in" filter="fade">
                                      <p:cBhvr>
                                        <p:cTn id="24" dur="1000"/>
                                        <p:tgtEl>
                                          <p:spTgt spid="22531">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22531">
                                            <p:txEl>
                                              <p:pRg st="2" end="2"/>
                                            </p:txEl>
                                          </p:spTgt>
                                        </p:tgtEl>
                                        <p:attrNameLst>
                                          <p:attrName>style.visibility</p:attrName>
                                        </p:attrNameLst>
                                      </p:cBhvr>
                                      <p:to>
                                        <p:strVal val="visible"/>
                                      </p:to>
                                    </p:set>
                                    <p:anim calcmode="lin" valueType="num">
                                      <p:cBhvr>
                                        <p:cTn id="29" dur="1000" fill="hold"/>
                                        <p:tgtEl>
                                          <p:spTgt spid="22531">
                                            <p:txEl>
                                              <p:pRg st="2" end="2"/>
                                            </p:txEl>
                                          </p:spTgt>
                                        </p:tgtEl>
                                        <p:attrNameLst>
                                          <p:attrName>ppt_w</p:attrName>
                                        </p:attrNameLst>
                                      </p:cBhvr>
                                      <p:tavLst>
                                        <p:tav tm="0">
                                          <p:val>
                                            <p:strVal val="#ppt_w*0.70"/>
                                          </p:val>
                                        </p:tav>
                                        <p:tav tm="100000">
                                          <p:val>
                                            <p:strVal val="#ppt_w"/>
                                          </p:val>
                                        </p:tav>
                                      </p:tavLst>
                                    </p:anim>
                                    <p:anim calcmode="lin" valueType="num">
                                      <p:cBhvr>
                                        <p:cTn id="30" dur="1000" fill="hold"/>
                                        <p:tgtEl>
                                          <p:spTgt spid="22531">
                                            <p:txEl>
                                              <p:pRg st="2" end="2"/>
                                            </p:txEl>
                                          </p:spTgt>
                                        </p:tgtEl>
                                        <p:attrNameLst>
                                          <p:attrName>ppt_h</p:attrName>
                                        </p:attrNameLst>
                                      </p:cBhvr>
                                      <p:tavLst>
                                        <p:tav tm="0">
                                          <p:val>
                                            <p:strVal val="#ppt_h"/>
                                          </p:val>
                                        </p:tav>
                                        <p:tav tm="100000">
                                          <p:val>
                                            <p:strVal val="#ppt_h"/>
                                          </p:val>
                                        </p:tav>
                                      </p:tavLst>
                                    </p:anim>
                                    <p:animEffect transition="in" filter="fade">
                                      <p:cBhvr>
                                        <p:cTn id="31" dur="1000"/>
                                        <p:tgtEl>
                                          <p:spTgt spid="22531">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22531">
                                            <p:txEl>
                                              <p:pRg st="3" end="3"/>
                                            </p:txEl>
                                          </p:spTgt>
                                        </p:tgtEl>
                                        <p:attrNameLst>
                                          <p:attrName>style.visibility</p:attrName>
                                        </p:attrNameLst>
                                      </p:cBhvr>
                                      <p:to>
                                        <p:strVal val="visible"/>
                                      </p:to>
                                    </p:set>
                                    <p:anim calcmode="lin" valueType="num">
                                      <p:cBhvr>
                                        <p:cTn id="36" dur="1000" fill="hold"/>
                                        <p:tgtEl>
                                          <p:spTgt spid="22531">
                                            <p:txEl>
                                              <p:pRg st="3" end="3"/>
                                            </p:txEl>
                                          </p:spTgt>
                                        </p:tgtEl>
                                        <p:attrNameLst>
                                          <p:attrName>ppt_w</p:attrName>
                                        </p:attrNameLst>
                                      </p:cBhvr>
                                      <p:tavLst>
                                        <p:tav tm="0">
                                          <p:val>
                                            <p:strVal val="#ppt_w*0.70"/>
                                          </p:val>
                                        </p:tav>
                                        <p:tav tm="100000">
                                          <p:val>
                                            <p:strVal val="#ppt_w"/>
                                          </p:val>
                                        </p:tav>
                                      </p:tavLst>
                                    </p:anim>
                                    <p:anim calcmode="lin" valueType="num">
                                      <p:cBhvr>
                                        <p:cTn id="37" dur="1000" fill="hold"/>
                                        <p:tgtEl>
                                          <p:spTgt spid="22531">
                                            <p:txEl>
                                              <p:pRg st="3" end="3"/>
                                            </p:txEl>
                                          </p:spTgt>
                                        </p:tgtEl>
                                        <p:attrNameLst>
                                          <p:attrName>ppt_h</p:attrName>
                                        </p:attrNameLst>
                                      </p:cBhvr>
                                      <p:tavLst>
                                        <p:tav tm="0">
                                          <p:val>
                                            <p:strVal val="#ppt_h"/>
                                          </p:val>
                                        </p:tav>
                                        <p:tav tm="100000">
                                          <p:val>
                                            <p:strVal val="#ppt_h"/>
                                          </p:val>
                                        </p:tav>
                                      </p:tavLst>
                                    </p:anim>
                                    <p:animEffect transition="in" filter="fade">
                                      <p:cBhvr>
                                        <p:cTn id="38" dur="10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410585" y="982345"/>
            <a:ext cx="2701290" cy="711200"/>
          </a:xfrm>
        </p:spPr>
        <p:txBody>
          <a:bodyPr/>
          <a:lstStyle/>
          <a:p>
            <a:pPr eaLnBrk="1" hangingPunct="1"/>
            <a:r>
              <a:rPr lang="zh-CN" altLang="en-US" sz="4000" b="1" smtClean="0">
                <a:solidFill>
                  <a:srgbClr val="FF0000"/>
                </a:solidFill>
                <a:latin typeface="Times New Roman" panose="02020603050405020304" pitchFamily="18" charset="0"/>
              </a:rPr>
              <a:t>ago 以前</a:t>
            </a:r>
            <a:endParaRPr lang="zh-CN" altLang="en-US" sz="4000" b="1" smtClean="0">
              <a:solidFill>
                <a:srgbClr val="FF0000"/>
              </a:solidFill>
              <a:latin typeface="Times New Roman" panose="02020603050405020304" pitchFamily="18" charset="0"/>
            </a:endParaRPr>
          </a:p>
        </p:txBody>
      </p:sp>
      <p:sp>
        <p:nvSpPr>
          <p:cNvPr id="24579" name="Rectangle 3"/>
          <p:cNvSpPr>
            <a:spLocks noGrp="1" noChangeArrowheads="1"/>
          </p:cNvSpPr>
          <p:nvPr>
            <p:ph type="body" sz="half" idx="1"/>
          </p:nvPr>
        </p:nvSpPr>
        <p:spPr>
          <a:xfrm>
            <a:off x="499110" y="1823720"/>
            <a:ext cx="7481570" cy="4741545"/>
          </a:xfrm>
        </p:spPr>
        <p:txBody>
          <a:bodyPr/>
          <a:lstStyle/>
          <a:p>
            <a:pPr eaLnBrk="1" hangingPunct="1">
              <a:lnSpc>
                <a:spcPct val="90000"/>
              </a:lnSpc>
              <a:defRPr/>
            </a:pPr>
            <a:r>
              <a:rPr lang="zh-CN" altLang="en-US" sz="3200" smtClean="0">
                <a:solidFill>
                  <a:srgbClr val="000000"/>
                </a:solidFill>
                <a:latin typeface="Times New Roman" panose="02020603050405020304" pitchFamily="18" charset="0"/>
              </a:rPr>
              <a:t>eg: Many years ago，there is no computer.</a:t>
            </a:r>
            <a:endParaRPr lang="zh-CN" altLang="en-US" sz="3200" smtClean="0">
              <a:solidFill>
                <a:srgbClr val="000000"/>
              </a:solidFill>
              <a:latin typeface="Times New Roman" panose="02020603050405020304" pitchFamily="18" charset="0"/>
            </a:endParaRPr>
          </a:p>
          <a:p>
            <a:pPr eaLnBrk="1" hangingPunct="1">
              <a:lnSpc>
                <a:spcPct val="90000"/>
              </a:lnSpc>
              <a:defRPr/>
            </a:pPr>
            <a:r>
              <a:rPr lang="zh-CN" altLang="en-US" sz="3200" smtClean="0">
                <a:solidFill>
                  <a:srgbClr val="000000"/>
                </a:solidFill>
                <a:latin typeface="Times New Roman" panose="02020603050405020304" pitchFamily="18" charset="0"/>
              </a:rPr>
              <a:t>许多年以前，没有电脑。</a:t>
            </a:r>
            <a:endParaRPr lang="zh-CN" altLang="en-US" sz="3200" smtClean="0">
              <a:solidFill>
                <a:srgbClr val="000000"/>
              </a:solidFill>
              <a:latin typeface="Times New Roman" panose="02020603050405020304" pitchFamily="18" charset="0"/>
            </a:endParaRPr>
          </a:p>
          <a:p>
            <a:pPr eaLnBrk="1" hangingPunct="1">
              <a:lnSpc>
                <a:spcPct val="90000"/>
              </a:lnSpc>
              <a:defRPr/>
            </a:pPr>
            <a:r>
              <a:rPr lang="zh-CN" altLang="en-US" sz="3200" smtClean="0">
                <a:solidFill>
                  <a:srgbClr val="000000"/>
                </a:solidFill>
                <a:latin typeface="Times New Roman" panose="02020603050405020304" pitchFamily="18" charset="0"/>
              </a:rPr>
              <a:t>eg: Years ago, there is no computer.</a:t>
            </a:r>
            <a:endParaRPr lang="zh-CN" altLang="en-US" sz="3200" smtClean="0">
              <a:solidFill>
                <a:srgbClr val="000000"/>
              </a:solidFill>
              <a:latin typeface="Times New Roman" panose="02020603050405020304" pitchFamily="18" charset="0"/>
            </a:endParaRPr>
          </a:p>
          <a:p>
            <a:pPr eaLnBrk="1" hangingPunct="1">
              <a:lnSpc>
                <a:spcPct val="90000"/>
              </a:lnSpc>
              <a:defRPr/>
            </a:pPr>
            <a:r>
              <a:rPr lang="zh-CN" altLang="en-US" sz="3200" smtClean="0">
                <a:solidFill>
                  <a:srgbClr val="000000"/>
                </a:solidFill>
                <a:latin typeface="Times New Roman" panose="02020603050405020304" pitchFamily="18" charset="0"/>
              </a:rPr>
              <a:t>多年前是没有电脑的。</a:t>
            </a:r>
            <a:endParaRPr lang="zh-CN" altLang="en-US" sz="3200" smtClean="0">
              <a:solidFill>
                <a:srgbClr val="000000"/>
              </a:solidFill>
              <a:latin typeface="Times New Roman" panose="02020603050405020304" pitchFamily="18" charset="0"/>
            </a:endParaRPr>
          </a:p>
          <a:p>
            <a:pPr marL="85725" indent="0" eaLnBrk="1" hangingPunct="1">
              <a:lnSpc>
                <a:spcPct val="90000"/>
              </a:lnSpc>
              <a:buFont typeface="Arial" panose="020B0604020202020204" pitchFamily="34" charset="0"/>
              <a:buNone/>
              <a:defRPr/>
            </a:pPr>
            <a:endParaRPr lang="zh-CN" altLang="en-US" sz="3200" smtClean="0">
              <a:solidFill>
                <a:srgbClr val="000000"/>
              </a:solidFill>
              <a:latin typeface="Times New Roman" panose="02020603050405020304" pitchFamily="18" charset="0"/>
            </a:endParaRPr>
          </a:p>
        </p:txBody>
      </p:sp>
      <p:pic>
        <p:nvPicPr>
          <p:cNvPr id="104" name="图片 103"/>
          <p:cNvPicPr/>
          <p:nvPr/>
        </p:nvPicPr>
        <p:blipFill>
          <a:blip r:embed="rId1" cstate="email"/>
          <a:stretch>
            <a:fillRect/>
          </a:stretch>
        </p:blipFill>
        <p:spPr>
          <a:xfrm>
            <a:off x="7350125" y="3496310"/>
            <a:ext cx="4268470" cy="253555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4578"/>
                                        </p:tgtEl>
                                        <p:attrNameLst>
                                          <p:attrName>style.visibility</p:attrName>
                                        </p:attrNameLst>
                                      </p:cBhvr>
                                      <p:to>
                                        <p:strVal val="visible"/>
                                      </p:to>
                                    </p:set>
                                    <p:anim calcmode="lin" valueType="num">
                                      <p:cBhvr>
                                        <p:cTn id="7" dur="1000" fill="hold"/>
                                        <p:tgtEl>
                                          <p:spTgt spid="24578"/>
                                        </p:tgtEl>
                                        <p:attrNameLst>
                                          <p:attrName>ppt_w</p:attrName>
                                        </p:attrNameLst>
                                      </p:cBhvr>
                                      <p:tavLst>
                                        <p:tav tm="0">
                                          <p:val>
                                            <p:fltVal val="0"/>
                                          </p:val>
                                        </p:tav>
                                        <p:tav tm="100000">
                                          <p:val>
                                            <p:strVal val="#ppt_w"/>
                                          </p:val>
                                        </p:tav>
                                      </p:tavLst>
                                    </p:anim>
                                    <p:anim calcmode="lin" valueType="num">
                                      <p:cBhvr>
                                        <p:cTn id="8" dur="1000" fill="hold"/>
                                        <p:tgtEl>
                                          <p:spTgt spid="24578"/>
                                        </p:tgtEl>
                                        <p:attrNameLst>
                                          <p:attrName>ppt_h</p:attrName>
                                        </p:attrNameLst>
                                      </p:cBhvr>
                                      <p:tavLst>
                                        <p:tav tm="0">
                                          <p:val>
                                            <p:fltVal val="0"/>
                                          </p:val>
                                        </p:tav>
                                        <p:tav tm="100000">
                                          <p:val>
                                            <p:strVal val="#ppt_h"/>
                                          </p:val>
                                        </p:tav>
                                      </p:tavLst>
                                    </p:anim>
                                    <p:anim calcmode="lin" valueType="num">
                                      <p:cBhvr>
                                        <p:cTn id="9" dur="1000" fill="hold"/>
                                        <p:tgtEl>
                                          <p:spTgt spid="24578"/>
                                        </p:tgtEl>
                                        <p:attrNameLst>
                                          <p:attrName>style.rotation</p:attrName>
                                        </p:attrNameLst>
                                      </p:cBhvr>
                                      <p:tavLst>
                                        <p:tav tm="0">
                                          <p:val>
                                            <p:fltVal val="90"/>
                                          </p:val>
                                        </p:tav>
                                        <p:tav tm="100000">
                                          <p:val>
                                            <p:fltVal val="0"/>
                                          </p:val>
                                        </p:tav>
                                      </p:tavLst>
                                    </p:anim>
                                    <p:animEffect transition="in" filter="fade">
                                      <p:cBhvr>
                                        <p:cTn id="10" dur="1000"/>
                                        <p:tgtEl>
                                          <p:spTgt spid="24578"/>
                                        </p:tgtEl>
                                      </p:cBhvr>
                                    </p:animEffect>
                                  </p:childTnLst>
                                </p:cTn>
                              </p:par>
                            </p:childTnLst>
                          </p:cTn>
                        </p:par>
                      </p:childTnLst>
                    </p:cTn>
                  </p:par>
                  <p:par>
                    <p:cTn id="11" fill="hold">
                      <p:stCondLst>
                        <p:cond delay="indefinite"/>
                      </p:stCondLst>
                      <p:childTnLst>
                        <p:par>
                          <p:cTn id="12" fill="hold">
                            <p:stCondLst>
                              <p:cond delay="0"/>
                            </p:stCondLst>
                            <p:childTnLst>
                              <p:par>
                                <p:cTn id="13" presetID="13" presetClass="entr" presetSubtype="16" fill="hold" grpId="0" nodeType="clickEffect">
                                  <p:stCondLst>
                                    <p:cond delay="0"/>
                                  </p:stCondLst>
                                  <p:childTnLst>
                                    <p:set>
                                      <p:cBhvr>
                                        <p:cTn id="14" dur="1" fill="hold">
                                          <p:stCondLst>
                                            <p:cond delay="0"/>
                                          </p:stCondLst>
                                        </p:cTn>
                                        <p:tgtEl>
                                          <p:spTgt spid="24579">
                                            <p:txEl>
                                              <p:pRg st="0" end="0"/>
                                            </p:txEl>
                                          </p:spTgt>
                                        </p:tgtEl>
                                        <p:attrNameLst>
                                          <p:attrName>style.visibility</p:attrName>
                                        </p:attrNameLst>
                                      </p:cBhvr>
                                      <p:to>
                                        <p:strVal val="visible"/>
                                      </p:to>
                                    </p:set>
                                    <p:animEffect transition="in" filter="plus(in)">
                                      <p:cBhvr>
                                        <p:cTn id="15" dur="2000"/>
                                        <p:tgtEl>
                                          <p:spTgt spid="2457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grpId="0" nodeType="clickEffect">
                                  <p:stCondLst>
                                    <p:cond delay="0"/>
                                  </p:stCondLst>
                                  <p:childTnLst>
                                    <p:set>
                                      <p:cBhvr>
                                        <p:cTn id="19" dur="1" fill="hold">
                                          <p:stCondLst>
                                            <p:cond delay="0"/>
                                          </p:stCondLst>
                                        </p:cTn>
                                        <p:tgtEl>
                                          <p:spTgt spid="24579">
                                            <p:txEl>
                                              <p:pRg st="1" end="1"/>
                                            </p:txEl>
                                          </p:spTgt>
                                        </p:tgtEl>
                                        <p:attrNameLst>
                                          <p:attrName>style.visibility</p:attrName>
                                        </p:attrNameLst>
                                      </p:cBhvr>
                                      <p:to>
                                        <p:strVal val="visible"/>
                                      </p:to>
                                    </p:set>
                                    <p:animEffect transition="in" filter="plus(in)">
                                      <p:cBhvr>
                                        <p:cTn id="20" dur="2000"/>
                                        <p:tgtEl>
                                          <p:spTgt spid="24579">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3" presetClass="entr" presetSubtype="16" fill="hold" grpId="0" nodeType="clickEffect">
                                  <p:stCondLst>
                                    <p:cond delay="0"/>
                                  </p:stCondLst>
                                  <p:childTnLst>
                                    <p:set>
                                      <p:cBhvr>
                                        <p:cTn id="24" dur="1" fill="hold">
                                          <p:stCondLst>
                                            <p:cond delay="0"/>
                                          </p:stCondLst>
                                        </p:cTn>
                                        <p:tgtEl>
                                          <p:spTgt spid="24579">
                                            <p:txEl>
                                              <p:pRg st="2" end="2"/>
                                            </p:txEl>
                                          </p:spTgt>
                                        </p:tgtEl>
                                        <p:attrNameLst>
                                          <p:attrName>style.visibility</p:attrName>
                                        </p:attrNameLst>
                                      </p:cBhvr>
                                      <p:to>
                                        <p:strVal val="visible"/>
                                      </p:to>
                                    </p:set>
                                    <p:animEffect transition="in" filter="plus(in)">
                                      <p:cBhvr>
                                        <p:cTn id="25" dur="2000"/>
                                        <p:tgtEl>
                                          <p:spTgt spid="24579">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3" presetClass="entr" presetSubtype="16" fill="hold" grpId="0" nodeType="clickEffect">
                                  <p:stCondLst>
                                    <p:cond delay="0"/>
                                  </p:stCondLst>
                                  <p:childTnLst>
                                    <p:set>
                                      <p:cBhvr>
                                        <p:cTn id="29" dur="1" fill="hold">
                                          <p:stCondLst>
                                            <p:cond delay="0"/>
                                          </p:stCondLst>
                                        </p:cTn>
                                        <p:tgtEl>
                                          <p:spTgt spid="24579">
                                            <p:txEl>
                                              <p:pRg st="3" end="3"/>
                                            </p:txEl>
                                          </p:spTgt>
                                        </p:tgtEl>
                                        <p:attrNameLst>
                                          <p:attrName>style.visibility</p:attrName>
                                        </p:attrNameLst>
                                      </p:cBhvr>
                                      <p:to>
                                        <p:strVal val="visible"/>
                                      </p:to>
                                    </p:set>
                                    <p:animEffect transition="in" filter="plus(in)">
                                      <p:cBhvr>
                                        <p:cTn id="30" dur="2000"/>
                                        <p:tgtEl>
                                          <p:spTgt spid="245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010535" y="836295"/>
            <a:ext cx="2871470" cy="711200"/>
          </a:xfrm>
        </p:spPr>
        <p:txBody>
          <a:bodyPr/>
          <a:lstStyle/>
          <a:p>
            <a:pPr eaLnBrk="1" hangingPunct="1"/>
            <a:r>
              <a:rPr lang="zh-CN" altLang="en-US" sz="4000" b="1" smtClean="0">
                <a:solidFill>
                  <a:srgbClr val="FF0000"/>
                </a:solidFill>
                <a:latin typeface="Constantia" panose="02030602050306030303" pitchFamily="18" charset="0"/>
              </a:rPr>
              <a:t>life 生活</a:t>
            </a:r>
            <a:endParaRPr lang="zh-CN" altLang="en-US" sz="4000" b="1" smtClean="0">
              <a:solidFill>
                <a:srgbClr val="FF0000"/>
              </a:solidFill>
              <a:latin typeface="Constantia" panose="02030602050306030303" pitchFamily="18" charset="0"/>
            </a:endParaRPr>
          </a:p>
        </p:txBody>
      </p:sp>
      <p:sp>
        <p:nvSpPr>
          <p:cNvPr id="26627" name="Rectangle 3"/>
          <p:cNvSpPr>
            <a:spLocks noGrp="1" noChangeArrowheads="1"/>
          </p:cNvSpPr>
          <p:nvPr>
            <p:ph type="body" sz="half" idx="1"/>
          </p:nvPr>
        </p:nvSpPr>
        <p:spPr>
          <a:xfrm>
            <a:off x="620078" y="2133600"/>
            <a:ext cx="4033837" cy="3457575"/>
          </a:xfrm>
        </p:spPr>
        <p:txBody>
          <a:bodyPr/>
          <a:lstStyle/>
          <a:p>
            <a:pPr eaLnBrk="1" hangingPunct="1"/>
            <a:r>
              <a:rPr lang="zh-CN" altLang="en-US" sz="3200" smtClean="0">
                <a:solidFill>
                  <a:srgbClr val="000000"/>
                </a:solidFill>
                <a:latin typeface="Times New Roman" panose="02020603050405020304" pitchFamily="18" charset="0"/>
              </a:rPr>
              <a:t>eg: Life is beautiful.</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 生活是美好的。</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eg: I enjoy my life.</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我享受我的生活。</a:t>
            </a:r>
            <a:endParaRPr lang="zh-CN" altLang="en-US" sz="3200" smtClean="0">
              <a:solidFill>
                <a:srgbClr val="000000"/>
              </a:solidFill>
              <a:latin typeface="Times New Roman" panose="02020603050405020304" pitchFamily="18" charset="0"/>
            </a:endParaRPr>
          </a:p>
        </p:txBody>
      </p:sp>
      <p:pic>
        <p:nvPicPr>
          <p:cNvPr id="105" name="图片 104"/>
          <p:cNvPicPr/>
          <p:nvPr/>
        </p:nvPicPr>
        <p:blipFill>
          <a:blip r:embed="rId1"/>
          <a:stretch>
            <a:fillRect/>
          </a:stretch>
        </p:blipFill>
        <p:spPr>
          <a:xfrm>
            <a:off x="5372100" y="2078355"/>
            <a:ext cx="6350000" cy="35687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1000" fill="hold"/>
                                        <p:tgtEl>
                                          <p:spTgt spid="26626"/>
                                        </p:tgtEl>
                                        <p:attrNameLst>
                                          <p:attrName>ppt_w</p:attrName>
                                        </p:attrNameLst>
                                      </p:cBhvr>
                                      <p:tavLst>
                                        <p:tav tm="0">
                                          <p:val>
                                            <p:strVal val="#ppt_w*0.70"/>
                                          </p:val>
                                        </p:tav>
                                        <p:tav tm="100000">
                                          <p:val>
                                            <p:strVal val="#ppt_w"/>
                                          </p:val>
                                        </p:tav>
                                      </p:tavLst>
                                    </p:anim>
                                    <p:anim calcmode="lin" valueType="num">
                                      <p:cBhvr>
                                        <p:cTn id="8" dur="1000" fill="hold"/>
                                        <p:tgtEl>
                                          <p:spTgt spid="26626"/>
                                        </p:tgtEl>
                                        <p:attrNameLst>
                                          <p:attrName>ppt_h</p:attrName>
                                        </p:attrNameLst>
                                      </p:cBhvr>
                                      <p:tavLst>
                                        <p:tav tm="0">
                                          <p:val>
                                            <p:strVal val="#ppt_h"/>
                                          </p:val>
                                        </p:tav>
                                        <p:tav tm="100000">
                                          <p:val>
                                            <p:strVal val="#ppt_h"/>
                                          </p:val>
                                        </p:tav>
                                      </p:tavLst>
                                    </p:anim>
                                    <p:animEffect transition="in" filter="fade">
                                      <p:cBhvr>
                                        <p:cTn id="9" dur="1000"/>
                                        <p:tgtEl>
                                          <p:spTgt spid="2662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6627">
                                            <p:txEl>
                                              <p:pRg st="0" end="0"/>
                                            </p:txEl>
                                          </p:spTgt>
                                        </p:tgtEl>
                                        <p:attrNameLst>
                                          <p:attrName>style.visibility</p:attrName>
                                        </p:attrNameLst>
                                      </p:cBhvr>
                                      <p:to>
                                        <p:strVal val="visible"/>
                                      </p:to>
                                    </p:set>
                                    <p:anim calcmode="lin" valueType="num">
                                      <p:cBhvr>
                                        <p:cTn id="14" dur="1000" fill="hold"/>
                                        <p:tgtEl>
                                          <p:spTgt spid="26627">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26627">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2662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26627">
                                            <p:txEl>
                                              <p:pRg st="1" end="1"/>
                                            </p:txEl>
                                          </p:spTgt>
                                        </p:tgtEl>
                                        <p:attrNameLst>
                                          <p:attrName>style.visibility</p:attrName>
                                        </p:attrNameLst>
                                      </p:cBhvr>
                                      <p:to>
                                        <p:strVal val="visible"/>
                                      </p:to>
                                    </p:set>
                                    <p:anim calcmode="lin" valueType="num">
                                      <p:cBhvr>
                                        <p:cTn id="21" dur="1000" fill="hold"/>
                                        <p:tgtEl>
                                          <p:spTgt spid="26627">
                                            <p:txEl>
                                              <p:pRg st="1" end="1"/>
                                            </p:txEl>
                                          </p:spTgt>
                                        </p:tgtEl>
                                        <p:attrNameLst>
                                          <p:attrName>ppt_w</p:attrName>
                                        </p:attrNameLst>
                                      </p:cBhvr>
                                      <p:tavLst>
                                        <p:tav tm="0">
                                          <p:val>
                                            <p:strVal val="#ppt_w*0.70"/>
                                          </p:val>
                                        </p:tav>
                                        <p:tav tm="100000">
                                          <p:val>
                                            <p:strVal val="#ppt_w"/>
                                          </p:val>
                                        </p:tav>
                                      </p:tavLst>
                                    </p:anim>
                                    <p:anim calcmode="lin" valueType="num">
                                      <p:cBhvr>
                                        <p:cTn id="22" dur="1000" fill="hold"/>
                                        <p:tgtEl>
                                          <p:spTgt spid="26627">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26627">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26627">
                                            <p:txEl>
                                              <p:pRg st="2" end="2"/>
                                            </p:txEl>
                                          </p:spTgt>
                                        </p:tgtEl>
                                        <p:attrNameLst>
                                          <p:attrName>style.visibility</p:attrName>
                                        </p:attrNameLst>
                                      </p:cBhvr>
                                      <p:to>
                                        <p:strVal val="visible"/>
                                      </p:to>
                                    </p:set>
                                    <p:anim calcmode="lin" valueType="num">
                                      <p:cBhvr>
                                        <p:cTn id="28" dur="1000" fill="hold"/>
                                        <p:tgtEl>
                                          <p:spTgt spid="26627">
                                            <p:txEl>
                                              <p:pRg st="2" end="2"/>
                                            </p:txEl>
                                          </p:spTgt>
                                        </p:tgtEl>
                                        <p:attrNameLst>
                                          <p:attrName>ppt_w</p:attrName>
                                        </p:attrNameLst>
                                      </p:cBhvr>
                                      <p:tavLst>
                                        <p:tav tm="0">
                                          <p:val>
                                            <p:strVal val="#ppt_w*0.70"/>
                                          </p:val>
                                        </p:tav>
                                        <p:tav tm="100000">
                                          <p:val>
                                            <p:strVal val="#ppt_w"/>
                                          </p:val>
                                        </p:tav>
                                      </p:tavLst>
                                    </p:anim>
                                    <p:anim calcmode="lin" valueType="num">
                                      <p:cBhvr>
                                        <p:cTn id="29" dur="1000" fill="hold"/>
                                        <p:tgtEl>
                                          <p:spTgt spid="26627">
                                            <p:txEl>
                                              <p:pRg st="2" end="2"/>
                                            </p:txEl>
                                          </p:spTgt>
                                        </p:tgtEl>
                                        <p:attrNameLst>
                                          <p:attrName>ppt_h</p:attrName>
                                        </p:attrNameLst>
                                      </p:cBhvr>
                                      <p:tavLst>
                                        <p:tav tm="0">
                                          <p:val>
                                            <p:strVal val="#ppt_h"/>
                                          </p:val>
                                        </p:tav>
                                        <p:tav tm="100000">
                                          <p:val>
                                            <p:strVal val="#ppt_h"/>
                                          </p:val>
                                        </p:tav>
                                      </p:tavLst>
                                    </p:anim>
                                    <p:animEffect transition="in" filter="fade">
                                      <p:cBhvr>
                                        <p:cTn id="30" dur="1000"/>
                                        <p:tgtEl>
                                          <p:spTgt spid="26627">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26627">
                                            <p:txEl>
                                              <p:pRg st="3" end="3"/>
                                            </p:txEl>
                                          </p:spTgt>
                                        </p:tgtEl>
                                        <p:attrNameLst>
                                          <p:attrName>style.visibility</p:attrName>
                                        </p:attrNameLst>
                                      </p:cBhvr>
                                      <p:to>
                                        <p:strVal val="visible"/>
                                      </p:to>
                                    </p:set>
                                    <p:anim calcmode="lin" valueType="num">
                                      <p:cBhvr>
                                        <p:cTn id="35" dur="1000" fill="hold"/>
                                        <p:tgtEl>
                                          <p:spTgt spid="26627">
                                            <p:txEl>
                                              <p:pRg st="3" end="3"/>
                                            </p:txEl>
                                          </p:spTgt>
                                        </p:tgtEl>
                                        <p:attrNameLst>
                                          <p:attrName>ppt_w</p:attrName>
                                        </p:attrNameLst>
                                      </p:cBhvr>
                                      <p:tavLst>
                                        <p:tav tm="0">
                                          <p:val>
                                            <p:strVal val="#ppt_w*0.70"/>
                                          </p:val>
                                        </p:tav>
                                        <p:tav tm="100000">
                                          <p:val>
                                            <p:strVal val="#ppt_w"/>
                                          </p:val>
                                        </p:tav>
                                      </p:tavLst>
                                    </p:anim>
                                    <p:anim calcmode="lin" valueType="num">
                                      <p:cBhvr>
                                        <p:cTn id="36" dur="1000" fill="hold"/>
                                        <p:tgtEl>
                                          <p:spTgt spid="26627">
                                            <p:txEl>
                                              <p:pRg st="3" end="3"/>
                                            </p:txEl>
                                          </p:spTgt>
                                        </p:tgtEl>
                                        <p:attrNameLst>
                                          <p:attrName>ppt_h</p:attrName>
                                        </p:attrNameLst>
                                      </p:cBhvr>
                                      <p:tavLst>
                                        <p:tav tm="0">
                                          <p:val>
                                            <p:strVal val="#ppt_h"/>
                                          </p:val>
                                        </p:tav>
                                        <p:tav tm="100000">
                                          <p:val>
                                            <p:strVal val="#ppt_h"/>
                                          </p:val>
                                        </p:tav>
                                      </p:tavLst>
                                    </p:anim>
                                    <p:animEffect transition="in" filter="fade">
                                      <p:cBhvr>
                                        <p:cTn id="37" dur="1000"/>
                                        <p:tgtEl>
                                          <p:spTgt spid="266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364615" y="1322705"/>
            <a:ext cx="3234690" cy="711200"/>
          </a:xfrm>
        </p:spPr>
        <p:txBody>
          <a:bodyPr/>
          <a:lstStyle/>
          <a:p>
            <a:pPr eaLnBrk="1" hangingPunct="1"/>
            <a:r>
              <a:rPr lang="zh-CN" altLang="en-US" sz="4000" b="1" smtClean="0">
                <a:solidFill>
                  <a:srgbClr val="FF0000"/>
                </a:solidFill>
                <a:latin typeface="Times New Roman" panose="02020603050405020304" pitchFamily="18" charset="0"/>
                <a:cs typeface="Times New Roman" panose="02020603050405020304" pitchFamily="18" charset="0"/>
              </a:rPr>
              <a:t>small 小的</a:t>
            </a:r>
            <a:endParaRPr lang="zh-CN" altLang="en-US" sz="4000" b="1" smtClean="0">
              <a:solidFill>
                <a:srgbClr val="FF0000"/>
              </a:solidFill>
              <a:latin typeface="Times New Roman" panose="02020603050405020304" pitchFamily="18" charset="0"/>
              <a:cs typeface="Times New Roman" panose="02020603050405020304" pitchFamily="18" charset="0"/>
            </a:endParaRPr>
          </a:p>
        </p:txBody>
      </p:sp>
      <p:sp>
        <p:nvSpPr>
          <p:cNvPr id="28675" name="Rectangle 3"/>
          <p:cNvSpPr>
            <a:spLocks noGrp="1" noChangeArrowheads="1"/>
          </p:cNvSpPr>
          <p:nvPr>
            <p:ph type="body" sz="half" idx="1"/>
          </p:nvPr>
        </p:nvSpPr>
        <p:spPr>
          <a:xfrm>
            <a:off x="584200" y="2493010"/>
            <a:ext cx="4761230" cy="3394710"/>
          </a:xfrm>
        </p:spPr>
        <p:txBody>
          <a:bodyPr/>
          <a:lstStyle/>
          <a:p>
            <a:pPr eaLnBrk="1" hangingPunct="1"/>
            <a:r>
              <a:rPr lang="zh-CN" altLang="en-US" sz="3200" smtClean="0">
                <a:solidFill>
                  <a:srgbClr val="000000"/>
                </a:solidFill>
                <a:latin typeface="Times New Roman" panose="02020603050405020304" pitchFamily="18" charset="0"/>
              </a:rPr>
              <a:t>eg: I want a small apple.</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我要一个小苹果。</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eg: Is it big or small?</a:t>
            </a:r>
            <a:endParaRPr lang="zh-CN" altLang="en-US" sz="3200" smtClean="0">
              <a:solidFill>
                <a:srgbClr val="000000"/>
              </a:solidFill>
              <a:latin typeface="Times New Roman" panose="02020603050405020304" pitchFamily="18" charset="0"/>
            </a:endParaRPr>
          </a:p>
          <a:p>
            <a:pPr eaLnBrk="1" hangingPunct="1"/>
            <a:r>
              <a:rPr lang="zh-CN" altLang="en-US" sz="3200" smtClean="0">
                <a:solidFill>
                  <a:srgbClr val="000000"/>
                </a:solidFill>
                <a:latin typeface="Times New Roman" panose="02020603050405020304" pitchFamily="18" charset="0"/>
              </a:rPr>
              <a:t>它是小还是大的？</a:t>
            </a:r>
            <a:endParaRPr lang="zh-CN" altLang="en-US" sz="3200" smtClean="0">
              <a:solidFill>
                <a:srgbClr val="000000"/>
              </a:solidFill>
              <a:latin typeface="Times New Roman" panose="02020603050405020304" pitchFamily="18" charset="0"/>
            </a:endParaRPr>
          </a:p>
          <a:p>
            <a:pPr eaLnBrk="1" hangingPunct="1"/>
            <a:endParaRPr lang="zh-CN" altLang="en-US" sz="3200" smtClean="0">
              <a:solidFill>
                <a:srgbClr val="000000"/>
              </a:solidFill>
              <a:latin typeface="Times New Roman" panose="02020603050405020304" pitchFamily="18" charset="0"/>
            </a:endParaRPr>
          </a:p>
        </p:txBody>
      </p:sp>
      <p:pic>
        <p:nvPicPr>
          <p:cNvPr id="106" name="图片 105"/>
          <p:cNvPicPr/>
          <p:nvPr/>
        </p:nvPicPr>
        <p:blipFill>
          <a:blip r:embed="rId1" cstate="email"/>
          <a:srcRect r="-80"/>
          <a:stretch>
            <a:fillRect/>
          </a:stretch>
        </p:blipFill>
        <p:spPr>
          <a:xfrm>
            <a:off x="6559550" y="2405381"/>
            <a:ext cx="4706548" cy="286536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8674"/>
                                        </p:tgtEl>
                                        <p:attrNameLst>
                                          <p:attrName>style.visibility</p:attrName>
                                        </p:attrNameLst>
                                      </p:cBhvr>
                                      <p:to>
                                        <p:strVal val="visible"/>
                                      </p:to>
                                    </p:set>
                                    <p:anim calcmode="lin" valueType="num">
                                      <p:cBhvr>
                                        <p:cTn id="7" dur="1000" fill="hold"/>
                                        <p:tgtEl>
                                          <p:spTgt spid="28674"/>
                                        </p:tgtEl>
                                        <p:attrNameLst>
                                          <p:attrName>ppt_w</p:attrName>
                                        </p:attrNameLst>
                                      </p:cBhvr>
                                      <p:tavLst>
                                        <p:tav tm="0">
                                          <p:val>
                                            <p:fltVal val="0"/>
                                          </p:val>
                                        </p:tav>
                                        <p:tav tm="100000">
                                          <p:val>
                                            <p:strVal val="#ppt_w"/>
                                          </p:val>
                                        </p:tav>
                                      </p:tavLst>
                                    </p:anim>
                                    <p:anim calcmode="lin" valueType="num">
                                      <p:cBhvr>
                                        <p:cTn id="8" dur="1000" fill="hold"/>
                                        <p:tgtEl>
                                          <p:spTgt spid="28674"/>
                                        </p:tgtEl>
                                        <p:attrNameLst>
                                          <p:attrName>ppt_h</p:attrName>
                                        </p:attrNameLst>
                                      </p:cBhvr>
                                      <p:tavLst>
                                        <p:tav tm="0">
                                          <p:val>
                                            <p:fltVal val="0"/>
                                          </p:val>
                                        </p:tav>
                                        <p:tav tm="100000">
                                          <p:val>
                                            <p:strVal val="#ppt_h"/>
                                          </p:val>
                                        </p:tav>
                                      </p:tavLst>
                                    </p:anim>
                                    <p:anim calcmode="lin" valueType="num">
                                      <p:cBhvr>
                                        <p:cTn id="9" dur="1000" fill="hold"/>
                                        <p:tgtEl>
                                          <p:spTgt spid="28674"/>
                                        </p:tgtEl>
                                        <p:attrNameLst>
                                          <p:attrName>style.rotation</p:attrName>
                                        </p:attrNameLst>
                                      </p:cBhvr>
                                      <p:tavLst>
                                        <p:tav tm="0">
                                          <p:val>
                                            <p:fltVal val="90"/>
                                          </p:val>
                                        </p:tav>
                                        <p:tav tm="100000">
                                          <p:val>
                                            <p:fltVal val="0"/>
                                          </p:val>
                                        </p:tav>
                                      </p:tavLst>
                                    </p:anim>
                                    <p:animEffect transition="in" filter="fade">
                                      <p:cBhvr>
                                        <p:cTn id="10" dur="1000"/>
                                        <p:tgtEl>
                                          <p:spTgt spid="28674"/>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28675">
                                            <p:txEl>
                                              <p:pRg st="0" end="0"/>
                                            </p:txEl>
                                          </p:spTgt>
                                        </p:tgtEl>
                                        <p:attrNameLst>
                                          <p:attrName>style.visibility</p:attrName>
                                        </p:attrNameLst>
                                      </p:cBhvr>
                                      <p:to>
                                        <p:strVal val="visible"/>
                                      </p:to>
                                    </p:set>
                                    <p:anim calcmode="lin" valueType="num">
                                      <p:cBhvr>
                                        <p:cTn id="15" dur="1000" fill="hold"/>
                                        <p:tgtEl>
                                          <p:spTgt spid="28675">
                                            <p:txEl>
                                              <p:pRg st="0" end="0"/>
                                            </p:txEl>
                                          </p:spTgt>
                                        </p:tgtEl>
                                        <p:attrNameLst>
                                          <p:attrName>ppt_w</p:attrName>
                                        </p:attrNameLst>
                                      </p:cBhvr>
                                      <p:tavLst>
                                        <p:tav tm="0">
                                          <p:val>
                                            <p:strVal val="#ppt_w*0.70"/>
                                          </p:val>
                                        </p:tav>
                                        <p:tav tm="100000">
                                          <p:val>
                                            <p:strVal val="#ppt_w"/>
                                          </p:val>
                                        </p:tav>
                                      </p:tavLst>
                                    </p:anim>
                                    <p:anim calcmode="lin" valueType="num">
                                      <p:cBhvr>
                                        <p:cTn id="16" dur="1000" fill="hold"/>
                                        <p:tgtEl>
                                          <p:spTgt spid="28675">
                                            <p:txEl>
                                              <p:pRg st="0" end="0"/>
                                            </p:txEl>
                                          </p:spTgt>
                                        </p:tgtEl>
                                        <p:attrNameLst>
                                          <p:attrName>ppt_h</p:attrName>
                                        </p:attrNameLst>
                                      </p:cBhvr>
                                      <p:tavLst>
                                        <p:tav tm="0">
                                          <p:val>
                                            <p:strVal val="#ppt_h"/>
                                          </p:val>
                                        </p:tav>
                                        <p:tav tm="100000">
                                          <p:val>
                                            <p:strVal val="#ppt_h"/>
                                          </p:val>
                                        </p:tav>
                                      </p:tavLst>
                                    </p:anim>
                                    <p:animEffect transition="in" filter="fade">
                                      <p:cBhvr>
                                        <p:cTn id="17" dur="1000"/>
                                        <p:tgtEl>
                                          <p:spTgt spid="2867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28675">
                                            <p:txEl>
                                              <p:pRg st="1" end="1"/>
                                            </p:txEl>
                                          </p:spTgt>
                                        </p:tgtEl>
                                        <p:attrNameLst>
                                          <p:attrName>style.visibility</p:attrName>
                                        </p:attrNameLst>
                                      </p:cBhvr>
                                      <p:to>
                                        <p:strVal val="visible"/>
                                      </p:to>
                                    </p:set>
                                    <p:anim calcmode="lin" valueType="num">
                                      <p:cBhvr>
                                        <p:cTn id="22" dur="1000" fill="hold"/>
                                        <p:tgtEl>
                                          <p:spTgt spid="28675">
                                            <p:txEl>
                                              <p:pRg st="1" end="1"/>
                                            </p:txEl>
                                          </p:spTgt>
                                        </p:tgtEl>
                                        <p:attrNameLst>
                                          <p:attrName>ppt_w</p:attrName>
                                        </p:attrNameLst>
                                      </p:cBhvr>
                                      <p:tavLst>
                                        <p:tav tm="0">
                                          <p:val>
                                            <p:strVal val="#ppt_w*0.70"/>
                                          </p:val>
                                        </p:tav>
                                        <p:tav tm="100000">
                                          <p:val>
                                            <p:strVal val="#ppt_w"/>
                                          </p:val>
                                        </p:tav>
                                      </p:tavLst>
                                    </p:anim>
                                    <p:anim calcmode="lin" valueType="num">
                                      <p:cBhvr>
                                        <p:cTn id="23" dur="1000" fill="hold"/>
                                        <p:tgtEl>
                                          <p:spTgt spid="28675">
                                            <p:txEl>
                                              <p:pRg st="1" end="1"/>
                                            </p:txEl>
                                          </p:spTgt>
                                        </p:tgtEl>
                                        <p:attrNameLst>
                                          <p:attrName>ppt_h</p:attrName>
                                        </p:attrNameLst>
                                      </p:cBhvr>
                                      <p:tavLst>
                                        <p:tav tm="0">
                                          <p:val>
                                            <p:strVal val="#ppt_h"/>
                                          </p:val>
                                        </p:tav>
                                        <p:tav tm="100000">
                                          <p:val>
                                            <p:strVal val="#ppt_h"/>
                                          </p:val>
                                        </p:tav>
                                      </p:tavLst>
                                    </p:anim>
                                    <p:animEffect transition="in" filter="fade">
                                      <p:cBhvr>
                                        <p:cTn id="24" dur="1000"/>
                                        <p:tgtEl>
                                          <p:spTgt spid="2867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28675">
                                            <p:txEl>
                                              <p:pRg st="2" end="2"/>
                                            </p:txEl>
                                          </p:spTgt>
                                        </p:tgtEl>
                                        <p:attrNameLst>
                                          <p:attrName>style.visibility</p:attrName>
                                        </p:attrNameLst>
                                      </p:cBhvr>
                                      <p:to>
                                        <p:strVal val="visible"/>
                                      </p:to>
                                    </p:set>
                                    <p:anim calcmode="lin" valueType="num">
                                      <p:cBhvr>
                                        <p:cTn id="29" dur="1000" fill="hold"/>
                                        <p:tgtEl>
                                          <p:spTgt spid="28675">
                                            <p:txEl>
                                              <p:pRg st="2" end="2"/>
                                            </p:txEl>
                                          </p:spTgt>
                                        </p:tgtEl>
                                        <p:attrNameLst>
                                          <p:attrName>ppt_w</p:attrName>
                                        </p:attrNameLst>
                                      </p:cBhvr>
                                      <p:tavLst>
                                        <p:tav tm="0">
                                          <p:val>
                                            <p:strVal val="#ppt_w*0.70"/>
                                          </p:val>
                                        </p:tav>
                                        <p:tav tm="100000">
                                          <p:val>
                                            <p:strVal val="#ppt_w"/>
                                          </p:val>
                                        </p:tav>
                                      </p:tavLst>
                                    </p:anim>
                                    <p:anim calcmode="lin" valueType="num">
                                      <p:cBhvr>
                                        <p:cTn id="30" dur="1000" fill="hold"/>
                                        <p:tgtEl>
                                          <p:spTgt spid="28675">
                                            <p:txEl>
                                              <p:pRg st="2" end="2"/>
                                            </p:txEl>
                                          </p:spTgt>
                                        </p:tgtEl>
                                        <p:attrNameLst>
                                          <p:attrName>ppt_h</p:attrName>
                                        </p:attrNameLst>
                                      </p:cBhvr>
                                      <p:tavLst>
                                        <p:tav tm="0">
                                          <p:val>
                                            <p:strVal val="#ppt_h"/>
                                          </p:val>
                                        </p:tav>
                                        <p:tav tm="100000">
                                          <p:val>
                                            <p:strVal val="#ppt_h"/>
                                          </p:val>
                                        </p:tav>
                                      </p:tavLst>
                                    </p:anim>
                                    <p:animEffect transition="in" filter="fade">
                                      <p:cBhvr>
                                        <p:cTn id="31" dur="1000"/>
                                        <p:tgtEl>
                                          <p:spTgt spid="28675">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28675">
                                            <p:txEl>
                                              <p:pRg st="3" end="3"/>
                                            </p:txEl>
                                          </p:spTgt>
                                        </p:tgtEl>
                                        <p:attrNameLst>
                                          <p:attrName>style.visibility</p:attrName>
                                        </p:attrNameLst>
                                      </p:cBhvr>
                                      <p:to>
                                        <p:strVal val="visible"/>
                                      </p:to>
                                    </p:set>
                                    <p:anim calcmode="lin" valueType="num">
                                      <p:cBhvr>
                                        <p:cTn id="36" dur="1000" fill="hold"/>
                                        <p:tgtEl>
                                          <p:spTgt spid="28675">
                                            <p:txEl>
                                              <p:pRg st="3" end="3"/>
                                            </p:txEl>
                                          </p:spTgt>
                                        </p:tgtEl>
                                        <p:attrNameLst>
                                          <p:attrName>ppt_w</p:attrName>
                                        </p:attrNameLst>
                                      </p:cBhvr>
                                      <p:tavLst>
                                        <p:tav tm="0">
                                          <p:val>
                                            <p:strVal val="#ppt_w*0.70"/>
                                          </p:val>
                                        </p:tav>
                                        <p:tav tm="100000">
                                          <p:val>
                                            <p:strVal val="#ppt_w"/>
                                          </p:val>
                                        </p:tav>
                                      </p:tavLst>
                                    </p:anim>
                                    <p:anim calcmode="lin" valueType="num">
                                      <p:cBhvr>
                                        <p:cTn id="37" dur="1000" fill="hold"/>
                                        <p:tgtEl>
                                          <p:spTgt spid="28675">
                                            <p:txEl>
                                              <p:pRg st="3" end="3"/>
                                            </p:txEl>
                                          </p:spTgt>
                                        </p:tgtEl>
                                        <p:attrNameLst>
                                          <p:attrName>ppt_h</p:attrName>
                                        </p:attrNameLst>
                                      </p:cBhvr>
                                      <p:tavLst>
                                        <p:tav tm="0">
                                          <p:val>
                                            <p:strVal val="#ppt_h"/>
                                          </p:val>
                                        </p:tav>
                                        <p:tav tm="100000">
                                          <p:val>
                                            <p:strVal val="#ppt_h"/>
                                          </p:val>
                                        </p:tav>
                                      </p:tavLst>
                                    </p:anim>
                                    <p:animEffect transition="in" filter="fade">
                                      <p:cBhvr>
                                        <p:cTn id="38" dur="1000"/>
                                        <p:tgtEl>
                                          <p:spTgt spid="286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5" grpId="0" uiExpand="1" build="p"/>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COMMONDATA" val="eyJoZGlkIjoiNTEwZDYwYjA4ODUyYzA2MmI0M2EzZjhhMWY0NWI4YWEifQ=="/>
  <p:tag name="KSO_WPP_MARK_KEY" val="f0e2ffbe-4361-4dc4-aa21-253b700e2c74"/>
</p:tagLst>
</file>

<file path=ppt/theme/theme1.xml><?xml version="1.0" encoding="utf-8"?>
<a:theme xmlns:a="http://schemas.openxmlformats.org/drawingml/2006/main" name="第一PPT模板网-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7861</Words>
  <Application>WPS 演示</Application>
  <PresentationFormat>自定义</PresentationFormat>
  <Paragraphs>487</Paragraphs>
  <Slides>41</Slides>
  <Notes>13</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41</vt:i4>
      </vt:variant>
    </vt:vector>
  </HeadingPairs>
  <TitlesOfParts>
    <vt:vector size="64" baseType="lpstr">
      <vt:lpstr>Arial</vt:lpstr>
      <vt:lpstr>宋体</vt:lpstr>
      <vt:lpstr>Wingdings</vt:lpstr>
      <vt:lpstr>Calibri</vt:lpstr>
      <vt:lpstr>Calibri Light</vt:lpstr>
      <vt:lpstr>Franklin Gothic Medium</vt:lpstr>
      <vt:lpstr>微软雅黑</vt:lpstr>
      <vt:lpstr>Papyrus</vt:lpstr>
      <vt:lpstr>Segoe Print</vt:lpstr>
      <vt:lpstr>Times New Roman</vt:lpstr>
      <vt:lpstr>Constantia</vt:lpstr>
      <vt:lpstr>Arial Unicode MS</vt:lpstr>
      <vt:lpstr>Times New Roman</vt:lpstr>
      <vt:lpstr>幼圆</vt:lpstr>
      <vt:lpstr>Comic Sans MS</vt:lpstr>
      <vt:lpstr>德彪钢笔行书字库</vt:lpstr>
      <vt:lpstr>Arial</vt:lpstr>
      <vt:lpstr>华文新魏</vt:lpstr>
      <vt:lpstr>华文隶书</vt:lpstr>
      <vt:lpstr>Cambria</vt:lpstr>
      <vt:lpstr>华文楷体</vt:lpstr>
      <vt:lpstr>黑体</vt:lpstr>
      <vt:lpstr>第一PPT模板网-WWW.1PPT.COM</vt:lpstr>
      <vt:lpstr>PowerPoint 演示文稿</vt:lpstr>
      <vt:lpstr>PowerPoint 演示文稿</vt:lpstr>
      <vt:lpstr>programme 节目</vt:lpstr>
      <vt:lpstr>different 不同的</vt:lpstr>
      <vt:lpstr>television 电视机</vt:lpstr>
      <vt:lpstr>change 改变</vt:lpstr>
      <vt:lpstr>ago 以前</vt:lpstr>
      <vt:lpstr>life 生活</vt:lpstr>
      <vt:lpstr>small 小的</vt:lpstr>
      <vt:lpstr>enough 足够的</vt:lpstr>
      <vt:lpstr>interviewer 采访者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 Many years ago , there_____( is/was) an  tree.</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3</cp:revision>
  <cp:lastPrinted>2022-07-17T21:51:00Z</cp:lastPrinted>
  <dcterms:created xsi:type="dcterms:W3CDTF">2022-07-17T21:51:00Z</dcterms:created>
  <dcterms:modified xsi:type="dcterms:W3CDTF">2023-02-17T04:58:08Z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FC7B232402A2424D9DA60CC568137721</vt:lpwstr>
  </property>
  <property fmtid="{D5CDD505-2E9C-101B-9397-08002B2CF9AE}" pid="7" name="KSOProductBuildVer">
    <vt:lpwstr>2052-11.1.0.13703</vt:lpwstr>
  </property>
</Properties>
</file>