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453" r:id="rId3"/>
    <p:sldId id="279" r:id="rId4"/>
    <p:sldId id="781" r:id="rId5"/>
    <p:sldId id="557" r:id="rId6"/>
    <p:sldId id="558" r:id="rId7"/>
    <p:sldId id="912" r:id="rId8"/>
    <p:sldId id="556" r:id="rId9"/>
    <p:sldId id="280" r:id="rId10"/>
    <p:sldId id="755" r:id="rId11"/>
    <p:sldId id="757" r:id="rId12"/>
    <p:sldId id="585" r:id="rId13"/>
    <p:sldId id="735" r:id="rId14"/>
    <p:sldId id="268" r:id="rId15"/>
    <p:sldId id="278" r:id="rId16"/>
  </p:sldIdLst>
  <p:sldSz cx="9144000" cy="6858000" type="screen4x3"/>
  <p:notesSz cx="6858000" cy="9144000"/>
  <p:custDataLst>
    <p:tags r:id="rId21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Century Gothic" pitchFamily="34" charset="0"/>
        <a:ea typeface="MS PGothic" panose="020B0600070205080204" pitchFamily="34" charset="-128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Century Gothic" pitchFamily="34" charset="0"/>
        <a:ea typeface="MS PGothic" panose="020B0600070205080204" pitchFamily="34" charset="-128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Century Gothic" pitchFamily="34" charset="0"/>
        <a:ea typeface="MS PGothic" panose="020B0600070205080204" pitchFamily="34" charset="-128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Century Gothic" pitchFamily="34" charset="0"/>
        <a:ea typeface="MS PGothic" panose="020B0600070205080204" pitchFamily="34" charset="-128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Century Gothic" pitchFamily="34" charset="0"/>
        <a:ea typeface="MS PGothic" panose="020B0600070205080204" pitchFamily="34" charset="-128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buFont typeface="Arial" panose="020B0604020202020204" pitchFamily="34" charset="0"/>
              <a:buNone/>
              <a:defRPr sz="1200" noProof="1">
                <a:latin typeface="Century Gothic" pitchFamily="34" charset="0"/>
                <a:ea typeface="MS PGothic" panose="020B0600070205080204" pitchFamily="34" charset="-128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6F89E92-9495-48B6-BA1A-8D3B4B1BDA55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2053" name="备注占位符 4"/>
          <p:cNvSpPr>
            <a:spLocks noGrp="1" noRot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EB0FC8-F9EC-4404-A635-18B8ABB48426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338763" y="914400"/>
            <a:ext cx="1627188" cy="52117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0"/>
            <a:ext cx="4787233" cy="52117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09800"/>
            <a:ext cx="3189288" cy="39163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776663" y="2209800"/>
            <a:ext cx="3189288" cy="39163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 idx="4294967295"/>
          </p:nvPr>
        </p:nvSpPr>
        <p:spPr>
          <a:xfrm>
            <a:off x="457200" y="914400"/>
            <a:ext cx="65087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3600" kern="1200">
                <a:solidFill>
                  <a:srgbClr val="153479"/>
                </a:solidFill>
                <a:latin typeface="Century Gothic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6508750" cy="3916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457200" indent="-457200" algn="l" defTabSz="914400" rtl="0" eaLnBrk="0" fontAlgn="base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1500" lvl="1" indent="-34290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42950" lvl="2" indent="-28575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71550" lvl="3" indent="-28575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00150" lvl="4" indent="-28575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en-US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日期占位符 2"/>
          <p:cNvSpPr>
            <a:spLocks noGrp="1"/>
          </p:cNvSpPr>
          <p:nvPr>
            <p:ph type="dt" sz="half" idx="2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1" i="0" u="none" strike="noStrike" kern="1200" cap="none" spc="0" normalizeH="0" baseline="0" noProof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29" name="页脚占位符 3"/>
          <p:cNvSpPr>
            <a:spLocks noGrp="1"/>
          </p:cNvSpPr>
          <p:nvPr>
            <p:ph type="ftr" sz="quarter" idx="3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buFont typeface="Arial" panose="020B0604020202020204" pitchFamily="34" charset="0"/>
              <a:buNone/>
              <a:defRPr sz="1100" b="1" noProof="1">
                <a:solidFill>
                  <a:srgbClr val="858585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0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56588" y="360363"/>
            <a:ext cx="506413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 noProof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59ABEB-7CF3-48FB-BA32-8531CE339320}" type="slidenum"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itchFamily="34" charset="0"/>
                <a:ea typeface="MS PGothic" panose="020B0600070205080204" pitchFamily="34" charset="-128"/>
                <a:cs typeface="+mn-cs"/>
              </a:rPr>
            </a:fld>
            <a:endParaRPr kumimoji="0" lang="en-US" altLang="zh-CN" sz="2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rgbClr val="153479"/>
          </a:solidFill>
          <a:latin typeface="Century Gothic" pitchFamily="34" charset="0"/>
          <a:ea typeface="MS PGothic" panose="020B0600070205080204" pitchFamily="34" charset="-128"/>
          <a:cs typeface="+mj-cs"/>
        </a:defRPr>
      </a:lvl1pPr>
    </p:titleStyle>
    <p:bodyStyle>
      <a:lvl1pPr marL="457200" indent="-457200" algn="l" defTabSz="914400" rtl="0" eaLnBrk="0" fontAlgn="base" hangingPunct="0">
        <a:lnSpc>
          <a:spcPct val="100000"/>
        </a:lnSpc>
        <a:spcBef>
          <a:spcPts val="18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1pPr>
      <a:lvl2pPr marL="571500" lvl="1" indent="-34290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742950" lvl="2" indent="-28575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971550" lvl="3" indent="-28575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200150" lvl="4" indent="-28575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矩形 1"/>
          <p:cNvSpPr/>
          <p:nvPr/>
        </p:nvSpPr>
        <p:spPr>
          <a:xfrm>
            <a:off x="0" y="764704"/>
            <a:ext cx="9144000" cy="3323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英语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（新标准）（小学三起）</a:t>
            </a:r>
            <a:endParaRPr lang="en-US" altLang="zh-CN" sz="28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五年级下册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M1U2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课件设计 </a:t>
            </a:r>
            <a:endParaRPr lang="en-US" altLang="zh-CN" sz="28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Unit 2 </a:t>
            </a:r>
            <a:endParaRPr lang="en-US" altLang="zh-CN" sz="40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She didn’t have a television.</a:t>
            </a:r>
            <a:endParaRPr lang="en-US" altLang="zh-CN" sz="44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951038" y="2273300"/>
            <a:ext cx="2411412" cy="1628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0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575425" y="127000"/>
            <a:ext cx="1828800" cy="1293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1" name="图片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760913" y="53975"/>
            <a:ext cx="1828800" cy="1682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2" name="图片 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476500" y="57150"/>
            <a:ext cx="2405063" cy="1666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3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1275" y="939800"/>
            <a:ext cx="1824038" cy="1828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4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667250" y="2203450"/>
            <a:ext cx="1828800" cy="1828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5" name="文本框 9"/>
          <p:cNvSpPr/>
          <p:nvPr/>
        </p:nvSpPr>
        <p:spPr>
          <a:xfrm>
            <a:off x="41275" y="4889500"/>
            <a:ext cx="8986838" cy="523875"/>
          </a:xfrm>
          <a:prstGeom prst="rect">
            <a:avLst/>
          </a:prstGeom>
          <a:solidFill>
            <a:srgbClr val="FFE5E5"/>
          </a:solidFill>
          <a:ln w="38100">
            <a:solidFill>
              <a:srgbClr val="FF0066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2800">
                <a:latin typeface="Arial Black" panose="020B0A04020102020204" pitchFamily="34" charset="0"/>
                <a:ea typeface="隶书" pitchFamily="49" charset="-122"/>
              </a:rPr>
              <a:t>There weren’t  any televisions or radios then.</a:t>
            </a:r>
            <a:endParaRPr lang="en-US" altLang="zh-CN" sz="2800">
              <a:latin typeface="Arial Black" panose="020B0A04020102020204" pitchFamily="34" charset="0"/>
              <a:ea typeface="隶书" pitchFamily="49" charset="-122"/>
            </a:endParaRPr>
          </a:p>
        </p:txBody>
      </p:sp>
      <p:sp>
        <p:nvSpPr>
          <p:cNvPr id="12296" name="文本框 3"/>
          <p:cNvSpPr/>
          <p:nvPr/>
        </p:nvSpPr>
        <p:spPr>
          <a:xfrm>
            <a:off x="442913" y="1074738"/>
            <a:ext cx="4303712" cy="1555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9600">
                <a:solidFill>
                  <a:srgbClr val="FF0000"/>
                </a:solidFill>
                <a:sym typeface="MS PGothic" panose="020B0600070205080204" pitchFamily="34" charset="-128"/>
              </a:rPr>
              <a:t>×</a:t>
            </a:r>
            <a:endParaRPr lang="zh-CN" altLang="en-US" sz="9600">
              <a:solidFill>
                <a:srgbClr val="FF0000"/>
              </a:solidFill>
              <a:sym typeface="MS PGothic" panose="020B0600070205080204" pitchFamily="34" charset="-128"/>
            </a:endParaRPr>
          </a:p>
        </p:txBody>
      </p:sp>
      <p:sp>
        <p:nvSpPr>
          <p:cNvPr id="12297" name="文本框 8"/>
          <p:cNvSpPr/>
          <p:nvPr/>
        </p:nvSpPr>
        <p:spPr>
          <a:xfrm>
            <a:off x="5097463" y="2386013"/>
            <a:ext cx="1157287" cy="1554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9600">
                <a:solidFill>
                  <a:srgbClr val="FF0000"/>
                </a:solidFill>
              </a:rPr>
              <a:t>×</a:t>
            </a:r>
            <a:endParaRPr lang="zh-CN" altLang="en-US" sz="9600">
              <a:solidFill>
                <a:srgbClr val="FF0000"/>
              </a:solidFill>
            </a:endParaRPr>
          </a:p>
        </p:txBody>
      </p:sp>
      <p:sp>
        <p:nvSpPr>
          <p:cNvPr id="12298" name="文本框 10"/>
          <p:cNvSpPr/>
          <p:nvPr/>
        </p:nvSpPr>
        <p:spPr>
          <a:xfrm>
            <a:off x="3343275" y="430213"/>
            <a:ext cx="1290638" cy="1554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9600">
                <a:solidFill>
                  <a:srgbClr val="FF0000"/>
                </a:solidFill>
              </a:rPr>
              <a:t>×</a:t>
            </a:r>
            <a:endParaRPr lang="zh-CN" altLang="en-US" sz="9600">
              <a:solidFill>
                <a:srgbClr val="FF0000"/>
              </a:solidFill>
            </a:endParaRPr>
          </a:p>
        </p:txBody>
      </p:sp>
      <p:sp>
        <p:nvSpPr>
          <p:cNvPr id="12299" name="文本框 11"/>
          <p:cNvSpPr/>
          <p:nvPr/>
        </p:nvSpPr>
        <p:spPr>
          <a:xfrm>
            <a:off x="2595563" y="2273300"/>
            <a:ext cx="2444750" cy="1554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9600">
                <a:solidFill>
                  <a:srgbClr val="FF0000"/>
                </a:solidFill>
              </a:rPr>
              <a:t>×</a:t>
            </a:r>
            <a:endParaRPr lang="zh-CN" altLang="en-US" sz="9600">
              <a:solidFill>
                <a:srgbClr val="FF0000"/>
              </a:solidFill>
            </a:endParaRPr>
          </a:p>
        </p:txBody>
      </p:sp>
      <p:sp>
        <p:nvSpPr>
          <p:cNvPr id="12300" name="文本框 12"/>
          <p:cNvSpPr/>
          <p:nvPr/>
        </p:nvSpPr>
        <p:spPr>
          <a:xfrm flipH="1">
            <a:off x="5213350" y="276225"/>
            <a:ext cx="736600" cy="1554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9600">
                <a:solidFill>
                  <a:srgbClr val="FF0000"/>
                </a:solidFill>
              </a:rPr>
              <a:t>×</a:t>
            </a:r>
            <a:endParaRPr lang="zh-CN" altLang="en-US" sz="9600">
              <a:solidFill>
                <a:srgbClr val="FF0000"/>
              </a:solidFill>
            </a:endParaRPr>
          </a:p>
        </p:txBody>
      </p:sp>
      <p:sp>
        <p:nvSpPr>
          <p:cNvPr id="12301" name="文本框 13"/>
          <p:cNvSpPr/>
          <p:nvPr/>
        </p:nvSpPr>
        <p:spPr>
          <a:xfrm flipH="1">
            <a:off x="7004050" y="-22225"/>
            <a:ext cx="2505075" cy="1549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9600">
                <a:solidFill>
                  <a:srgbClr val="FF0000"/>
                </a:solidFill>
              </a:rPr>
              <a:t>×</a:t>
            </a:r>
            <a:endParaRPr lang="zh-CN" altLang="en-US" sz="9600">
              <a:solidFill>
                <a:srgbClr val="FF0000"/>
              </a:solidFill>
            </a:endParaRPr>
          </a:p>
        </p:txBody>
      </p:sp>
      <p:sp>
        <p:nvSpPr>
          <p:cNvPr id="12302" name="椭圆 22529"/>
          <p:cNvSpPr/>
          <p:nvPr/>
        </p:nvSpPr>
        <p:spPr>
          <a:xfrm>
            <a:off x="6021388" y="4889500"/>
            <a:ext cx="561975" cy="522288"/>
          </a:xfrm>
          <a:prstGeom prst="ellipse">
            <a:avLst/>
          </a:prstGeom>
          <a:noFill/>
          <a:ln w="127000">
            <a:solidFill>
              <a:srgbClr val="FF0000"/>
            </a:solidFill>
            <a:round/>
          </a:ln>
        </p:spPr>
        <p:txBody>
          <a:bodyPr anchor="t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endParaRPr lang="zh-CN" altLang="en-US" b="1" i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 fill="hold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7012" y="800100"/>
            <a:ext cx="2728912" cy="263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4" name="文本框 2"/>
          <p:cNvSpPr/>
          <p:nvPr/>
        </p:nvSpPr>
        <p:spPr>
          <a:xfrm>
            <a:off x="1789113" y="217488"/>
            <a:ext cx="599757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Talk and write.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315" name="文本框 3"/>
          <p:cNvSpPr/>
          <p:nvPr/>
        </p:nvSpPr>
        <p:spPr>
          <a:xfrm>
            <a:off x="2501900" y="1365250"/>
            <a:ext cx="6216650" cy="3770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>
                <a:latin typeface="Times New Roman" panose="02020603050405020304" pitchFamily="18" charset="0"/>
              </a:rPr>
              <a:t>The old lady talked about her life many years ago.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lvl="0" eaLnBrk="1" hangingPunct="1">
              <a:spcBef>
                <a:spcPts val="6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She worked _____________. She cooked _____________.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lvl="0" eaLnBrk="1" hangingPunct="1">
              <a:spcBef>
                <a:spcPts val="6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She didn’t have _______________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200">
                <a:latin typeface="Times New Roman" panose="02020603050405020304" pitchFamily="18" charset="0"/>
              </a:rPr>
              <a:t>__________________.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lvl="0" eaLnBrk="1" hangingPunct="1">
              <a:spcBef>
                <a:spcPts val="6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She couldn’t _________________.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3316" name="文本框 4"/>
          <p:cNvSpPr/>
          <p:nvPr/>
        </p:nvSpPr>
        <p:spPr>
          <a:xfrm>
            <a:off x="4754563" y="2374900"/>
            <a:ext cx="2478087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in the fields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3317" name="文本框 5"/>
          <p:cNvSpPr/>
          <p:nvPr/>
        </p:nvSpPr>
        <p:spPr>
          <a:xfrm>
            <a:off x="3898900" y="2886075"/>
            <a:ext cx="20574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on a fire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8" name="文本框 6"/>
          <p:cNvSpPr/>
          <p:nvPr/>
        </p:nvSpPr>
        <p:spPr>
          <a:xfrm>
            <a:off x="5175250" y="3452813"/>
            <a:ext cx="3863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television, a radio 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9" name="文本框 7"/>
          <p:cNvSpPr/>
          <p:nvPr/>
        </p:nvSpPr>
        <p:spPr>
          <a:xfrm>
            <a:off x="4856163" y="4470400"/>
            <a:ext cx="32670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read or write</a:t>
            </a:r>
            <a:endParaRPr lang="en-US" altLang="zh-CN"/>
          </a:p>
        </p:txBody>
      </p:sp>
      <p:sp>
        <p:nvSpPr>
          <p:cNvPr id="13320" name="文本框 1"/>
          <p:cNvSpPr/>
          <p:nvPr/>
        </p:nvSpPr>
        <p:spPr>
          <a:xfrm>
            <a:off x="2714625" y="3929063"/>
            <a:ext cx="2608263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or a telephone</a:t>
            </a:r>
            <a:endParaRPr lang="en-US" altLang="zh-CN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 fill="hold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9" dur="8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 fill="hold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9" grpId="0"/>
      <p:bldP spid="133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流程图: 可选过程 3"/>
          <p:cNvSpPr/>
          <p:nvPr/>
        </p:nvSpPr>
        <p:spPr>
          <a:xfrm>
            <a:off x="196850" y="1046163"/>
            <a:ext cx="1357313" cy="1011237"/>
          </a:xfrm>
          <a:prstGeom prst="flowChartAlternateProcess">
            <a:avLst/>
          </a:prstGeom>
          <a:noFill/>
          <a:ln w="12700">
            <a:noFill/>
            <a:miter lim="800000"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/>
            <a:r>
              <a:rPr lang="en-US" altLang="zh-CN" sz="3200" b="1">
                <a:solidFill>
                  <a:srgbClr val="D8090F"/>
                </a:solidFill>
                <a:latin typeface="Times New Roman" panose="02020603050405020304" pitchFamily="18" charset="0"/>
              </a:rPr>
              <a:t>hours</a:t>
            </a:r>
            <a:endParaRPr lang="en-US" altLang="zh-CN" sz="3200" b="1">
              <a:solidFill>
                <a:srgbClr val="D8090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8" name="文本框 1"/>
          <p:cNvSpPr/>
          <p:nvPr/>
        </p:nvSpPr>
        <p:spPr>
          <a:xfrm>
            <a:off x="1554163" y="203200"/>
            <a:ext cx="588645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Do,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ask and answer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.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339" name="流程图: 可选过程 6"/>
          <p:cNvSpPr/>
          <p:nvPr/>
        </p:nvSpPr>
        <p:spPr>
          <a:xfrm>
            <a:off x="5619750" y="1046163"/>
            <a:ext cx="1655763" cy="1011237"/>
          </a:xfrm>
          <a:prstGeom prst="flowChartAlternateProcess">
            <a:avLst/>
          </a:prstGeom>
          <a:noFill/>
          <a:ln w="12700">
            <a:noFill/>
            <a:miter lim="800000"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/>
            <a:r>
              <a:rPr lang="en-US" altLang="zh-CN" sz="3200" b="1">
                <a:solidFill>
                  <a:srgbClr val="D8090F"/>
                </a:solidFill>
                <a:latin typeface="Times New Roman" panose="02020603050405020304" pitchFamily="18" charset="0"/>
              </a:rPr>
              <a:t>months</a:t>
            </a:r>
            <a:endParaRPr lang="en-US" altLang="zh-CN" sz="3200" b="1">
              <a:solidFill>
                <a:srgbClr val="D8090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0" name="流程图: 可选过程 7"/>
          <p:cNvSpPr/>
          <p:nvPr/>
        </p:nvSpPr>
        <p:spPr>
          <a:xfrm>
            <a:off x="7440613" y="1046163"/>
            <a:ext cx="1471612" cy="1011237"/>
          </a:xfrm>
          <a:prstGeom prst="flowChartAlternateProcess">
            <a:avLst/>
          </a:prstGeom>
          <a:noFill/>
          <a:ln w="12700">
            <a:noFill/>
            <a:miter lim="800000"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/>
            <a:r>
              <a:rPr lang="en-US" altLang="zh-CN" sz="3200" b="1">
                <a:solidFill>
                  <a:srgbClr val="D8090F"/>
                </a:solidFill>
                <a:latin typeface="Times New Roman" panose="02020603050405020304" pitchFamily="18" charset="0"/>
              </a:rPr>
              <a:t>years</a:t>
            </a:r>
            <a:endParaRPr lang="en-US" altLang="zh-CN" sz="3200" b="1">
              <a:solidFill>
                <a:srgbClr val="D8090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1" name="文本框 9"/>
          <p:cNvSpPr/>
          <p:nvPr/>
        </p:nvSpPr>
        <p:spPr>
          <a:xfrm>
            <a:off x="533400" y="2843213"/>
            <a:ext cx="8150225" cy="228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600" dirty="0">
                <a:latin typeface="Times New Roman" panose="02020603050405020304" pitchFamily="18" charset="0"/>
              </a:rPr>
              <a:t>A: Where were you three 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en-US" altLang="zh-CN" sz="3600" dirty="0">
                <a:latin typeface="Times New Roman" panose="02020603050405020304" pitchFamily="18" charset="0"/>
              </a:rPr>
              <a:t>ago?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600" dirty="0">
                <a:latin typeface="Times New Roman" panose="02020603050405020304" pitchFamily="18" charset="0"/>
              </a:rPr>
              <a:t>B: I was...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600" dirty="0">
                <a:latin typeface="Times New Roman" panose="02020603050405020304" pitchFamily="18" charset="0"/>
              </a:rPr>
              <a:t>A: What did you do there?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600" dirty="0">
                <a:latin typeface="Times New Roman" panose="02020603050405020304" pitchFamily="18" charset="0"/>
              </a:rPr>
              <a:t>B: I... 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4342" name="流程图: 可选过程 4"/>
          <p:cNvSpPr/>
          <p:nvPr/>
        </p:nvSpPr>
        <p:spPr>
          <a:xfrm>
            <a:off x="1984375" y="1046163"/>
            <a:ext cx="1354138" cy="1011237"/>
          </a:xfrm>
          <a:prstGeom prst="flowChartAlternateProcess">
            <a:avLst/>
          </a:prstGeom>
          <a:noFill/>
          <a:ln w="12700">
            <a:noFill/>
            <a:miter lim="800000"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/>
            <a:r>
              <a:rPr lang="en-US" altLang="zh-CN" sz="3200" b="1">
                <a:solidFill>
                  <a:srgbClr val="D8090F"/>
                </a:solidFill>
                <a:latin typeface="Times New Roman" panose="02020603050405020304" pitchFamily="18" charset="0"/>
              </a:rPr>
              <a:t>days</a:t>
            </a:r>
            <a:endParaRPr lang="en-US" altLang="zh-CN" sz="3200" b="1">
              <a:solidFill>
                <a:srgbClr val="D8090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3" name="流程图: 可选过程 5"/>
          <p:cNvSpPr/>
          <p:nvPr/>
        </p:nvSpPr>
        <p:spPr>
          <a:xfrm>
            <a:off x="3851275" y="1046163"/>
            <a:ext cx="1368425" cy="1011237"/>
          </a:xfrm>
          <a:prstGeom prst="flowChartAlternateProcess">
            <a:avLst/>
          </a:prstGeom>
          <a:noFill/>
          <a:ln w="12700">
            <a:noFill/>
            <a:miter lim="800000"/>
          </a:ln>
        </p:spPr>
        <p:txBody>
          <a:bodyPr lIns="90170" tIns="46990" rIns="90170" bIns="46990" anchor="ctr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/>
            <a:r>
              <a:rPr lang="en-US" altLang="zh-CN" sz="3200" b="1">
                <a:solidFill>
                  <a:srgbClr val="D8090F"/>
                </a:solidFill>
                <a:latin typeface="Times New Roman" panose="02020603050405020304" pitchFamily="18" charset="0"/>
              </a:rPr>
              <a:t>weeks</a:t>
            </a:r>
            <a:endParaRPr lang="en-US" altLang="zh-CN" sz="3200" b="1">
              <a:solidFill>
                <a:srgbClr val="D8090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4" name="矩形 38920"/>
          <p:cNvSpPr/>
          <p:nvPr/>
        </p:nvSpPr>
        <p:spPr>
          <a:xfrm>
            <a:off x="5286375" y="2057400"/>
            <a:ext cx="1555750" cy="1981200"/>
          </a:xfrm>
          <a:prstGeom prst="rect">
            <a:avLst/>
          </a:prstGeom>
          <a:noFill/>
          <a:ln w="47625">
            <a:solidFill>
              <a:srgbClr val="0000FF"/>
            </a:solidFill>
            <a:miter lim="800000"/>
          </a:ln>
        </p:spPr>
        <p:txBody>
          <a:bodyPr anchor="t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54931 0.110741" ptsTypes="">
                                      <p:cBhvr>
                                        <p:cTn id="6" dur="2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62431 0.162593" ptsTypes="">
                                      <p:cBhvr>
                                        <p:cTn id="11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5 0.218148" ptsTypes="">
                                      <p:cBhvr>
                                        <p:cTn id="16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22 0.042593 L -0.05 0.279259" ptsTypes="">
                                      <p:cBhvr>
                                        <p:cTn id="21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40694 0.321852" ptsTypes="">
                                      <p:cBhvr>
                                        <p:cTn id="26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</p:childTnLst>
        </p:cTn>
      </p:par>
    </p:tnLst>
    <p:bldLst>
      <p:bldP spid="14337" grpId="0"/>
      <p:bldP spid="14339" grpId="0"/>
      <p:bldP spid="14340" grpId="0"/>
      <p:bldP spid="14342" grpId="0"/>
      <p:bldP spid="143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5"/>
          <p:cNvSpPr/>
          <p:nvPr/>
        </p:nvSpPr>
        <p:spPr>
          <a:xfrm>
            <a:off x="-717550" y="-287337"/>
            <a:ext cx="185738" cy="344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endParaRPr lang="zh-CN" altLang="en-US"/>
          </a:p>
        </p:txBody>
      </p:sp>
      <p:sp>
        <p:nvSpPr>
          <p:cNvPr id="15362" name="文本框 45064"/>
          <p:cNvSpPr/>
          <p:nvPr/>
        </p:nvSpPr>
        <p:spPr>
          <a:xfrm>
            <a:off x="1127125" y="122238"/>
            <a:ext cx="7850188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To be the best reporter.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争当最佳小记者）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63" name="文本框 1"/>
          <p:cNvSpPr/>
          <p:nvPr/>
        </p:nvSpPr>
        <p:spPr>
          <a:xfrm>
            <a:off x="822325" y="1393825"/>
            <a:ext cx="8154988" cy="403187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</a:rPr>
              <a:t>Interviewer: Where did you live ten years ago?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</a:rPr>
              <a:t>Teacher:     I lived in...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  <a:sym typeface="MS PGothic" panose="020B0600070205080204" pitchFamily="34" charset="-128"/>
              </a:rPr>
              <a:t>Interviewer: How about now?</a:t>
            </a:r>
            <a:endParaRPr lang="en-US" altLang="zh-CN" sz="3200" dirty="0">
              <a:latin typeface="Times New Roman" panose="02020603050405020304" pitchFamily="18" charset="0"/>
              <a:sym typeface="MS PGothic" panose="020B0600070205080204" pitchFamily="34" charset="-128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</a:rPr>
              <a:t>Teacher:     I live in...</a:t>
            </a:r>
            <a:endParaRPr lang="en-US" altLang="zh-CN" sz="3200" dirty="0">
              <a:latin typeface="Times New Roman" panose="02020603050405020304" pitchFamily="18" charset="0"/>
              <a:sym typeface="MS PGothic" panose="020B0600070205080204" pitchFamily="34" charset="-128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</a:rPr>
              <a:t>Interviewer: How did you go to work?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  <a:sym typeface="MS PGothic" panose="020B0600070205080204" pitchFamily="34" charset="-128"/>
              </a:rPr>
              <a:t>Teacher:     I went to work by...</a:t>
            </a:r>
            <a:endParaRPr lang="en-US" altLang="zh-CN" sz="3200" dirty="0">
              <a:latin typeface="Times New Roman" panose="02020603050405020304" pitchFamily="18" charset="0"/>
              <a:sym typeface="MS PGothic" panose="020B0600070205080204" pitchFamily="34" charset="-128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  <a:sym typeface="MS PGothic" panose="020B0600070205080204" pitchFamily="34" charset="-128"/>
              </a:rPr>
              <a:t>Interviewer: How about now?</a:t>
            </a:r>
            <a:endParaRPr lang="en-US" altLang="zh-CN" sz="3200" dirty="0">
              <a:latin typeface="Times New Roman" panose="02020603050405020304" pitchFamily="18" charset="0"/>
              <a:sym typeface="MS PGothic" panose="020B0600070205080204" pitchFamily="34" charset="-128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  <a:sym typeface="MS PGothic" panose="020B0600070205080204" pitchFamily="34" charset="-128"/>
              </a:rPr>
              <a:t>Teacher:     I go to work by</a:t>
            </a:r>
            <a:r>
              <a:rPr lang="en-US" altLang="zh-CN" sz="3200" dirty="0" smtClean="0">
                <a:latin typeface="Times New Roman" panose="02020603050405020304" pitchFamily="18" charset="0"/>
                <a:sym typeface="MS PGothic" panose="020B0600070205080204" pitchFamily="34" charset="-128"/>
              </a:rPr>
              <a:t>...</a:t>
            </a:r>
            <a:endParaRPr lang="en-US" altLang="zh-CN" sz="3200" dirty="0">
              <a:latin typeface="Times New Roman" panose="02020603050405020304" pitchFamily="18" charset="0"/>
              <a:sym typeface="MS PGothic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5"/>
          <p:cNvSpPr/>
          <p:nvPr/>
        </p:nvSpPr>
        <p:spPr>
          <a:xfrm>
            <a:off x="-717550" y="-287337"/>
            <a:ext cx="185738" cy="344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endParaRPr lang="zh-CN" altLang="en-US"/>
          </a:p>
        </p:txBody>
      </p:sp>
      <p:sp>
        <p:nvSpPr>
          <p:cNvPr id="16386" name="矩形 55298"/>
          <p:cNvSpPr/>
          <p:nvPr/>
        </p:nvSpPr>
        <p:spPr>
          <a:xfrm>
            <a:off x="96838" y="2836863"/>
            <a:ext cx="9059862" cy="1308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marL="0" lvl="0" indent="444500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Listen and read the text.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444500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Write a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text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about your grandparents’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life.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7" name="矩形 27650"/>
          <p:cNvSpPr>
            <a:spLocks noTextEdit="1"/>
          </p:cNvSpPr>
          <p:nvPr/>
        </p:nvSpPr>
        <p:spPr>
          <a:xfrm rot="21240000">
            <a:off x="819150" y="1096963"/>
            <a:ext cx="3014663" cy="712787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11040000" scaled="1"/>
          </a:gradFill>
          <a:ln w="12700">
            <a:solidFill>
              <a:srgbClr val="EAEAEA"/>
            </a:solidFill>
            <a:round/>
          </a:ln>
          <a:effectLst>
            <a:outerShdw dist="35921" dir="2700000" sy="50000" kx="2115830" algn="bl">
              <a:srgbClr val="C0C0C0">
                <a:alpha val="75000"/>
              </a:srgbClr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11040000" scaled="1"/>
                </a:gradFill>
                <a:effectLst>
                  <a:outerShdw dist="35921" dir="2700000" sy="50000" kx="2115830" algn="bl">
                    <a:srgbClr val="C0C0C0">
                      <a:alpha val="75000"/>
                    </a:srgbClr>
                  </a:outerShdw>
                </a:effectLst>
                <a:latin typeface="Arial Black" panose="020B0A04020102020204"/>
              </a:rPr>
              <a:t>Homework</a:t>
            </a:r>
            <a:endParaRPr sz="36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11040000" scaled="1"/>
              </a:gradFill>
              <a:effectLst>
                <a:outerShdw dist="35921" dir="2700000" sy="50000" kx="2115830" algn="bl">
                  <a:srgbClr val="C0C0C0">
                    <a:alpha val="75000"/>
                  </a:srgbClr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矩形 56324"/>
          <p:cNvSpPr/>
          <p:nvPr/>
        </p:nvSpPr>
        <p:spPr>
          <a:xfrm>
            <a:off x="1476375" y="927100"/>
            <a:ext cx="259238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Now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098" name="图片 563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4025" y="1890713"/>
            <a:ext cx="2160588" cy="1374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79613" y="1784350"/>
            <a:ext cx="3048000" cy="4062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矩形 56324"/>
          <p:cNvSpPr/>
          <p:nvPr/>
        </p:nvSpPr>
        <p:spPr>
          <a:xfrm flipH="1">
            <a:off x="5592763" y="1000125"/>
            <a:ext cx="12700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56321"/>
          <p:cNvSpPr/>
          <p:nvPr/>
        </p:nvSpPr>
        <p:spPr>
          <a:xfrm>
            <a:off x="5413375" y="3641725"/>
            <a:ext cx="3595688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But he didn’t have any legs then.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2" name="矩形 56324"/>
          <p:cNvSpPr/>
          <p:nvPr/>
        </p:nvSpPr>
        <p:spPr>
          <a:xfrm>
            <a:off x="974725" y="792163"/>
            <a:ext cx="2592388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Now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矩形 56325"/>
          <p:cNvSpPr/>
          <p:nvPr/>
        </p:nvSpPr>
        <p:spPr>
          <a:xfrm>
            <a:off x="522288" y="3694113"/>
            <a:ext cx="41322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He has got strong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legs. 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4" name="图片 563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1636713"/>
            <a:ext cx="2160588" cy="1374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5" name="文本框 2"/>
          <p:cNvSpPr/>
          <p:nvPr/>
        </p:nvSpPr>
        <p:spPr>
          <a:xfrm>
            <a:off x="514350" y="4600575"/>
            <a:ext cx="41989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He can jump really far.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pic>
        <p:nvPicPr>
          <p:cNvPr id="5126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55725" y="1663700"/>
            <a:ext cx="3048000" cy="4062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7" name="矩形 56324"/>
          <p:cNvSpPr/>
          <p:nvPr/>
        </p:nvSpPr>
        <p:spPr>
          <a:xfrm flipH="1">
            <a:off x="5592763" y="892175"/>
            <a:ext cx="12700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ctr" eaLnBrk="1" hangingPunct="1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74300" y="112141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 fill="hold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 fill="hold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 fill="hold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5123" grpId="0"/>
      <p:bldP spid="51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79738" y="34925"/>
            <a:ext cx="2740025" cy="2252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6" name="文本框 1"/>
          <p:cNvSpPr/>
          <p:nvPr/>
        </p:nvSpPr>
        <p:spPr>
          <a:xfrm>
            <a:off x="225425" y="2493963"/>
            <a:ext cx="91789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2400" b="1" dirty="0" err="1">
                <a:latin typeface="Times New Roman" panose="02020603050405020304" pitchFamily="18" charset="0"/>
              </a:rPr>
              <a:t>Lingling</a:t>
            </a:r>
            <a:r>
              <a:rPr lang="en-US" altLang="zh-CN" sz="2400" b="1" dirty="0">
                <a:latin typeface="Times New Roman" panose="02020603050405020304" pitchFamily="18" charset="0"/>
              </a:rPr>
              <a:t> watched a television </a:t>
            </a:r>
            <a:r>
              <a:rPr lang="en-US" altLang="zh-CN" sz="2400" b="1" dirty="0" err="1">
                <a:latin typeface="Times New Roman" panose="02020603050405020304" pitchFamily="18" charset="0"/>
              </a:rPr>
              <a:t>programme</a:t>
            </a:r>
            <a:r>
              <a:rPr lang="en-US" altLang="zh-CN" sz="2400" b="1" dirty="0">
                <a:latin typeface="Times New Roman" panose="02020603050405020304" pitchFamily="18" charset="0"/>
              </a:rPr>
              <a:t> about China last night.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cxnSp>
        <p:nvCxnSpPr>
          <p:cNvPr id="6147" name="直接箭头连接符 4"/>
          <p:cNvCxnSpPr/>
          <p:nvPr/>
        </p:nvCxnSpPr>
        <p:spPr>
          <a:xfrm flipH="1">
            <a:off x="2979738" y="2951163"/>
            <a:ext cx="666750" cy="6413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arrow"/>
          </a:ln>
        </p:spPr>
      </p:cxnSp>
      <p:cxnSp>
        <p:nvCxnSpPr>
          <p:cNvPr id="6148" name="曲线连接符 28676"/>
          <p:cNvCxnSpPr/>
          <p:nvPr/>
        </p:nvCxnSpPr>
        <p:spPr>
          <a:xfrm>
            <a:off x="3811588" y="4832350"/>
            <a:ext cx="825500" cy="3175"/>
          </a:xfrm>
          <a:prstGeom prst="curvedConnector2">
            <a:avLst/>
          </a:prstGeom>
          <a:noFill/>
          <a:ln w="76200">
            <a:solidFill>
              <a:srgbClr val="FF0000"/>
            </a:solidFill>
            <a:round/>
            <a:tailEnd type="arrow"/>
          </a:ln>
        </p:spPr>
      </p:cxnSp>
      <p:grpSp>
        <p:nvGrpSpPr>
          <p:cNvPr id="6149" name="组合 10"/>
          <p:cNvGrpSpPr/>
          <p:nvPr/>
        </p:nvGrpSpPr>
        <p:grpSpPr>
          <a:xfrm>
            <a:off x="509588" y="3683000"/>
            <a:ext cx="4127500" cy="2500313"/>
            <a:chOff x="0" y="0"/>
            <a:chExt cx="6498" cy="4195"/>
          </a:xfrm>
        </p:grpSpPr>
        <p:pic>
          <p:nvPicPr>
            <p:cNvPr id="6150" name="图片 3" descr="9EOJEZ@O~HCQ$26DI~F$PAV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54" y="0"/>
              <a:ext cx="4101" cy="325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6151" name="文本框 7"/>
            <p:cNvSpPr/>
            <p:nvPr/>
          </p:nvSpPr>
          <p:spPr>
            <a:xfrm>
              <a:off x="0" y="3326"/>
              <a:ext cx="6498" cy="86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5pPr>
            </a:lstStyle>
            <a:p>
              <a:pPr lvl="0" eaLnBrk="1" hangingPunct="1"/>
              <a:r>
                <a:rPr lang="en-US" altLang="zh-CN" sz="2800" b="1">
                  <a:latin typeface="Times New Roman" panose="02020603050405020304" pitchFamily="18" charset="0"/>
                </a:rPr>
                <a:t>She missed </a:t>
              </a:r>
              <a:r>
                <a:rPr lang="zh-CN" altLang="en-US" sz="2800" b="1">
                  <a:latin typeface="Times New Roman" panose="02020603050405020304" pitchFamily="18" charset="0"/>
                  <a:ea typeface="宋体" panose="02010600030101010101" pitchFamily="2" charset="-122"/>
                </a:rPr>
                <a:t>China</a:t>
              </a:r>
              <a:r>
                <a:rPr lang="en-US" altLang="zh-CN" sz="2800" b="1">
                  <a:latin typeface="Times New Roman" panose="02020603050405020304" pitchFamily="18" charset="0"/>
                </a:rPr>
                <a:t>.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152" name="组合 11"/>
          <p:cNvGrpSpPr/>
          <p:nvPr/>
        </p:nvGrpSpPr>
        <p:grpSpPr>
          <a:xfrm>
            <a:off x="4621213" y="3660775"/>
            <a:ext cx="3463925" cy="2574925"/>
            <a:chOff x="0" y="0"/>
            <a:chExt cx="5456" cy="4053"/>
          </a:xfrm>
        </p:grpSpPr>
        <p:pic>
          <p:nvPicPr>
            <p:cNvPr id="6153" name="图片 2" descr="87OE8@H9}QZT%%SIOO~]MI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8" y="0"/>
              <a:ext cx="3888" cy="318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6154" name="文本框 8"/>
            <p:cNvSpPr/>
            <p:nvPr/>
          </p:nvSpPr>
          <p:spPr>
            <a:xfrm>
              <a:off x="0" y="3237"/>
              <a:ext cx="5456" cy="81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5pPr>
            </a:lstStyle>
            <a:p>
              <a:pPr lvl="0" eaLnBrk="1" hangingPunct="1"/>
              <a:r>
                <a:rPr lang="en-US" altLang="zh-CN" sz="2800" b="1">
                  <a:latin typeface="Times New Roman" panose="02020603050405020304" pitchFamily="18" charset="0"/>
                </a:rPr>
                <a:t>She wrote to Daming.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 fill="hold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 fill="hold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 fill="hold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70" y="1810942"/>
            <a:ext cx="9178925" cy="5011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0" name="文本框 2"/>
          <p:cNvSpPr/>
          <p:nvPr/>
        </p:nvSpPr>
        <p:spPr>
          <a:xfrm>
            <a:off x="1031875" y="784225"/>
            <a:ext cx="79708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 b="1">
                <a:latin typeface="Times New Roman" panose="02020603050405020304" pitchFamily="18" charset="0"/>
              </a:rPr>
              <a:t>What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s the programme about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7171" name="文本框 3"/>
          <p:cNvSpPr/>
          <p:nvPr/>
        </p:nvSpPr>
        <p:spPr>
          <a:xfrm>
            <a:off x="950913" y="263525"/>
            <a:ext cx="81327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In this letter, she talked about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the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programme.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2"/>
          <p:cNvSpPr/>
          <p:nvPr/>
        </p:nvSpPr>
        <p:spPr>
          <a:xfrm>
            <a:off x="1489075" y="835025"/>
            <a:ext cx="563086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 the programme about</a:t>
            </a:r>
            <a:r>
              <a:rPr lang="en-US" altLang="zh-CN" sz="3200" b="1" dirty="0">
                <a:latin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8194" name="文本框 3"/>
          <p:cNvSpPr/>
          <p:nvPr/>
        </p:nvSpPr>
        <p:spPr>
          <a:xfrm>
            <a:off x="947738" y="263525"/>
            <a:ext cx="81327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In this letter, she talked about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the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programme.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8195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79525" y="1531938"/>
            <a:ext cx="6234113" cy="29575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6" name="文本框 2"/>
          <p:cNvSpPr/>
          <p:nvPr/>
        </p:nvSpPr>
        <p:spPr>
          <a:xfrm>
            <a:off x="1190625" y="4818063"/>
            <a:ext cx="6626225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algn="just" eaLnBrk="1" hangingPunct="1"/>
            <a:r>
              <a:rPr lang="zh-CN" altLang="en-US" sz="3200" b="1" dirty="0">
                <a:solidFill>
                  <a:srgbClr val="2747B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200" b="1" dirty="0">
                <a:solidFill>
                  <a:srgbClr val="2747B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3200" b="1" dirty="0">
                <a:solidFill>
                  <a:srgbClr val="2747B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 about an old lady</a:t>
            </a:r>
            <a:r>
              <a:rPr lang="en-US" altLang="zh-CN" sz="3200" b="1" dirty="0">
                <a:solidFill>
                  <a:srgbClr val="2747B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3200" b="1" dirty="0">
                <a:solidFill>
                  <a:srgbClr val="2747B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 life in China many years ago. </a:t>
            </a:r>
            <a:endParaRPr lang="zh-CN" altLang="en-US" sz="3200" b="1" dirty="0">
              <a:solidFill>
                <a:srgbClr val="2747BE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849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659" y="825500"/>
            <a:ext cx="8980487" cy="5507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8" name="文本框 1"/>
          <p:cNvSpPr/>
          <p:nvPr/>
        </p:nvSpPr>
        <p:spPr>
          <a:xfrm>
            <a:off x="852488" y="1298575"/>
            <a:ext cx="6421437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What was the old lady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s life like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zh-CN" altLang="en-US" sz="3200" b="1"/>
          </a:p>
        </p:txBody>
      </p:sp>
      <p:pic>
        <p:nvPicPr>
          <p:cNvPr id="9219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638"/>
          <a:stretch>
            <a:fillRect/>
          </a:stretch>
        </p:blipFill>
        <p:spPr>
          <a:xfrm>
            <a:off x="5748338" y="1860550"/>
            <a:ext cx="2414587" cy="263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0" name="文本框 32772"/>
          <p:cNvSpPr/>
          <p:nvPr/>
        </p:nvSpPr>
        <p:spPr>
          <a:xfrm>
            <a:off x="5526088" y="4132263"/>
            <a:ext cx="335438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many years ago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1" name="文本框 8197"/>
          <p:cNvSpPr/>
          <p:nvPr/>
        </p:nvSpPr>
        <p:spPr>
          <a:xfrm>
            <a:off x="1327150" y="185738"/>
            <a:ext cx="5470525" cy="639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Read and underline.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3"/>
          <p:cNvGrpSpPr/>
          <p:nvPr/>
        </p:nvGrpSpPr>
        <p:grpSpPr>
          <a:xfrm>
            <a:off x="155575" y="876300"/>
            <a:ext cx="5157788" cy="1074738"/>
            <a:chOff x="203" y="1380"/>
            <a:chExt cx="8122" cy="1692"/>
          </a:xfrm>
        </p:grpSpPr>
        <p:pic>
          <p:nvPicPr>
            <p:cNvPr id="10242" name="图片 2" descr="12_副本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255" y="1380"/>
              <a:ext cx="2070" cy="169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43" name="文本框 3"/>
            <p:cNvSpPr/>
            <p:nvPr/>
          </p:nvSpPr>
          <p:spPr>
            <a:xfrm>
              <a:off x="202" y="1865"/>
              <a:ext cx="6290" cy="81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5pPr>
            </a:lstStyle>
            <a:p>
              <a:pPr lvl="0" eaLnBrk="1" hangingPunct="1"/>
              <a:r>
                <a:rPr lang="en-US" altLang="zh-CN" sz="2800" dirty="0">
                  <a:latin typeface="Times New Roman" panose="02020603050405020304" pitchFamily="18" charset="0"/>
                </a:rPr>
                <a:t>She worked in the fields.</a:t>
              </a:r>
              <a:endParaRPr lang="en-US" altLang="zh-CN" sz="28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244" name="组合 4"/>
          <p:cNvGrpSpPr/>
          <p:nvPr/>
        </p:nvGrpSpPr>
        <p:grpSpPr>
          <a:xfrm>
            <a:off x="153988" y="1951038"/>
            <a:ext cx="4502150" cy="941387"/>
            <a:chOff x="200" y="3073"/>
            <a:chExt cx="7090" cy="1482"/>
          </a:xfrm>
        </p:grpSpPr>
        <p:pic>
          <p:nvPicPr>
            <p:cNvPr id="10245" name="图片 1" descr="QQ截图20160924234028_副本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5197" y="3072"/>
              <a:ext cx="2092" cy="148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46" name="文本框 4"/>
            <p:cNvSpPr/>
            <p:nvPr/>
          </p:nvSpPr>
          <p:spPr>
            <a:xfrm>
              <a:off x="199" y="3578"/>
              <a:ext cx="6780" cy="81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5pPr>
            </a:lstStyle>
            <a:p>
              <a:pPr lvl="0" eaLnBrk="1" hangingPunct="1"/>
              <a:r>
                <a:rPr lang="en-US" altLang="zh-CN" sz="2800" dirty="0">
                  <a:latin typeface="Times New Roman" panose="02020603050405020304" pitchFamily="18" charset="0"/>
                </a:rPr>
                <a:t>She cooked on a fire.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0247" name="文本框 1"/>
          <p:cNvSpPr/>
          <p:nvPr/>
        </p:nvSpPr>
        <p:spPr>
          <a:xfrm>
            <a:off x="1455738" y="247650"/>
            <a:ext cx="64198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What was the old lady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’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s life like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?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0248" name="组合 41"/>
          <p:cNvGrpSpPr/>
          <p:nvPr/>
        </p:nvGrpSpPr>
        <p:grpSpPr>
          <a:xfrm>
            <a:off x="127000" y="5130800"/>
            <a:ext cx="5675313" cy="1524000"/>
            <a:chOff x="200" y="8080"/>
            <a:chExt cx="8937" cy="2400"/>
          </a:xfrm>
        </p:grpSpPr>
        <p:pic>
          <p:nvPicPr>
            <p:cNvPr id="10249" name="图片 5" descr="QQ截图20160924234221_副本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737" y="8080"/>
              <a:ext cx="2400" cy="24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50" name="文本框 7"/>
            <p:cNvSpPr/>
            <p:nvPr/>
          </p:nvSpPr>
          <p:spPr>
            <a:xfrm>
              <a:off x="200" y="8221"/>
              <a:ext cx="6293" cy="81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5pPr>
            </a:lstStyle>
            <a:p>
              <a:pPr lvl="0" eaLnBrk="1" hangingPunct="1"/>
              <a:r>
                <a:rPr lang="en-US" altLang="zh-CN" sz="2800" dirty="0">
                  <a:latin typeface="Times New Roman" panose="02020603050405020304" pitchFamily="18" charset="0"/>
                  <a:sym typeface="MS PGothic" panose="020B0600070205080204" pitchFamily="34" charset="-128"/>
                </a:rPr>
                <a:t>She couldn’t read or write.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251" name="组合 40"/>
          <p:cNvGrpSpPr/>
          <p:nvPr/>
        </p:nvGrpSpPr>
        <p:grpSpPr>
          <a:xfrm>
            <a:off x="128588" y="3663950"/>
            <a:ext cx="7650162" cy="4660900"/>
            <a:chOff x="5409" y="6518"/>
            <a:chExt cx="12047" cy="7338"/>
          </a:xfrm>
        </p:grpSpPr>
        <p:pic>
          <p:nvPicPr>
            <p:cNvPr id="10252" name="图片 4" descr="QQ截图20160924234143_副本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944" y="6518"/>
              <a:ext cx="5512" cy="733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53" name="文本框 6"/>
            <p:cNvSpPr/>
            <p:nvPr/>
          </p:nvSpPr>
          <p:spPr>
            <a:xfrm>
              <a:off x="5409" y="7554"/>
              <a:ext cx="6885" cy="81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5pPr>
            </a:lstStyle>
            <a:p>
              <a:pPr lvl="0" eaLnBrk="1" hangingPunct="1"/>
              <a:r>
                <a:rPr lang="en-US" altLang="zh-CN" sz="2800" dirty="0">
                  <a:latin typeface="Times New Roman" panose="02020603050405020304" pitchFamily="18" charset="0"/>
                  <a:sym typeface="MS PGothic" panose="020B0600070205080204" pitchFamily="34" charset="-128"/>
                </a:rPr>
                <a:t>She didn’t have a 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sym typeface="MS PGothic" panose="020B0600070205080204" pitchFamily="34" charset="-128"/>
                </a:rPr>
                <a:t>telephone</a:t>
              </a:r>
              <a:r>
                <a:rPr lang="en-US" altLang="zh-CN" sz="2800" dirty="0">
                  <a:latin typeface="Times New Roman" panose="02020603050405020304" pitchFamily="18" charset="0"/>
                  <a:sym typeface="MS PGothic" panose="020B0600070205080204" pitchFamily="34" charset="-128"/>
                </a:rPr>
                <a:t>.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254" name="组合 32"/>
          <p:cNvGrpSpPr/>
          <p:nvPr/>
        </p:nvGrpSpPr>
        <p:grpSpPr>
          <a:xfrm>
            <a:off x="139700" y="2763838"/>
            <a:ext cx="8580438" cy="1638300"/>
            <a:chOff x="347" y="4356"/>
            <a:chExt cx="13512" cy="2580"/>
          </a:xfrm>
        </p:grpSpPr>
        <p:sp>
          <p:nvSpPr>
            <p:cNvPr id="10255" name="文本框 5"/>
            <p:cNvSpPr/>
            <p:nvPr/>
          </p:nvSpPr>
          <p:spPr>
            <a:xfrm>
              <a:off x="347" y="5228"/>
              <a:ext cx="13512" cy="81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entury Gothic" pitchFamily="34" charset="0"/>
                  <a:ea typeface="MS PGothic" panose="020B0600070205080204" pitchFamily="34" charset="-128"/>
                </a:defRPr>
              </a:lvl5pPr>
            </a:lstStyle>
            <a:p>
              <a:pPr lvl="0" eaLnBrk="1" hangingPunct="1"/>
              <a:r>
                <a:rPr lang="en-US" altLang="zh-CN" sz="2800" dirty="0">
                  <a:latin typeface="Times New Roman" panose="02020603050405020304" pitchFamily="18" charset="0"/>
                  <a:sym typeface="MS PGothic" panose="020B0600070205080204" pitchFamily="34" charset="-128"/>
                </a:rPr>
                <a:t>She didn’t have a television               or a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sym typeface="MS PGothic" panose="020B0600070205080204" pitchFamily="34" charset="-128"/>
                </a:rPr>
                <a:t>radio</a:t>
              </a:r>
              <a:r>
                <a:rPr lang="en-US" altLang="zh-CN" sz="2800" dirty="0">
                  <a:latin typeface="Times New Roman" panose="02020603050405020304" pitchFamily="18" charset="0"/>
                  <a:sym typeface="MS PGothic" panose="020B0600070205080204" pitchFamily="34" charset="-128"/>
                </a:rPr>
                <a:t>.                                 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0256" name="组合 26"/>
            <p:cNvGrpSpPr/>
            <p:nvPr/>
          </p:nvGrpSpPr>
          <p:grpSpPr>
            <a:xfrm>
              <a:off x="11064" y="4356"/>
              <a:ext cx="2480" cy="2404"/>
              <a:chOff x="10522" y="4246"/>
              <a:chExt cx="2480" cy="2404"/>
            </a:xfrm>
          </p:grpSpPr>
          <p:pic>
            <p:nvPicPr>
              <p:cNvPr id="10257" name="图片 3" descr="QQ截图20160924234124_副本"/>
              <p:cNvPicPr>
                <a:picLocks noChangeAspect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>
              <a:xfrm>
                <a:off x="10522" y="4246"/>
                <a:ext cx="2480" cy="2215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10258" name="文本框 28"/>
              <p:cNvSpPr/>
              <p:nvPr/>
            </p:nvSpPr>
            <p:spPr>
              <a:xfrm flipH="1">
                <a:off x="10649" y="4393"/>
                <a:ext cx="1385" cy="225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en-US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en-US" altLang="en-US" sz="1800" b="0" i="0" u="none" baseline="0">
                    <a:solidFill>
                      <a:schemeClr val="tx1"/>
                    </a:solidFill>
                    <a:latin typeface="Century Gothic" pitchFamily="34" charset="0"/>
                    <a:ea typeface="MS PGothic" panose="020B0600070205080204" pitchFamily="34" charset="-128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en-US" altLang="en-US" sz="1800" b="0" i="0" u="none" baseline="0">
                    <a:solidFill>
                      <a:schemeClr val="tx1"/>
                    </a:solidFill>
                    <a:latin typeface="Century Gothic" pitchFamily="34" charset="0"/>
                    <a:ea typeface="MS PGothic" panose="020B0600070205080204" pitchFamily="34" charset="-128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en-US" altLang="en-US" sz="1800" b="0" i="0" u="none" baseline="0">
                    <a:solidFill>
                      <a:schemeClr val="tx1"/>
                    </a:solidFill>
                    <a:latin typeface="Century Gothic" pitchFamily="34" charset="0"/>
                    <a:ea typeface="MS PGothic" panose="020B0600070205080204" pitchFamily="34" charset="-128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en-US" altLang="en-US" sz="1800" b="0" i="0" u="none" baseline="0">
                    <a:solidFill>
                      <a:schemeClr val="tx1"/>
                    </a:solidFill>
                    <a:latin typeface="Century Gothic" pitchFamily="34" charset="0"/>
                    <a:ea typeface="MS PGothic" panose="020B0600070205080204" pitchFamily="34" charset="-128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en-US" altLang="en-US" sz="1800" b="0" i="0" u="none" baseline="0">
                    <a:solidFill>
                      <a:schemeClr val="tx1"/>
                    </a:solidFill>
                    <a:latin typeface="Century Gothic" pitchFamily="34" charset="0"/>
                    <a:ea typeface="MS PGothic" panose="020B0600070205080204" pitchFamily="34" charset="-128"/>
                  </a:defRPr>
                </a:lvl5pPr>
              </a:lstStyle>
              <a:p>
                <a:pPr lvl="0" eaLnBrk="1" hangingPunct="1"/>
                <a:r>
                  <a:rPr lang="zh-CN" altLang="en-US" sz="8800">
                    <a:solidFill>
                      <a:srgbClr val="FF0000"/>
                    </a:solidFill>
                  </a:rPr>
                  <a:t>×</a:t>
                </a:r>
                <a:endParaRPr lang="zh-CN" altLang="en-US" sz="880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0259" name="组合 29"/>
            <p:cNvGrpSpPr/>
            <p:nvPr/>
          </p:nvGrpSpPr>
          <p:grpSpPr>
            <a:xfrm>
              <a:off x="6598" y="4681"/>
              <a:ext cx="2320" cy="2255"/>
              <a:chOff x="5017" y="6001"/>
              <a:chExt cx="2320" cy="2255"/>
            </a:xfrm>
          </p:grpSpPr>
          <p:pic>
            <p:nvPicPr>
              <p:cNvPr id="10260" name="图片 2" descr="QQ截图20160924234057_副本"/>
              <p:cNvPicPr>
                <a:picLocks noChangeAspect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>
                <a:off x="5017" y="6138"/>
                <a:ext cx="2320" cy="1636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10261" name="文本框 8"/>
              <p:cNvSpPr/>
              <p:nvPr/>
            </p:nvSpPr>
            <p:spPr>
              <a:xfrm>
                <a:off x="5399" y="6001"/>
                <a:ext cx="1385" cy="225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en-US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en-US" altLang="en-US" sz="1800" b="0" i="0" u="none" baseline="0">
                    <a:solidFill>
                      <a:schemeClr val="tx1"/>
                    </a:solidFill>
                    <a:latin typeface="Century Gothic" pitchFamily="34" charset="0"/>
                    <a:ea typeface="MS PGothic" panose="020B0600070205080204" pitchFamily="34" charset="-128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en-US" altLang="en-US" sz="1800" b="0" i="0" u="none" baseline="0">
                    <a:solidFill>
                      <a:schemeClr val="tx1"/>
                    </a:solidFill>
                    <a:latin typeface="Century Gothic" pitchFamily="34" charset="0"/>
                    <a:ea typeface="MS PGothic" panose="020B0600070205080204" pitchFamily="34" charset="-128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en-US" altLang="en-US" sz="1800" b="0" i="0" u="none" baseline="0">
                    <a:solidFill>
                      <a:schemeClr val="tx1"/>
                    </a:solidFill>
                    <a:latin typeface="Century Gothic" pitchFamily="34" charset="0"/>
                    <a:ea typeface="MS PGothic" panose="020B0600070205080204" pitchFamily="34" charset="-128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en-US" altLang="en-US" sz="1800" b="0" i="0" u="none" baseline="0">
                    <a:solidFill>
                      <a:schemeClr val="tx1"/>
                    </a:solidFill>
                    <a:latin typeface="Century Gothic" pitchFamily="34" charset="0"/>
                    <a:ea typeface="MS PGothic" panose="020B0600070205080204" pitchFamily="34" charset="-128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en-US" altLang="en-US" sz="1800" b="0" i="0" u="none" baseline="0">
                    <a:solidFill>
                      <a:schemeClr val="tx1"/>
                    </a:solidFill>
                    <a:latin typeface="Century Gothic" pitchFamily="34" charset="0"/>
                    <a:ea typeface="MS PGothic" panose="020B0600070205080204" pitchFamily="34" charset="-128"/>
                  </a:defRPr>
                </a:lvl5pPr>
              </a:lstStyle>
              <a:p>
                <a:pPr lvl="0" eaLnBrk="1" hangingPunct="1"/>
                <a:r>
                  <a:rPr lang="zh-CN" altLang="en-US" sz="8800">
                    <a:solidFill>
                      <a:srgbClr val="FF0000"/>
                    </a:solidFill>
                  </a:rPr>
                  <a:t>×</a:t>
                </a:r>
                <a:endParaRPr lang="zh-CN" altLang="en-US" sz="8800">
                  <a:solidFill>
                    <a:srgbClr val="FF0000"/>
                  </a:solidFill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476500" y="57150"/>
            <a:ext cx="2405063" cy="1666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258888"/>
            <a:ext cx="1824038" cy="1828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7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51363" y="2628900"/>
            <a:ext cx="1828800" cy="1828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8" name="图片 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760913" y="53975"/>
            <a:ext cx="1828800" cy="1682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9" name="图片 5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575425" y="127000"/>
            <a:ext cx="1828800" cy="1293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70" name="图片 7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951038" y="2273300"/>
            <a:ext cx="2411412" cy="1628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71" name="文本框 9"/>
          <p:cNvSpPr/>
          <p:nvPr/>
        </p:nvSpPr>
        <p:spPr>
          <a:xfrm>
            <a:off x="149225" y="4891088"/>
            <a:ext cx="8802688" cy="557212"/>
          </a:xfrm>
          <a:prstGeom prst="rect">
            <a:avLst/>
          </a:prstGeom>
          <a:solidFill>
            <a:srgbClr val="FFE5E5"/>
          </a:solidFill>
          <a:ln w="38100">
            <a:solidFill>
              <a:srgbClr val="FF0066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Century Gothic" pitchFamily="34" charset="0"/>
                <a:ea typeface="MS PGothic" panose="020B0600070205080204" pitchFamily="34" charset="-128"/>
              </a:defRPr>
            </a:lvl5pPr>
          </a:lstStyle>
          <a:p>
            <a:pPr lvl="0" eaLnBrk="1" hangingPunct="1"/>
            <a:r>
              <a:rPr lang="en-US" altLang="zh-CN" sz="2800">
                <a:latin typeface="Arial Black" panose="020B0A04020102020204" pitchFamily="34" charset="0"/>
                <a:ea typeface="隶书" pitchFamily="49" charset="-122"/>
              </a:rPr>
              <a:t>There are many televisions and radios now.</a:t>
            </a:r>
            <a:endParaRPr lang="en-US" altLang="zh-CN" sz="2800">
              <a:latin typeface="Arial Black" panose="020B0A040201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adfc7c5-ed86-4918-a818-685d13c415c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FFFFFF"/>
      </a:accent3>
      <a:accent4>
        <a:srgbClr val="000000"/>
      </a:accent4>
      <a:accent5>
        <a:srgbClr val="CAAAAA"/>
      </a:accent5>
      <a:accent6>
        <a:srgbClr val="4E0000"/>
      </a:accent6>
      <a:hlink>
        <a:srgbClr val="D01010"/>
      </a:hlink>
      <a:folHlink>
        <a:srgbClr val="E6682E"/>
      </a:folHlink>
    </a:clrScheme>
    <a:fontScheme name="">
      <a:majorFont>
        <a:latin typeface="Century Gothic"/>
        <a:ea typeface="MS PGothic"/>
        <a:cs typeface="Arial"/>
      </a:majorFont>
      <a:minorFont>
        <a:latin typeface="Century Gothic"/>
        <a:ea typeface="MS PGothic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2_Plaza 1">
        <a:dk1>
          <a:srgbClr val="000000"/>
        </a:dk1>
        <a:lt1>
          <a:srgbClr val="FFFFFF"/>
        </a:lt1>
        <a:dk2>
          <a:srgbClr val="333333"/>
        </a:dk2>
        <a:lt2>
          <a:srgbClr val="CCCCCC"/>
        </a:lt2>
        <a:accent1>
          <a:srgbClr val="990000"/>
        </a:accent1>
        <a:accent2>
          <a:srgbClr val="580101"/>
        </a:accent2>
        <a:accent3>
          <a:srgbClr val="FFFFFF"/>
        </a:accent3>
        <a:accent4>
          <a:srgbClr val="000000"/>
        </a:accent4>
        <a:accent5>
          <a:srgbClr val="CAAAAA"/>
        </a:accent5>
        <a:accent6>
          <a:srgbClr val="4F0101"/>
        </a:accent6>
        <a:hlink>
          <a:srgbClr val="D01010"/>
        </a:hlink>
        <a:folHlink>
          <a:srgbClr val="E6682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1614</Words>
  <Application>WPS 演示</Application>
  <PresentationFormat>全屏显示(4:3)</PresentationFormat>
  <Paragraphs>124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Century Gothic</vt:lpstr>
      <vt:lpstr>MS PGothic</vt:lpstr>
      <vt:lpstr>Calibri</vt:lpstr>
      <vt:lpstr>Calibri</vt:lpstr>
      <vt:lpstr>Times New Roman</vt:lpstr>
      <vt:lpstr>楷体</vt:lpstr>
      <vt:lpstr>微软雅黑</vt:lpstr>
      <vt:lpstr>Arial Black</vt:lpstr>
      <vt:lpstr>隶书</vt:lpstr>
      <vt:lpstr>Arial Black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2022-04-19T10:46:00Z</cp:lastPrinted>
  <dcterms:created xsi:type="dcterms:W3CDTF">2022-04-19T10:46:00Z</dcterms:created>
  <dcterms:modified xsi:type="dcterms:W3CDTF">2023-02-17T04:59:06Z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2672A3D3415A4E97AED8D786145B9D3C</vt:lpwstr>
  </property>
  <property fmtid="{D5CDD505-2E9C-101B-9397-08002B2CF9AE}" pid="7" name="KSOProductBuildVer">
    <vt:lpwstr>2052-11.1.0.13703</vt:lpwstr>
  </property>
</Properties>
</file>