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6" r:id="rId3"/>
    <p:sldId id="331" r:id="rId5"/>
    <p:sldId id="315" r:id="rId6"/>
    <p:sldId id="316" r:id="rId7"/>
    <p:sldId id="317" r:id="rId8"/>
    <p:sldId id="354" r:id="rId9"/>
    <p:sldId id="318" r:id="rId10"/>
    <p:sldId id="259" r:id="rId11"/>
    <p:sldId id="320" r:id="rId12"/>
    <p:sldId id="365" r:id="rId13"/>
    <p:sldId id="321" r:id="rId14"/>
    <p:sldId id="322" r:id="rId15"/>
    <p:sldId id="323" r:id="rId16"/>
    <p:sldId id="366" r:id="rId17"/>
    <p:sldId id="367" r:id="rId18"/>
    <p:sldId id="368" r:id="rId19"/>
    <p:sldId id="369" r:id="rId20"/>
    <p:sldId id="328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7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日期占位符 225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endParaRPr lang="en-US" altLang="en-US"/>
          </a:p>
        </p:txBody>
      </p:sp>
      <p:sp>
        <p:nvSpPr>
          <p:cNvPr id="33795" name="灯片编号占位符 225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rgbClr val="9D9D9D"/>
                </a:solidFill>
              </a:defRPr>
            </a:lvl1pPr>
          </a:lstStyle>
          <a:p>
            <a:fld id="{4306EE9E-8244-4EA2-860E-1C7FE9BF314B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页眉占位符 215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SzTx/>
              <a:buFont typeface="Arial" panose="020B0604020202020204" pitchFamily="34" charset="0"/>
              <a:buNone/>
              <a:defRPr sz="12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/>
              </a:defRPr>
            </a:lvl1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2771" name="日期占位符 21506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endParaRPr lang="en-US" altLang="en-US"/>
          </a:p>
        </p:txBody>
      </p:sp>
      <p:sp>
        <p:nvSpPr>
          <p:cNvPr id="32772" name="幻灯片图像占位符 21507"/>
          <p:cNvSpPr>
            <a:spLocks noRot="1" noChangeArrowheads="1" noTextEdit="1"/>
          </p:cNvSpPr>
          <p:nvPr>
            <p:ph type="sldImg" idx="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3" name="文本占位符 21508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2294" name="页脚占位符 2150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eaLnBrk="1" hangingPunct="1">
              <a:buSzTx/>
              <a:buFont typeface="Arial" panose="020B0604020202020204" pitchFamily="34" charset="0"/>
              <a:buNone/>
              <a:defRPr sz="12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/>
              </a:defRPr>
            </a:lvl1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2775" name="灯片编号占位符 21510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DB6D2AD-803A-45E4-8E4E-A983890E776E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mbria" panose="02040503050406030204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mbria" panose="02040503050406030204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mbria" panose="02040503050406030204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mbria" panose="02040503050406030204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mbria" panose="02040503050406030204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482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dirty="0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dirty="0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dirty="0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dirty="0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403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06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08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710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813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813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915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915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017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018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120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0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222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222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584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6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89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91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94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96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198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0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301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en-US" smtClean="0">
                <a:ln>
                  <a:noFill/>
                </a:ln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mtClean="0">
              <a:ln>
                <a:noFill/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rgbClr val="F6E8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1863" y="6350"/>
            <a:ext cx="53403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143379"/>
            <a:ext cx="7772400" cy="1371596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/>
              <a:t>单击此处编辑母版标题样式</a:t>
            </a:r>
            <a:endParaRPr lang="en-US" alt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629275"/>
            <a:ext cx="7772400" cy="400054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en-US" altLang="en-US" noProof="1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754D373-FC39-4CEA-8B8B-F7F2C18329AF}" type="slidenum">
              <a:rPr lang="en-US" altLang="en-US"/>
            </a:fld>
            <a:endParaRPr lang="en-US" altLang="en-US"/>
          </a:p>
        </p:txBody>
      </p:sp>
      <p:sp>
        <p:nvSpPr>
          <p:cNvPr id="6" name="Date Placeholder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08775" y="0"/>
            <a:ext cx="2435225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6572250" cy="877888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alt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57325"/>
            <a:ext cx="7886700" cy="47196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altLang="en-US" noProof="1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CE0E68B-D642-4078-8E29-2FA46F698DFE}" type="slidenum">
              <a:rPr lang="en-US" altLang="en-US"/>
            </a:fld>
            <a:endParaRPr lang="en-US" altLang="en-US"/>
          </a:p>
        </p:txBody>
      </p:sp>
      <p:sp>
        <p:nvSpPr>
          <p:cNvPr id="6" name="Date Placeholder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0"/>
          <p:cNvGrpSpPr/>
          <p:nvPr/>
        </p:nvGrpSpPr>
        <p:grpSpPr bwMode="auto">
          <a:xfrm>
            <a:off x="3095625" y="360363"/>
            <a:ext cx="2952750" cy="4303712"/>
            <a:chOff x="5020714" y="573437"/>
            <a:chExt cx="2254897" cy="3286423"/>
          </a:xfrm>
        </p:grpSpPr>
        <p:sp>
          <p:nvSpPr>
            <p:cNvPr id="5" name="矩形 1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020714" y="573437"/>
              <a:ext cx="2254897" cy="3286423"/>
            </a:xfrm>
            <a:prstGeom prst="rect">
              <a:avLst/>
            </a:prstGeom>
            <a:noFill/>
            <a:ln w="34925" algn="ctr">
              <a:solidFill>
                <a:schemeClr val="accent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defTabSz="1217930"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6" name="矩形 8"/>
            <p:cNvGrpSpPr/>
            <p:nvPr/>
          </p:nvGrpSpPr>
          <p:grpSpPr bwMode="auto">
            <a:xfrm>
              <a:off x="5193832" y="698590"/>
              <a:ext cx="1908661" cy="2159948"/>
              <a:chOff x="3322320" y="524256"/>
              <a:chExt cx="2499360" cy="2828544"/>
            </a:xfrm>
          </p:grpSpPr>
          <p:pic>
            <p:nvPicPr>
              <p:cNvPr id="7" name="矩形 8"/>
              <p:cNvPicPr>
                <a:picLocks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322320" y="524256"/>
                <a:ext cx="2499360" cy="2828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3323990" y="524476"/>
                <a:ext cx="2496024" cy="2828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523875">
                  <a:buFont typeface="Arial" panose="020B0604020202020204" pitchFamily="34" charset="0"/>
                  <a:buNone/>
                </a:pPr>
                <a:endParaRPr lang="en-US" altLang="en-US" sz="1000">
                  <a:solidFill>
                    <a:srgbClr val="FFFFFF"/>
                  </a:solidFill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矩形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47963" y="5889625"/>
            <a:ext cx="3725862" cy="1905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313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456" y="4931230"/>
            <a:ext cx="6415088" cy="1158421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456" y="3463464"/>
            <a:ext cx="6415088" cy="522747"/>
          </a:xfrm>
          <a:solidFill>
            <a:schemeClr val="bg1"/>
          </a:solidFill>
        </p:spPr>
        <p:txBody>
          <a:bodyPr>
            <a:normAutofit/>
          </a:bodyPr>
          <a:lstStyle>
            <a:lvl1pPr algn="ctr">
              <a:defRPr sz="2800" b="1"/>
            </a:lvl1pPr>
          </a:lstStyle>
          <a:p>
            <a:r>
              <a:rPr lang="zh-CN" altLang="en-US" noProof="1"/>
              <a:t>单击此处编辑母版标题样式</a:t>
            </a:r>
            <a:endParaRPr lang="en-US" altLang="en-US" noProof="1"/>
          </a:p>
        </p:txBody>
      </p:sp>
      <p:sp>
        <p:nvSpPr>
          <p:cNvPr id="10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37DFAE1-E2FE-4F87-80E7-76CECC4978D4}" type="slidenum">
              <a:rPr lang="en-US" altLang="en-US"/>
            </a:fld>
            <a:endParaRPr lang="en-US" altLang="en-US"/>
          </a:p>
        </p:txBody>
      </p:sp>
      <p:sp>
        <p:nvSpPr>
          <p:cNvPr id="11" name="Date Placeholder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12" name="Footer Placeholder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08775" y="0"/>
            <a:ext cx="2435225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6572250" cy="877888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alt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alt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altLang="en-US" noProof="1"/>
          </a:p>
        </p:txBody>
      </p:sp>
      <p:sp>
        <p:nvSpPr>
          <p:cNvPr id="6" name="Slide Number Placeholder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E80502-ED1D-48C9-8293-FCB6E53BA460}" type="slidenum">
              <a:rPr lang="en-US" altLang="en-US"/>
            </a:fld>
            <a:endParaRPr lang="en-US" altLang="en-US"/>
          </a:p>
        </p:txBody>
      </p:sp>
      <p:sp>
        <p:nvSpPr>
          <p:cNvPr id="7" name="Date Placeholder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08775" y="0"/>
            <a:ext cx="2435225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6413897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alt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alt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altLang="en-US" noProof="1"/>
          </a:p>
        </p:txBody>
      </p:sp>
      <p:sp>
        <p:nvSpPr>
          <p:cNvPr id="8" name="Slide Number Placeholder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2571748-0E42-42B9-AAE1-97B22E97EE43}" type="slidenum">
              <a:rPr lang="en-US" altLang="en-US"/>
            </a:fld>
            <a:endParaRPr lang="en-US" altLang="en-US"/>
          </a:p>
        </p:txBody>
      </p:sp>
      <p:sp>
        <p:nvSpPr>
          <p:cNvPr id="9" name="Date Placeholder 6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10" name="Footer Placeholder 7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085EEC-5C8D-4BD2-8010-3EC69FE40D85}" type="slidenum">
              <a:rPr lang="en-US" altLang="en-US"/>
            </a:fld>
            <a:endParaRPr lang="en-US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D3E3220-2462-47E3-9B34-D8124039CD85}" type="slidenum">
              <a:rPr lang="en-US" altLang="en-US"/>
            </a:fld>
            <a:endParaRPr lang="en-US" altLang="en-US"/>
          </a:p>
        </p:txBody>
      </p:sp>
      <p:sp>
        <p:nvSpPr>
          <p:cNvPr id="6" name="Date Placeholder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91" t="227" r="298" b="72881"/>
          <a:stretch>
            <a:fillRect/>
          </a:stretch>
        </p:blipFill>
        <p:spPr bwMode="auto">
          <a:xfrm>
            <a:off x="6708775" y="0"/>
            <a:ext cx="2435225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2228850"/>
            <a:ext cx="1600200" cy="3948112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alt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929312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altLang="en-US" noProof="1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06F7613-20EA-4259-8752-B41B91AE5F2E}" type="slidenum">
              <a:rPr lang="en-US" altLang="en-US"/>
            </a:fld>
            <a:endParaRPr lang="en-US" altLang="en-US"/>
          </a:p>
        </p:txBody>
      </p:sp>
      <p:sp>
        <p:nvSpPr>
          <p:cNvPr id="6" name="Date Placeholder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tags" Target="../tags/tag4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5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  <p:custDataLst>
              <p:tags r:id="rId9"/>
            </p:custDataLst>
          </p:nvPr>
        </p:nvSpPr>
        <p:spPr bwMode="auto">
          <a:xfrm>
            <a:off x="628650" y="365125"/>
            <a:ext cx="657225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  <p:custDataLst>
              <p:tags r:id="rId10"/>
            </p:custDataLst>
          </p:nvPr>
        </p:nvSpPr>
        <p:spPr bwMode="auto">
          <a:xfrm>
            <a:off x="628650" y="1457325"/>
            <a:ext cx="7886700" cy="471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9D9D9D"/>
                </a:solidFill>
                <a:ea typeface="黑体" panose="02010609060101010101" pitchFamily="49" charset="-122"/>
              </a:defRPr>
            </a:lvl1pPr>
          </a:lstStyle>
          <a:p>
            <a:fld id="{44BB8D09-3AAB-4304-B760-7A233D59AF48}" type="datetime1">
              <a:rPr lang="en-US" altLang="en-US"/>
            </a:fld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9D9D9D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9D9D9D"/>
                </a:solidFill>
              </a:defRPr>
            </a:lvl1pPr>
          </a:lstStyle>
          <a:p>
            <a:fld id="{CCF138BD-65C6-48DA-AA74-4BF00C04C5F5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600" kern="1200">
          <a:solidFill>
            <a:srgbClr val="EC9126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600">
          <a:solidFill>
            <a:srgbClr val="EC9126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600">
          <a:solidFill>
            <a:srgbClr val="EC9126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600">
          <a:solidFill>
            <a:srgbClr val="EC9126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600">
          <a:solidFill>
            <a:srgbClr val="EC9126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600">
          <a:solidFill>
            <a:srgbClr val="EC9126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600">
          <a:solidFill>
            <a:srgbClr val="EC9126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600">
          <a:solidFill>
            <a:srgbClr val="EC9126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600">
          <a:solidFill>
            <a:srgbClr val="EC9126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kern="1200">
          <a:solidFill>
            <a:srgbClr val="5F5F5F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 kern="1200">
          <a:solidFill>
            <a:srgbClr val="5F5F5F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kern="1200">
          <a:solidFill>
            <a:srgbClr val="5F5F5F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kern="1200">
          <a:solidFill>
            <a:srgbClr val="5F5F5F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kern="1200">
          <a:solidFill>
            <a:srgbClr val="5F5F5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6.jpeg"/><Relationship Id="rId2" Type="http://schemas.openxmlformats.org/officeDocument/2006/relationships/image" Target="../media/image15.jpe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 noChangeArrowheads="1"/>
          </p:cNvSpPr>
          <p:nvPr>
            <p:ph type="ctrTitle"/>
          </p:nvPr>
        </p:nvSpPr>
        <p:spPr>
          <a:xfrm>
            <a:off x="685800" y="3778250"/>
            <a:ext cx="7772400" cy="13716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6000" b="1" dirty="0" smtClean="0">
                <a:solidFill>
                  <a:srgbClr val="30303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Module4   unit1</a:t>
            </a:r>
            <a:br>
              <a:rPr lang="zh-CN" altLang="en-US" sz="4400" b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</a:br>
            <a:endParaRPr lang="zh-CN" altLang="en-US" sz="4000" b="1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339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0" y="4869160"/>
            <a:ext cx="9144000" cy="504056"/>
          </a:xfr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eaLnBrk="1" hangingPunct="1">
              <a:buSzTx/>
              <a:buFont typeface="Arial" panose="020B0604020202020204" pitchFamily="34" charset="0"/>
              <a:buNone/>
            </a:pPr>
            <a:r>
              <a:rPr lang="en-US" altLang="zh-CN" sz="44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宋体" panose="02010600030101010101" pitchFamily="2" charset="-122"/>
                <a:sym typeface="Arial" panose="020B0604020202020204" pitchFamily="34" charset="0"/>
              </a:rPr>
              <a:t>Let’s make a home library.</a:t>
            </a:r>
            <a:endParaRPr lang="en-US" altLang="zh-CN" sz="4400" b="1" dirty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3" name="灯片编号占位符 2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369DAB8-FF9B-4935-831D-7AFEA27A44CD}" type="slidenum">
              <a:rPr lang="en-US" altLang="en-US">
                <a:solidFill>
                  <a:srgbClr val="898989"/>
                </a:solidFill>
                <a:sym typeface="Calibri" panose="020F0502020204030204" pitchFamily="34" charset="0"/>
              </a:rPr>
            </a:fld>
            <a:endParaRPr lang="en-US" altLang="en-US" dirty="0">
              <a:solidFill>
                <a:srgbClr val="898989"/>
              </a:solidFill>
              <a:sym typeface="Calibri" panose="020F050202020403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1507" name="内容占位符 2"/>
          <p:cNvSpPr>
            <a:spLocks noGrp="1" noChangeArrowheads="1"/>
          </p:cNvSpPr>
          <p:nvPr>
            <p:ph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US" altLang="zh-CN" sz="4400" smtClean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US" altLang="zh-CN" sz="4400" smtClean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zh-CN" sz="6000" b="1" smtClean="0">
                <a:solidFill>
                  <a:srgbClr val="FF0000"/>
                </a:solidFill>
              </a:rPr>
              <a:t>heavy   </a:t>
            </a:r>
            <a:endParaRPr lang="en-US" altLang="zh-CN" sz="6000" b="1" smtClean="0">
              <a:solidFill>
                <a:srgbClr val="FF0000"/>
              </a:solidFill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zh-CN" sz="6000" b="1" smtClean="0">
                <a:solidFill>
                  <a:srgbClr val="FF0000"/>
                </a:solidFill>
              </a:rPr>
              <a:t> </a:t>
            </a:r>
            <a:r>
              <a:rPr lang="zh-CN" altLang="en-US" sz="6000" b="1" smtClean="0">
                <a:solidFill>
                  <a:srgbClr val="FF0000"/>
                </a:solidFill>
              </a:rPr>
              <a:t>重的   沉的 </a:t>
            </a:r>
            <a:endParaRPr lang="zh-CN" altLang="en-US" sz="60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4000" b="1" smtClean="0">
                <a:latin typeface="Arial" panose="020B0604020202020204" pitchFamily="34" charset="0"/>
              </a:rPr>
              <a:t>step2:Arrange(</a:t>
            </a:r>
            <a:r>
              <a:rPr lang="zh-CN" altLang="en-US" sz="4000" b="1" smtClean="0">
                <a:latin typeface="Arial" panose="020B0604020202020204" pitchFamily="34" charset="0"/>
              </a:rPr>
              <a:t>整理</a:t>
            </a:r>
            <a:r>
              <a:rPr lang="en-US" altLang="zh-CN" sz="4000" b="1" smtClean="0">
                <a:latin typeface="Arial" panose="020B0604020202020204" pitchFamily="34" charset="0"/>
              </a:rPr>
              <a:t>)</a:t>
            </a:r>
            <a:endParaRPr lang="en-US" altLang="zh-CN" sz="4000" b="1" smtClean="0">
              <a:latin typeface="Arial" panose="020B0604020202020204" pitchFamily="34" charset="0"/>
            </a:endParaRPr>
          </a:p>
        </p:txBody>
      </p:sp>
      <p:sp>
        <p:nvSpPr>
          <p:cNvPr id="34819" name="内容占位符 2"/>
          <p:cNvSpPr>
            <a:spLocks noGrp="1"/>
          </p:cNvSpPr>
          <p:nvPr>
            <p:ph idx="1"/>
          </p:nvPr>
        </p:nvSpPr>
        <p:spPr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mtClean="0">
                <a:sym typeface="Arial" panose="020B0604020202020204" pitchFamily="34" charset="0"/>
              </a:rPr>
              <a:t>   </a:t>
            </a:r>
            <a:endParaRPr lang="en-US" altLang="zh-CN" sz="2800" b="1" smtClean="0">
              <a:sym typeface="Arial" panose="020B0604020202020204" pitchFamily="34" charset="0"/>
            </a:endParaRPr>
          </a:p>
          <a:p>
            <a:pPr eaLnBrk="1" hangingPunct="1"/>
            <a:endParaRPr lang="en-US" altLang="zh-CN" sz="3200" smtClean="0"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smtClean="0">
                <a:sym typeface="Arial" panose="020B0604020202020204" pitchFamily="34" charset="0"/>
              </a:rPr>
              <a:t>  </a:t>
            </a:r>
            <a:r>
              <a:rPr lang="en-US" altLang="zh-CN" sz="2800" b="1" smtClean="0">
                <a:sym typeface="Arial" panose="020B0604020202020204" pitchFamily="34" charset="0"/>
              </a:rPr>
              <a:t> </a:t>
            </a:r>
            <a:endParaRPr lang="en-US" altLang="zh-CN" sz="2800" b="1" smtClean="0">
              <a:sym typeface="Arial" panose="020B0604020202020204" pitchFamily="34" charset="0"/>
            </a:endParaRPr>
          </a:p>
          <a:p>
            <a:pPr eaLnBrk="1" hangingPunct="1"/>
            <a:endParaRPr lang="en-US" altLang="zh-CN" sz="3200" smtClean="0"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smtClean="0">
                <a:sym typeface="Arial" panose="020B0604020202020204" pitchFamily="34" charset="0"/>
              </a:rPr>
              <a:t>   </a:t>
            </a:r>
            <a:endParaRPr lang="en-US" altLang="zh-CN" sz="2800" b="1" smtClean="0">
              <a:sym typeface="Arial" panose="020B0604020202020204" pitchFamily="34" charset="0"/>
            </a:endParaRPr>
          </a:p>
          <a:p>
            <a:pPr eaLnBrk="1" hangingPunct="1"/>
            <a:endParaRPr lang="en-US" altLang="zh-CN" smtClean="0"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4000" b="1" smtClean="0">
                <a:solidFill>
                  <a:srgbClr val="303030"/>
                </a:solidFill>
                <a:sym typeface="Arial" panose="020B0604020202020204" pitchFamily="34" charset="0"/>
              </a:rPr>
              <a:t>These are all books</a:t>
            </a:r>
            <a:r>
              <a:rPr lang="en-US" altLang="zh-CN" sz="4000" b="1" smtClean="0">
                <a:sym typeface="Arial" panose="020B0604020202020204" pitchFamily="34" charset="0"/>
              </a:rPr>
              <a:t> </a:t>
            </a:r>
            <a:r>
              <a:rPr lang="en-US" altLang="zh-CN" sz="4000" b="1" smtClean="0">
                <a:solidFill>
                  <a:srgbClr val="FF0000"/>
                </a:solidFill>
                <a:sym typeface="Arial" panose="020B0604020202020204" pitchFamily="34" charset="0"/>
              </a:rPr>
              <a:t>about</a:t>
            </a:r>
            <a:r>
              <a:rPr lang="en-US" altLang="zh-CN" sz="4000" b="1" smtClean="0">
                <a:sym typeface="Arial" panose="020B0604020202020204" pitchFamily="34" charset="0"/>
              </a:rPr>
              <a:t>  </a:t>
            </a:r>
            <a:r>
              <a:rPr lang="en-US" altLang="zh-CN" sz="4000" b="1" u="sng" smtClean="0">
                <a:solidFill>
                  <a:srgbClr val="FF0000"/>
                </a:solidFill>
                <a:sym typeface="Arial" panose="020B0604020202020204" pitchFamily="34" charset="0"/>
              </a:rPr>
              <a:t>art.</a:t>
            </a:r>
            <a:endParaRPr lang="en-US" altLang="zh-CN" sz="4000" b="1" u="sng" smtClean="0">
              <a:solidFill>
                <a:srgbClr val="FF0000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4000" b="1" smtClean="0">
                <a:solidFill>
                  <a:srgbClr val="303030"/>
                </a:solidFill>
                <a:sym typeface="Arial" panose="020B0604020202020204" pitchFamily="34" charset="0"/>
              </a:rPr>
              <a:t>let's </a:t>
            </a:r>
            <a:r>
              <a:rPr lang="en-US" altLang="zh-CN" sz="4000" b="1" smtClean="0">
                <a:solidFill>
                  <a:srgbClr val="FF0000"/>
                </a:solidFill>
                <a:sym typeface="Arial" panose="020B0604020202020204" pitchFamily="34" charset="0"/>
              </a:rPr>
              <a:t> put </a:t>
            </a:r>
            <a:r>
              <a:rPr lang="en-US" altLang="zh-CN" sz="4000" b="1" smtClean="0">
                <a:solidFill>
                  <a:srgbClr val="303030"/>
                </a:solidFill>
                <a:sym typeface="Arial" panose="020B0604020202020204" pitchFamily="34" charset="0"/>
              </a:rPr>
              <a:t> them on </a:t>
            </a:r>
            <a:r>
              <a:rPr lang="en-US" altLang="zh-CN" sz="4000" b="1" u="sng" smtClean="0">
                <a:solidFill>
                  <a:srgbClr val="FF0000"/>
                </a:solidFill>
                <a:sym typeface="Arial" panose="020B0604020202020204" pitchFamily="34" charset="0"/>
              </a:rPr>
              <a:t>shelf A</a:t>
            </a:r>
            <a:r>
              <a:rPr lang="en-US" altLang="zh-CN" sz="4000" b="1" smtClean="0">
                <a:solidFill>
                  <a:srgbClr val="303030"/>
                </a:solidFill>
                <a:sym typeface="Arial" panose="020B0604020202020204" pitchFamily="34" charset="0"/>
              </a:rPr>
              <a:t>.</a:t>
            </a:r>
            <a:endParaRPr lang="en-US" altLang="zh-CN" sz="4000" b="1" smtClean="0">
              <a:solidFill>
                <a:srgbClr val="303030"/>
              </a:solidFill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smtClean="0">
                <a:solidFill>
                  <a:srgbClr val="303030"/>
                </a:solidFill>
                <a:sym typeface="Arial" panose="020B0604020202020204" pitchFamily="34" charset="0"/>
              </a:rPr>
              <a:t>             </a:t>
            </a:r>
            <a:endParaRPr lang="en-US" altLang="en-US" sz="3200" b="1" smtClean="0">
              <a:solidFill>
                <a:srgbClr val="FF0000"/>
              </a:solidFill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2532" name="图片 5" descr="t01297723b27d4644f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40500" y="365125"/>
            <a:ext cx="2452688" cy="3048000"/>
          </a:xfrm>
          <a:prstGeom prst="rect">
            <a:avLst/>
          </a:prstGeom>
          <a:noFill/>
          <a:ln w="9525" algn="ctr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图片 4" descr="t016695c0e3a2d6790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880000">
            <a:off x="5289550" y="963613"/>
            <a:ext cx="2152650" cy="304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内容占位符 3" descr="t011ccd1d65cd6ed9d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3538" y="1387475"/>
            <a:ext cx="2108200" cy="3048000"/>
          </a:xfrm>
          <a:prstGeom prst="rect">
            <a:avLst/>
          </a:prstGeom>
          <a:noFill/>
          <a:ln w="9525" algn="ctr">
            <a:solidFill>
              <a:srgbClr val="00206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图片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2850" y="1274763"/>
            <a:ext cx="2590800" cy="305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22536" name="文本框 8"/>
          <p:cNvSpPr>
            <a:spLocks noChangeArrowheads="1"/>
          </p:cNvSpPr>
          <p:nvPr/>
        </p:nvSpPr>
        <p:spPr bwMode="auto">
          <a:xfrm>
            <a:off x="1593850" y="1317625"/>
            <a:ext cx="2571750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shelf  A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  <p:pic>
        <p:nvPicPr>
          <p:cNvPr id="23555" name="内容占位符 6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054100" y="1200150"/>
            <a:ext cx="2713038" cy="3335338"/>
          </a:xfrm>
        </p:spPr>
      </p:pic>
      <p:pic>
        <p:nvPicPr>
          <p:cNvPr id="23556" name="图片 9" descr="t010e451c68fae3c821"/>
          <p:cNvPicPr>
            <a:picLocks noChangeAspect="1" noChangeArrowheads="1"/>
          </p:cNvPicPr>
          <p:nvPr/>
        </p:nvPicPr>
        <p:blipFill>
          <a:blip r:embed="rId2" cstate="email"/>
          <a:srcRect l="11290" r="14038"/>
          <a:stretch>
            <a:fillRect/>
          </a:stretch>
        </p:blipFill>
        <p:spPr bwMode="auto">
          <a:xfrm rot="540000">
            <a:off x="6505575" y="420688"/>
            <a:ext cx="22764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8" descr="t01f873595c334b6f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820000">
            <a:off x="4940300" y="1049338"/>
            <a:ext cx="2413000" cy="304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7" descr="t01a8b7828876d8bcc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80000">
            <a:off x="6692900" y="1947863"/>
            <a:ext cx="2279650" cy="304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文本框 4"/>
          <p:cNvSpPr/>
          <p:nvPr/>
        </p:nvSpPr>
        <p:spPr>
          <a:xfrm>
            <a:off x="628650" y="4489450"/>
            <a:ext cx="6586538" cy="2711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303030"/>
                </a:solidFill>
              </a:rPr>
              <a:t>These are all books</a:t>
            </a:r>
            <a:r>
              <a:rPr lang="en-US" altLang="zh-CN" sz="3600" b="1" dirty="0">
                <a:solidFill>
                  <a:srgbClr val="5F5F5F"/>
                </a:solidFill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</a:rPr>
              <a:t>about </a:t>
            </a:r>
            <a:r>
              <a:rPr lang="en-US" altLang="zh-CN" sz="3600" b="1" u="sng" dirty="0">
                <a:solidFill>
                  <a:srgbClr val="FF0000"/>
                </a:solidFill>
              </a:rPr>
              <a:t>science .</a:t>
            </a:r>
            <a:endParaRPr lang="en-US" altLang="zh-CN" sz="3600" b="1" u="sng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303030"/>
                </a:solidFill>
              </a:rPr>
              <a:t>Let's </a:t>
            </a:r>
            <a:r>
              <a:rPr lang="en-US" altLang="zh-CN" sz="3600" b="1" u="sng" dirty="0">
                <a:solidFill>
                  <a:srgbClr val="FF0000"/>
                </a:solidFill>
              </a:rPr>
              <a:t>put</a:t>
            </a:r>
            <a:r>
              <a:rPr lang="en-US" altLang="zh-CN" sz="3600" b="1" dirty="0">
                <a:solidFill>
                  <a:srgbClr val="303030"/>
                </a:solidFill>
              </a:rPr>
              <a:t> them on </a:t>
            </a:r>
            <a:r>
              <a:rPr lang="en-US" altLang="zh-CN" sz="3600" b="1" dirty="0">
                <a:solidFill>
                  <a:srgbClr val="FF0000"/>
                </a:solidFill>
              </a:rPr>
              <a:t>shelf B.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303030"/>
                </a:solidFill>
              </a:rPr>
              <a:t>            </a:t>
            </a:r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</a:rPr>
              <a:t>放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u="sng" dirty="0">
              <a:solidFill>
                <a:srgbClr val="303030"/>
              </a:solidFill>
            </a:endParaRPr>
          </a:p>
        </p:txBody>
      </p:sp>
      <p:sp>
        <p:nvSpPr>
          <p:cNvPr id="23560" name="文本框 5"/>
          <p:cNvSpPr>
            <a:spLocks noChangeArrowheads="1"/>
          </p:cNvSpPr>
          <p:nvPr/>
        </p:nvSpPr>
        <p:spPr bwMode="auto">
          <a:xfrm>
            <a:off x="1435100" y="1803400"/>
            <a:ext cx="19526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  <a:sym typeface="黑体" panose="02010609060101010101" pitchFamily="49" charset="-122"/>
              </a:rPr>
              <a:t>shelf B</a:t>
            </a:r>
            <a:endParaRPr lang="en-US" altLang="zh-CN" sz="3600" b="1">
              <a:solidFill>
                <a:srgbClr val="FF0000"/>
              </a:solidFill>
              <a:latin typeface="Comic Sans MS" panose="030F0702030302020204" pitchFamily="66" charset="0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38915" name="内容占位符 2"/>
          <p:cNvSpPr>
            <a:spLocks noGrp="1"/>
          </p:cNvSpPr>
          <p:nvPr>
            <p:ph idx="1"/>
          </p:nvPr>
        </p:nvSpPr>
        <p:spPr>
          <a:xfrm>
            <a:off x="190500" y="1443038"/>
            <a:ext cx="8763000" cy="5122862"/>
          </a:xfr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rgbClr val="303030"/>
                </a:solidFill>
                <a:sym typeface="Arial" panose="020B0604020202020204" pitchFamily="34" charset="0"/>
              </a:rPr>
              <a:t>These are all books</a:t>
            </a:r>
            <a:r>
              <a:rPr lang="en-US" altLang="zh-CN" sz="3600" b="1" smtClean="0">
                <a:solidFill>
                  <a:srgbClr val="FF0000"/>
                </a:solidFill>
                <a:sym typeface="Arial" panose="020B0604020202020204" pitchFamily="34" charset="0"/>
              </a:rPr>
              <a:t> </a:t>
            </a:r>
            <a:r>
              <a:rPr lang="en-US" altLang="zh-CN" sz="3600" b="1" smtClean="0">
                <a:solidFill>
                  <a:srgbClr val="303030"/>
                </a:solidFill>
                <a:sym typeface="Arial" panose="020B0604020202020204" pitchFamily="34" charset="0"/>
              </a:rPr>
              <a:t>about</a:t>
            </a:r>
            <a:r>
              <a:rPr lang="en-US" altLang="zh-CN" sz="3600" b="1" smtClean="0">
                <a:solidFill>
                  <a:srgbClr val="FF0000"/>
                </a:solidFill>
                <a:sym typeface="Arial" panose="020B0604020202020204" pitchFamily="34" charset="0"/>
              </a:rPr>
              <a:t> </a:t>
            </a:r>
            <a:r>
              <a:rPr lang="en-US" altLang="zh-CN" sz="3600" b="1" u="sng" smtClean="0">
                <a:solidFill>
                  <a:srgbClr val="FF0000"/>
                </a:solidFill>
                <a:sym typeface="Arial" panose="020B0604020202020204" pitchFamily="34" charset="0"/>
              </a:rPr>
              <a:t> dictionaries.</a:t>
            </a:r>
            <a:endParaRPr lang="en-US" altLang="en-US" sz="3600" b="1" u="sng" smtClean="0">
              <a:solidFill>
                <a:srgbClr val="FF0000"/>
              </a:solidFill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rgbClr val="303030"/>
                </a:solidFill>
              </a:rPr>
              <a:t>Let's</a:t>
            </a:r>
            <a:r>
              <a:rPr lang="en-US" altLang="zh-CN" sz="3600" b="1" smtClean="0"/>
              <a:t> </a:t>
            </a:r>
            <a:r>
              <a:rPr lang="en-US" altLang="zh-CN" sz="36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put</a:t>
            </a:r>
            <a:r>
              <a:rPr lang="en-US" altLang="zh-CN" sz="3600" b="1" smtClean="0"/>
              <a:t> </a:t>
            </a:r>
            <a:r>
              <a:rPr lang="en-US" altLang="zh-CN" sz="3600" b="1" smtClean="0">
                <a:solidFill>
                  <a:srgbClr val="303030"/>
                </a:solidFill>
              </a:rPr>
              <a:t>them on</a:t>
            </a:r>
            <a:r>
              <a:rPr lang="en-US" altLang="zh-CN" sz="3600" b="1" smtClean="0"/>
              <a:t> </a:t>
            </a:r>
            <a:r>
              <a:rPr lang="en-US" altLang="zh-CN" sz="3600" b="1" smtClean="0">
                <a:solidFill>
                  <a:srgbClr val="FF0000"/>
                </a:solidFill>
              </a:rPr>
              <a:t>shelf C.</a:t>
            </a:r>
            <a:endParaRPr lang="en-US" altLang="zh-CN" sz="3600" b="1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rgbClr val="FF0000"/>
                </a:solidFill>
              </a:rPr>
              <a:t>            </a:t>
            </a:r>
            <a:r>
              <a:rPr lang="en-US" altLang="en-US" sz="3200" b="1" smtClean="0">
                <a:solidFill>
                  <a:srgbClr val="FF0000"/>
                </a:solidFill>
                <a:ea typeface="黑体" panose="02010609060101010101" pitchFamily="49" charset="-122"/>
              </a:rPr>
              <a:t>放</a:t>
            </a:r>
            <a:endParaRPr lang="en-US" altLang="en-US" sz="3200" b="1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24580" name="内容占位符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8050" y="1670050"/>
            <a:ext cx="2706688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38917" name="文本框 4"/>
          <p:cNvSpPr txBox="1"/>
          <p:nvPr/>
        </p:nvSpPr>
        <p:spPr>
          <a:xfrm>
            <a:off x="1336675" y="2997200"/>
            <a:ext cx="1846263" cy="6842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ea typeface="黑体" panose="02010609060101010101" pitchFamily="49" charset="-122"/>
              </a:rPr>
              <a:t>shelf C</a:t>
            </a:r>
            <a:endParaRPr lang="en-US" altLang="zh-CN" sz="36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4582" name="图片 3" descr="C:\Users\Administrator\Desktop\字典.jpg字典"/>
          <p:cNvPicPr>
            <a:picLocks noChangeAspect="1" noChangeArrowheads="1"/>
          </p:cNvPicPr>
          <p:nvPr/>
        </p:nvPicPr>
        <p:blipFill>
          <a:blip r:embed="rId2" cstate="email"/>
          <a:srcRect b="-270"/>
          <a:stretch>
            <a:fillRect/>
          </a:stretch>
        </p:blipFill>
        <p:spPr bwMode="auto">
          <a:xfrm rot="20700000">
            <a:off x="4357688" y="619125"/>
            <a:ext cx="2362200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图片 4" descr="z字典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660000">
            <a:off x="6754813" y="287338"/>
            <a:ext cx="2081212" cy="304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图片 5" descr="字典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24500" y="1858963"/>
            <a:ext cx="3032125" cy="296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charRg st="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charRg st="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4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charRg st="4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charRg st="4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7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charRg st="7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charRg st="7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4800" smtClean="0">
                <a:latin typeface="Arial" panose="020B0604020202020204" pitchFamily="34" charset="0"/>
              </a:rPr>
              <a:t>step3</a:t>
            </a:r>
            <a:r>
              <a:rPr lang="zh-CN" altLang="en-US" sz="4800" smtClean="0">
                <a:latin typeface="Arial" panose="020B0604020202020204" pitchFamily="34" charset="0"/>
              </a:rPr>
              <a:t>：</a:t>
            </a:r>
            <a:r>
              <a:rPr lang="en-US" altLang="zh-CN" sz="4800" smtClean="0">
                <a:latin typeface="Arial" panose="020B0604020202020204" pitchFamily="34" charset="0"/>
              </a:rPr>
              <a:t>ask</a:t>
            </a:r>
            <a:endParaRPr lang="en-US" altLang="zh-CN" sz="4800" smtClean="0">
              <a:latin typeface="Arial" panose="020B0604020202020204" pitchFamily="34" charset="0"/>
            </a:endParaRPr>
          </a:p>
        </p:txBody>
      </p:sp>
      <p:sp>
        <p:nvSpPr>
          <p:cNvPr id="40963" name="内容占位符 2"/>
          <p:cNvSpPr>
            <a:spLocks noGrp="1"/>
          </p:cNvSpPr>
          <p:nvPr>
            <p:ph idx="1"/>
          </p:nvPr>
        </p:nvSpPr>
        <p:spPr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eaLnBrk="1" fontAlgn="auto" hangingPunct="1">
              <a:buSzTx/>
              <a:buFont typeface="Arial" panose="020B0604020202020204" pitchFamily="34" charset="0"/>
              <a:buChar char="•"/>
            </a:pPr>
            <a:r>
              <a:rPr lang="en-US" altLang="zh-CN" sz="40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Arial" panose="020B0604020202020204"/>
                <a:sym typeface="Wingdings" panose="05000000000000000000"/>
              </a:rPr>
              <a:t>These are the </a:t>
            </a:r>
            <a:r>
              <a:rPr lang="en-US" altLang="zh-CN" sz="4000" u="sng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Arial" panose="020B0604020202020204"/>
                <a:sym typeface="Wingdings" panose="05000000000000000000"/>
              </a:rPr>
              <a:t>library cards</a:t>
            </a:r>
            <a:r>
              <a:rPr lang="en-US" altLang="zh-CN" sz="40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Arial" panose="020B0604020202020204"/>
                <a:sym typeface="Wingdings" panose="05000000000000000000"/>
              </a:rPr>
              <a:t> for our friends.</a:t>
            </a:r>
            <a:endParaRPr lang="en-US" altLang="zh-CN" sz="40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a typeface="Arial" panose="020B0604020202020204"/>
              <a:sym typeface="Wingdings" panose="05000000000000000000"/>
            </a:endParaRPr>
          </a:p>
          <a:p>
            <a:pPr eaLnBrk="1" fontAlgn="auto" hangingPunct="1">
              <a:buSzTx/>
              <a:buFont typeface="Arial" panose="020B0604020202020204" pitchFamily="34" charset="0"/>
              <a:buChar char="•"/>
            </a:pPr>
            <a:r>
              <a:rPr lang="en-US" altLang="zh-CN" sz="40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Arial" panose="020B0604020202020204"/>
                <a:sym typeface="Wingdings" panose="05000000000000000000"/>
              </a:rPr>
              <a:t>Great! Now we can </a:t>
            </a:r>
            <a:r>
              <a:rPr lang="en-US" altLang="zh-CN" sz="4000" u="sng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Arial" panose="020B0604020202020204"/>
                <a:sym typeface="Wingdings" panose="05000000000000000000"/>
              </a:rPr>
              <a:t>ask</a:t>
            </a:r>
            <a:r>
              <a:rPr lang="en-US" altLang="zh-CN" sz="40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Arial" panose="020B0604020202020204"/>
                <a:sym typeface="Wingdings" panose="05000000000000000000"/>
              </a:rPr>
              <a:t> </a:t>
            </a:r>
            <a:r>
              <a:rPr lang="en-US" altLang="zh-CN" sz="40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Arial" panose="020B0604020202020204"/>
                <a:sym typeface="Wingdings" panose="05000000000000000000"/>
              </a:rPr>
              <a:t>them to come.       </a:t>
            </a:r>
            <a:endParaRPr lang="en-US" altLang="zh-CN" sz="40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a typeface="Arial" panose="020B0604020202020204"/>
              <a:sym typeface="Wingdings" panose="05000000000000000000"/>
            </a:endParaRPr>
          </a:p>
          <a:p>
            <a:pPr marL="0" indent="0" eaLnBrk="1" fontAlgn="auto" hangingPunct="1">
              <a:buSzTx/>
              <a:buFont typeface="Arial" panose="020B0604020202020204" pitchFamily="34" charset="0"/>
              <a:buNone/>
            </a:pPr>
            <a:r>
              <a:rPr lang="en-US" altLang="zh-CN" sz="66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Arial" panose="020B0604020202020204"/>
                <a:sym typeface="Wingdings" panose="05000000000000000000"/>
              </a:rPr>
              <a:t>ask    </a:t>
            </a:r>
            <a:r>
              <a:rPr lang="zh-CN" altLang="en-US" sz="66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  <a:sym typeface="Wingdings" panose="05000000000000000000"/>
              </a:rPr>
              <a:t>邀请</a:t>
            </a:r>
            <a:r>
              <a:rPr lang="en-US" altLang="zh-CN" sz="66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Arial" panose="020B0604020202020204"/>
                <a:sym typeface="Wingdings" panose="05000000000000000000"/>
              </a:rPr>
              <a:t>   </a:t>
            </a:r>
            <a:r>
              <a:rPr lang="en-US" altLang="zh-CN" sz="40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Arial" panose="020B0604020202020204"/>
                <a:sym typeface="Wingdings" panose="05000000000000000000"/>
              </a:rPr>
              <a:t>              </a:t>
            </a:r>
            <a:endParaRPr lang="en-US" altLang="zh-CN" sz="40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a typeface="Arial" panose="020B0604020202020204"/>
              <a:sym typeface="Wingdings" panose="0500000000000000000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5400" b="1" dirty="0" smtClean="0">
                <a:latin typeface="Arial" panose="020B0604020202020204" pitchFamily="34" charset="0"/>
              </a:rPr>
              <a:t>我是小小图书员</a:t>
            </a:r>
            <a:endParaRPr lang="zh-CN" altLang="en-US" sz="5400" b="1" dirty="0" smtClean="0">
              <a:latin typeface="Arial" panose="020B0604020202020204" pitchFamily="34" charset="0"/>
            </a:endParaRPr>
          </a:p>
        </p:txBody>
      </p:sp>
      <p:sp>
        <p:nvSpPr>
          <p:cNvPr id="43011" name="内容占位符 2"/>
          <p:cNvSpPr>
            <a:spLocks noGrp="1"/>
          </p:cNvSpPr>
          <p:nvPr>
            <p:ph idx="1"/>
          </p:nvPr>
        </p:nvSpPr>
        <p:spPr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eaLnBrk="1" hangingPunct="1"/>
            <a:r>
              <a:rPr lang="zh-CN" altLang="en-US" sz="3600" b="1" dirty="0" smtClean="0"/>
              <a:t>关于体育的书在哪里？</a:t>
            </a:r>
            <a:endParaRPr lang="zh-CN" altLang="en-US" sz="3600" b="1" dirty="0" smtClean="0"/>
          </a:p>
          <a:p>
            <a:pPr eaLnBrk="1" hangingPunct="1"/>
            <a:r>
              <a:rPr lang="en-US" altLang="zh-CN" sz="3600" b="1" dirty="0" smtClean="0"/>
              <a:t>where are the books about </a:t>
            </a:r>
            <a:r>
              <a:rPr lang="en-US" altLang="zh-CN" sz="3600" b="1" dirty="0" err="1" smtClean="0"/>
              <a:t>sports,please</a:t>
            </a:r>
            <a:r>
              <a:rPr lang="en-US" altLang="zh-CN" sz="3600" b="1" dirty="0" smtClean="0"/>
              <a:t>?</a:t>
            </a:r>
            <a:endParaRPr lang="en-US" altLang="zh-CN" sz="3600" b="1" dirty="0" smtClean="0"/>
          </a:p>
          <a:p>
            <a:pPr eaLnBrk="1" hangingPunct="1"/>
            <a:r>
              <a:rPr lang="en-US" altLang="zh-CN" sz="3600" b="1" dirty="0" smtClean="0"/>
              <a:t>They are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on Shelf A</a:t>
            </a:r>
            <a:r>
              <a:rPr lang="en-US" altLang="zh-CN" sz="3600" b="1" dirty="0" smtClean="0"/>
              <a:t>.</a:t>
            </a:r>
            <a:endParaRPr lang="en-US" altLang="zh-CN" sz="3600" b="1" dirty="0" smtClean="0"/>
          </a:p>
          <a:p>
            <a:pPr eaLnBrk="1" hangingPunct="1"/>
            <a:r>
              <a:rPr lang="zh-CN" altLang="en-US" sz="3600" b="1" dirty="0" smtClean="0"/>
              <a:t>关于美术的书在哪里？</a:t>
            </a:r>
            <a:endParaRPr lang="zh-CN" altLang="en-US" sz="3600" b="1" dirty="0" smtClean="0"/>
          </a:p>
          <a:p>
            <a:pPr eaLnBrk="1" hangingPunct="1"/>
            <a:r>
              <a:rPr lang="en-US" altLang="zh-CN" sz="3600" b="1" dirty="0" smtClean="0"/>
              <a:t>where are the books about </a:t>
            </a:r>
            <a:r>
              <a:rPr lang="en-US" altLang="zh-CN" sz="3600" b="1" dirty="0" err="1" smtClean="0"/>
              <a:t>art,please</a:t>
            </a:r>
            <a:r>
              <a:rPr lang="en-US" altLang="zh-CN" sz="3600" b="1" dirty="0" smtClean="0"/>
              <a:t>?</a:t>
            </a:r>
            <a:endParaRPr lang="en-US" altLang="zh-CN" sz="3600" b="1" dirty="0" smtClean="0"/>
          </a:p>
          <a:p>
            <a:pPr eaLnBrk="1" hangingPunct="1"/>
            <a:r>
              <a:rPr lang="en-US" altLang="zh-CN" sz="3600" b="1" dirty="0" smtClean="0"/>
              <a:t>They are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on Shelf B</a:t>
            </a:r>
            <a:r>
              <a:rPr lang="en-US" altLang="zh-CN" sz="3600" b="1" dirty="0" smtClean="0"/>
              <a:t>.</a:t>
            </a:r>
            <a:endParaRPr lang="en-US" altLang="zh-CN" sz="36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45059" name="内容占位符 2"/>
          <p:cNvSpPr>
            <a:spLocks noGrp="1"/>
          </p:cNvSpPr>
          <p:nvPr>
            <p:ph idx="1"/>
          </p:nvPr>
        </p:nvSpPr>
        <p:spPr>
          <a:xfrm>
            <a:off x="420688" y="1693863"/>
            <a:ext cx="7886700" cy="4719637"/>
          </a:xfr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eaLnBrk="1" hangingPunct="1"/>
            <a:endParaRPr lang="en-US" altLang="zh-CN" sz="4000" b="1" smtClean="0">
              <a:solidFill>
                <a:srgbClr val="303030"/>
              </a:solidFill>
            </a:endParaRPr>
          </a:p>
          <a:p>
            <a:pPr eaLnBrk="1" hangingPunct="1"/>
            <a:endParaRPr lang="en-US" altLang="zh-CN" sz="4000" b="1" smtClean="0">
              <a:solidFill>
                <a:srgbClr val="303030"/>
              </a:solidFill>
            </a:endParaRPr>
          </a:p>
          <a:p>
            <a:pPr eaLnBrk="1" hangingPunct="1"/>
            <a:r>
              <a:rPr lang="en-US" altLang="zh-CN" sz="4400" b="1" smtClean="0">
                <a:solidFill>
                  <a:srgbClr val="303030"/>
                </a:solidFill>
              </a:rPr>
              <a:t>They are in the</a:t>
            </a:r>
            <a:r>
              <a:rPr lang="en-US" altLang="zh-CN" sz="4400" b="1" u="sng" smtClean="0">
                <a:solidFill>
                  <a:srgbClr val="FF0000"/>
                </a:solidFill>
              </a:rPr>
              <a:t> wrong </a:t>
            </a:r>
            <a:r>
              <a:rPr lang="en-US" altLang="zh-CN" sz="4400" b="1" smtClean="0">
                <a:solidFill>
                  <a:srgbClr val="303030"/>
                </a:solidFill>
              </a:rPr>
              <a:t>place.</a:t>
            </a:r>
            <a:endParaRPr lang="en-US" altLang="zh-CN" sz="4400" b="1" smtClean="0">
              <a:solidFill>
                <a:srgbClr val="30303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303030"/>
                </a:solidFill>
              </a:rPr>
              <a:t>                            </a:t>
            </a:r>
            <a:r>
              <a:rPr lang="en-US" altLang="en-US" sz="4400" b="1" smtClean="0">
                <a:solidFill>
                  <a:srgbClr val="FF0000"/>
                </a:solidFill>
                <a:ea typeface="黑体" panose="02010609060101010101" pitchFamily="49" charset="-122"/>
              </a:rPr>
              <a:t>错误的</a:t>
            </a:r>
            <a:endParaRPr lang="en-US" altLang="en-US" sz="4400" b="1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内容占位符 2"/>
          <p:cNvSpPr>
            <a:spLocks noGrp="1"/>
          </p:cNvSpPr>
          <p:nvPr>
            <p:ph idx="1"/>
          </p:nvPr>
        </p:nvSpPr>
        <p:spPr>
          <a:xfrm>
            <a:off x="420688" y="858838"/>
            <a:ext cx="7886700" cy="4719637"/>
          </a:xfr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</a:rPr>
              <a:t>let's make a home library!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3600" dirty="0" smtClean="0"/>
              <a:t>让我们做一个家庭图书馆！</a:t>
            </a:r>
            <a:endParaRPr lang="zh-CN" altLang="en-US" sz="3600" dirty="0" smtClean="0"/>
          </a:p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</a:rPr>
              <a:t>That's a good idea.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4000" dirty="0" smtClean="0"/>
              <a:t>那是一个好主意。</a:t>
            </a:r>
            <a:endParaRPr lang="zh-CN" altLang="en-US" sz="4000" dirty="0" smtClean="0"/>
          </a:p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</a:rPr>
              <a:t>these are all books about science.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3600" dirty="0" smtClean="0"/>
              <a:t>这些都是关于科学的书。</a:t>
            </a:r>
            <a:endParaRPr lang="zh-CN" altLang="en-US" sz="3600" dirty="0" smtClean="0"/>
          </a:p>
          <a:p>
            <a:pPr eaLnBrk="1" hangingPunct="1"/>
            <a:r>
              <a:rPr lang="en-US" altLang="zh-CN" sz="3600" dirty="0" smtClean="0"/>
              <a:t>l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et's put them on this shelf.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3600" dirty="0" smtClean="0"/>
              <a:t>让我们把它们放到这个书架上。</a:t>
            </a:r>
            <a:endParaRPr lang="zh-CN" altLang="en-US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6000" dirty="0" smtClean="0">
                <a:latin typeface="Arial" panose="020B0604020202020204" pitchFamily="34" charset="0"/>
              </a:rPr>
              <a:t>let's chant:</a:t>
            </a:r>
            <a:endParaRPr lang="en-US" altLang="zh-CN" sz="6000" dirty="0" smtClean="0">
              <a:latin typeface="Arial" panose="020B0604020202020204" pitchFamily="34" charset="0"/>
            </a:endParaRPr>
          </a:p>
        </p:txBody>
      </p:sp>
      <p:sp>
        <p:nvSpPr>
          <p:cNvPr id="29699" name="内容占位符 2"/>
          <p:cNvSpPr>
            <a:spLocks noGrp="1" noChangeArrowheads="1"/>
          </p:cNvSpPr>
          <p:nvPr>
            <p:ph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sz="4000" dirty="0" smtClean="0">
              <a:solidFill>
                <a:srgbClr val="30303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4400" dirty="0" smtClean="0">
                <a:solidFill>
                  <a:srgbClr val="303030"/>
                </a:solidFill>
                <a:latin typeface="Comic Sans MS" panose="030F0702030302020204" pitchFamily="66" charset="0"/>
              </a:rPr>
              <a:t>CD, CD ,in the books .</a:t>
            </a:r>
            <a:endParaRPr lang="en-US" altLang="zh-CN" sz="4400" dirty="0" smtClean="0">
              <a:solidFill>
                <a:srgbClr val="303030"/>
              </a:solidFill>
              <a:latin typeface="Comic Sans MS" panose="030F0702030302020204" pitchFamily="66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4400" dirty="0" smtClean="0">
                <a:solidFill>
                  <a:srgbClr val="303030"/>
                </a:solidFill>
                <a:latin typeface="Comic Sans MS" panose="030F0702030302020204" pitchFamily="66" charset="0"/>
              </a:rPr>
              <a:t>Books, Books, on the shelf.</a:t>
            </a:r>
            <a:endParaRPr lang="en-US" altLang="zh-CN" sz="4400" dirty="0" smtClean="0">
              <a:solidFill>
                <a:srgbClr val="303030"/>
              </a:solidFill>
              <a:latin typeface="Comic Sans MS" panose="030F0702030302020204" pitchFamily="66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4400" dirty="0" smtClean="0">
                <a:solidFill>
                  <a:srgbClr val="303030"/>
                </a:solidFill>
                <a:latin typeface="Comic Sans MS" panose="030F0702030302020204" pitchFamily="66" charset="0"/>
              </a:rPr>
              <a:t>Shelf, Shelf, in the library.</a:t>
            </a:r>
            <a:endParaRPr lang="en-US" altLang="zh-CN" sz="4400" dirty="0" smtClean="0">
              <a:solidFill>
                <a:srgbClr val="303030"/>
              </a:solidFill>
              <a:latin typeface="Comic Sans MS" panose="030F0702030302020204" pitchFamily="66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4400" dirty="0" err="1" smtClean="0">
                <a:solidFill>
                  <a:srgbClr val="303030"/>
                </a:solidFill>
                <a:latin typeface="Comic Sans MS" panose="030F0702030302020204" pitchFamily="66" charset="0"/>
              </a:rPr>
              <a:t>Library,Library,let's</a:t>
            </a:r>
            <a:r>
              <a:rPr lang="en-US" altLang="zh-CN" sz="4400" dirty="0" smtClean="0">
                <a:solidFill>
                  <a:srgbClr val="303030"/>
                </a:solidFill>
                <a:latin typeface="Comic Sans MS" panose="030F0702030302020204" pitchFamily="66" charset="0"/>
              </a:rPr>
              <a:t> make a home library.</a:t>
            </a:r>
            <a:endParaRPr lang="en-US" altLang="zh-CN" sz="4400" dirty="0" smtClean="0">
              <a:solidFill>
                <a:srgbClr val="30303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628650" y="708025"/>
            <a:ext cx="7886700" cy="4719638"/>
          </a:xfr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4400" b="1" dirty="0" smtClean="0">
                <a:solidFill>
                  <a:srgbClr val="FF0000"/>
                </a:solidFill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en-US" altLang="zh-CN" sz="4400" b="1" dirty="0" smtClean="0">
                <a:solidFill>
                  <a:srgbClr val="FF0000"/>
                </a:solidFill>
                <a:sym typeface="Arial" panose="020B0604020202020204" pitchFamily="34" charset="0"/>
              </a:rPr>
              <a:t>shelf </a:t>
            </a:r>
            <a:r>
              <a:rPr lang="en-US" altLang="en-US" sz="4400" b="1" dirty="0" err="1" smtClean="0">
                <a:solidFill>
                  <a:srgbClr val="FF0000"/>
                </a:solidFill>
                <a:ea typeface="黑体" panose="02010609060101010101" pitchFamily="49" charset="-122"/>
                <a:sym typeface="Arial" panose="020B0604020202020204" pitchFamily="34" charset="0"/>
              </a:rPr>
              <a:t>书架</a:t>
            </a:r>
            <a:endParaRPr lang="en-US" altLang="en-US" sz="4400" b="1" dirty="0" smtClean="0">
              <a:solidFill>
                <a:srgbClr val="FF0000"/>
              </a:solidFill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303030"/>
                </a:solidFill>
                <a:sym typeface="Arial" panose="020B0604020202020204" pitchFamily="34" charset="0"/>
              </a:rPr>
              <a:t> </a:t>
            </a:r>
            <a:endParaRPr lang="en-US" altLang="zh-CN" sz="4400" b="1" dirty="0" smtClean="0">
              <a:solidFill>
                <a:srgbClr val="303030"/>
              </a:solidFill>
              <a:sym typeface="Arial" panose="020B060402020202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sym typeface="Arial" panose="020B0604020202020204" pitchFamily="34" charset="0"/>
              </a:rPr>
              <a:t>put </a:t>
            </a:r>
            <a:r>
              <a:rPr lang="en-US" altLang="en-US" sz="4400" b="1" dirty="0" smtClean="0">
                <a:solidFill>
                  <a:srgbClr val="FF0000"/>
                </a:solidFill>
                <a:ea typeface="黑体" panose="02010609060101010101" pitchFamily="49" charset="-122"/>
                <a:sym typeface="Arial" panose="020B0604020202020204" pitchFamily="34" charset="0"/>
              </a:rPr>
              <a:t>放  </a:t>
            </a:r>
            <a:endParaRPr lang="en-US" altLang="en-US" sz="4400" b="1" dirty="0" smtClean="0">
              <a:solidFill>
                <a:srgbClr val="FF0000"/>
              </a:solidFill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sz="4800" b="1" dirty="0" smtClean="0">
              <a:solidFill>
                <a:srgbClr val="FF0000"/>
              </a:solidFill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sym typeface="Arial" panose="020B0604020202020204" pitchFamily="34" charset="0"/>
              </a:rPr>
              <a:t>library  </a:t>
            </a:r>
            <a:r>
              <a:rPr lang="en-US" altLang="en-US" sz="4400" b="1" dirty="0" err="1" smtClean="0">
                <a:solidFill>
                  <a:srgbClr val="FF0000"/>
                </a:solidFill>
                <a:ea typeface="黑体" panose="02010609060101010101" pitchFamily="49" charset="-122"/>
                <a:sym typeface="Arial" panose="020B0604020202020204" pitchFamily="34" charset="0"/>
              </a:rPr>
              <a:t>图书馆</a:t>
            </a:r>
            <a:endParaRPr lang="en-US" altLang="en-US" sz="4400" b="1" dirty="0" smtClean="0">
              <a:solidFill>
                <a:srgbClr val="FF0000"/>
              </a:solidFill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sz="4800" b="1" dirty="0" smtClean="0">
              <a:solidFill>
                <a:srgbClr val="FF0000"/>
              </a:solidFill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sym typeface="Arial" panose="020B0604020202020204" pitchFamily="34" charset="0"/>
              </a:rPr>
              <a:t>library card   </a:t>
            </a:r>
            <a:r>
              <a:rPr lang="en-US" altLang="en-US" sz="4400" b="1" dirty="0" err="1" smtClean="0">
                <a:solidFill>
                  <a:srgbClr val="FF0000"/>
                </a:solidFill>
                <a:ea typeface="黑体" panose="02010609060101010101" pitchFamily="49" charset="-122"/>
                <a:sym typeface="Arial" panose="020B0604020202020204" pitchFamily="34" charset="0"/>
              </a:rPr>
              <a:t>借书证</a:t>
            </a:r>
            <a:r>
              <a:rPr lang="en-US" altLang="en-US" sz="4400" b="1" dirty="0" smtClean="0">
                <a:solidFill>
                  <a:srgbClr val="FF0000"/>
                </a:solidFill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a typeface="黑体" panose="02010609060101010101" pitchFamily="49" charset="-122"/>
                <a:sym typeface="Arial" panose="020B0604020202020204" pitchFamily="34" charset="0"/>
              </a:rPr>
              <a:t>图书证</a:t>
            </a:r>
            <a:endParaRPr lang="en-US" altLang="en-US" sz="4800" b="1" dirty="0" smtClean="0">
              <a:solidFill>
                <a:srgbClr val="FF0000"/>
              </a:solidFill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2"/>
          <p:cNvSpPr>
            <a:spLocks noGrp="1" noChangeArrowheads="1"/>
          </p:cNvSpPr>
          <p:nvPr>
            <p:ph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dirty="0" smtClean="0"/>
              <a:t> </a:t>
            </a:r>
            <a:endParaRPr lang="en-US" altLang="zh-CN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                    </a:t>
            </a:r>
            <a:r>
              <a:rPr lang="en-US" altLang="zh-CN" sz="66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 sent   </a:t>
            </a:r>
            <a:r>
              <a:rPr lang="en-US" altLang="zh-CN" sz="48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endParaRPr lang="en-US" altLang="zh-CN" sz="4800" b="1" dirty="0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zh-CN" sz="48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 send </a:t>
            </a:r>
            <a:r>
              <a:rPr lang="zh-CN" altLang="zh-CN" sz="48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的过去式  发送 ，寄</a:t>
            </a:r>
            <a:endParaRPr lang="zh-CN" altLang="zh-CN" sz="4800" b="1" dirty="0" smtClean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436" name=" 2050"/>
          <p:cNvSpPr/>
          <p:nvPr/>
        </p:nvSpPr>
        <p:spPr bwMode="auto">
          <a:xfrm>
            <a:off x="7380288" y="4940300"/>
            <a:ext cx="657225" cy="981075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5363" name="内容占位符 2"/>
          <p:cNvSpPr>
            <a:spLocks noGrp="1" noChangeArrowheads="1"/>
          </p:cNvSpPr>
          <p:nvPr>
            <p:ph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endParaRPr lang="zh-CN" altLang="en-US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zh-CN" altLang="en-US" dirty="0" smtClean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zh-CN" altLang="en-US" sz="4800" b="1" dirty="0" smtClean="0">
              <a:solidFill>
                <a:srgbClr val="FF0000"/>
              </a:solidFill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zh-CN" sz="6000" b="1" dirty="0" smtClean="0">
                <a:solidFill>
                  <a:srgbClr val="FF0000"/>
                </a:solidFill>
              </a:rPr>
              <a:t>home  library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FF0000"/>
                </a:solidFill>
              </a:rPr>
              <a:t>家庭图书馆</a:t>
            </a:r>
            <a:endParaRPr lang="zh-CN" altLang="en-US" sz="4800" b="1" dirty="0" smtClean="0">
              <a:solidFill>
                <a:srgbClr val="FF0000"/>
              </a:solidFill>
            </a:endParaRPr>
          </a:p>
        </p:txBody>
      </p:sp>
      <p:sp>
        <p:nvSpPr>
          <p:cNvPr id="20484" name=" 2050"/>
          <p:cNvSpPr/>
          <p:nvPr/>
        </p:nvSpPr>
        <p:spPr bwMode="auto">
          <a:xfrm>
            <a:off x="7308850" y="5013325"/>
            <a:ext cx="790575" cy="1295400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6387" name="内容占位符 2"/>
          <p:cNvSpPr>
            <a:spLocks noGrp="1" noChangeArrowheads="1"/>
          </p:cNvSpPr>
          <p:nvPr>
            <p:ph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endParaRPr lang="zh-CN" altLang="en-US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zh-CN" altLang="en-US" dirty="0" smtClean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zh-CN" sz="5400" b="1" dirty="0" smtClean="0">
                <a:solidFill>
                  <a:srgbClr val="FF0000"/>
                </a:solidFill>
              </a:rPr>
              <a:t>id</a:t>
            </a:r>
            <a:r>
              <a:rPr lang="en-US" altLang="zh-CN" sz="5400" b="1" u="sng" dirty="0" smtClean="0">
                <a:solidFill>
                  <a:srgbClr val="FF0000"/>
                </a:solidFill>
              </a:rPr>
              <a:t>ea  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主意，想法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/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i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ａ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/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zh-CN" sz="6000" b="1" dirty="0" smtClean="0">
                <a:solidFill>
                  <a:srgbClr val="FF0000"/>
                </a:solidFill>
              </a:rPr>
              <a:t>good idea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FF0000"/>
                </a:solidFill>
              </a:rPr>
              <a:t>好主意</a:t>
            </a:r>
            <a:endParaRPr lang="zh-CN" altLang="en-US" sz="4800" b="1" dirty="0" smtClean="0">
              <a:solidFill>
                <a:srgbClr val="FF0000"/>
              </a:solidFill>
            </a:endParaRPr>
          </a:p>
        </p:txBody>
      </p:sp>
      <p:sp>
        <p:nvSpPr>
          <p:cNvPr id="22532" name=" 2050"/>
          <p:cNvSpPr/>
          <p:nvPr/>
        </p:nvSpPr>
        <p:spPr bwMode="auto">
          <a:xfrm>
            <a:off x="7235825" y="4868863"/>
            <a:ext cx="647700" cy="1152525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4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zh-CN" sz="5400" b="1" smtClean="0">
                <a:latin typeface="Arial" panose="020B0604020202020204" pitchFamily="34" charset="0"/>
              </a:rPr>
              <a:t>我是图书管理员</a:t>
            </a:r>
            <a:endParaRPr lang="zh-CN" altLang="zh-CN" sz="5400" b="1" smtClean="0">
              <a:latin typeface="Arial" panose="020B0604020202020204" pitchFamily="34" charset="0"/>
            </a:endParaRPr>
          </a:p>
        </p:txBody>
      </p:sp>
      <p:pic>
        <p:nvPicPr>
          <p:cNvPr id="17411" name="内容占位符 6" descr="t013d526b12c0e88ff4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447800" y="2238375"/>
            <a:ext cx="6492875" cy="38957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7"/>
          <p:cNvSpPr>
            <a:spLocks noGrp="1" noChangeArrowheads="1"/>
          </p:cNvSpPr>
          <p:nvPr>
            <p:ph type="title"/>
          </p:nvPr>
        </p:nvSpPr>
        <p:spPr>
          <a:xfrm>
            <a:off x="628650" y="720725"/>
            <a:ext cx="6572250" cy="877888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b="1" smtClean="0">
                <a:latin typeface="Arial" panose="020B0604020202020204" pitchFamily="34" charset="0"/>
              </a:rPr>
              <a:t>step1</a:t>
            </a:r>
            <a:r>
              <a:rPr lang="zh-CN" altLang="en-US" b="1" smtClean="0">
                <a:latin typeface="Arial" panose="020B0604020202020204" pitchFamily="34" charset="0"/>
              </a:rPr>
              <a:t>：</a:t>
            </a:r>
            <a:r>
              <a:rPr lang="en-US" altLang="zh-CN" b="1" smtClean="0">
                <a:latin typeface="Arial" panose="020B0604020202020204" pitchFamily="34" charset="0"/>
              </a:rPr>
              <a:t>classify(</a:t>
            </a:r>
            <a:r>
              <a:rPr lang="zh-CN" altLang="en-US" b="1" smtClean="0">
                <a:latin typeface="Arial" panose="020B0604020202020204" pitchFamily="34" charset="0"/>
              </a:rPr>
              <a:t>分类</a:t>
            </a:r>
            <a:r>
              <a:rPr lang="en-US" altLang="zh-CN" b="1" smtClean="0">
                <a:latin typeface="Arial" panose="020B0604020202020204" pitchFamily="34" charset="0"/>
              </a:rPr>
              <a:t>)</a:t>
            </a:r>
            <a:br>
              <a:rPr lang="en-US" altLang="zh-CN" b="1" smtClean="0">
                <a:latin typeface="Arial" panose="020B0604020202020204" pitchFamily="34" charset="0"/>
              </a:rPr>
            </a:br>
            <a:endParaRPr lang="zh-CN" altLang="en-US" smtClean="0">
              <a:latin typeface="Arial" panose="020B0604020202020204" pitchFamily="34" charset="0"/>
            </a:endParaRPr>
          </a:p>
        </p:txBody>
      </p:sp>
      <p:pic>
        <p:nvPicPr>
          <p:cNvPr id="18435" name="内容占位符 3" descr="t011ccd1d65cd6ed9d4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28650" y="3225800"/>
            <a:ext cx="2108200" cy="3048000"/>
          </a:xfrm>
          <a:ln algn="ctr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8436" name="图片 4" descr="t016695c0e3a2d6790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3225800"/>
            <a:ext cx="3048000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5" descr="t01297723b27d4644f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2388" y="3225800"/>
            <a:ext cx="2451100" cy="3049588"/>
          </a:xfrm>
          <a:prstGeom prst="rect">
            <a:avLst/>
          </a:prstGeom>
          <a:noFill/>
          <a:ln w="9525" algn="ctr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30" name="文本框 8"/>
          <p:cNvSpPr/>
          <p:nvPr/>
        </p:nvSpPr>
        <p:spPr>
          <a:xfrm>
            <a:off x="628650" y="1598613"/>
            <a:ext cx="7372350" cy="137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5F5F5F"/>
                </a:solidFill>
              </a:rPr>
              <a:t>These are all books </a:t>
            </a:r>
            <a:r>
              <a:rPr lang="en-US" altLang="zh-CN" sz="4000" b="1" dirty="0">
                <a:solidFill>
                  <a:srgbClr val="FF0000"/>
                </a:solidFill>
              </a:rPr>
              <a:t>about</a:t>
            </a:r>
            <a:r>
              <a:rPr lang="en-US" altLang="zh-CN" sz="4000" dirty="0">
                <a:solidFill>
                  <a:srgbClr val="5F5F5F"/>
                </a:solidFill>
              </a:rPr>
              <a:t>  </a:t>
            </a:r>
            <a:r>
              <a:rPr lang="en-US" altLang="zh-CN" sz="4400" u="sng" dirty="0">
                <a:solidFill>
                  <a:srgbClr val="FF0000"/>
                </a:solidFill>
              </a:rPr>
              <a:t>art</a:t>
            </a:r>
            <a:endParaRPr lang="en-US" altLang="zh-CN" sz="4400" u="sng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FF0000"/>
                </a:solidFill>
              </a:rPr>
              <a:t>                                 </a:t>
            </a:r>
            <a:r>
              <a:rPr lang="zh-CN" altLang="en-US" sz="4000" dirty="0">
                <a:solidFill>
                  <a:srgbClr val="FF0000"/>
                </a:solidFill>
              </a:rPr>
              <a:t>关于</a:t>
            </a:r>
            <a:r>
              <a:rPr lang="en-US" altLang="zh-CN" sz="4000" dirty="0">
                <a:solidFill>
                  <a:srgbClr val="FF0000"/>
                </a:solidFill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</a:rPr>
              <a:t>美术</a:t>
            </a:r>
            <a:endParaRPr lang="zh-CN" altLang="en-US" sz="40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5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z="4400" b="1" smtClean="0">
              <a:latin typeface="Arial" panose="020B0604020202020204" pitchFamily="34" charset="0"/>
            </a:endParaRPr>
          </a:p>
        </p:txBody>
      </p:sp>
      <p:sp>
        <p:nvSpPr>
          <p:cNvPr id="28675" name="内容占位符 6"/>
          <p:cNvSpPr>
            <a:spLocks noGrp="1"/>
          </p:cNvSpPr>
          <p:nvPr>
            <p:ph idx="1"/>
          </p:nvPr>
        </p:nvSpPr>
        <p:spPr>
          <a:xfrm>
            <a:off x="419100" y="1358900"/>
            <a:ext cx="7886700" cy="4719638"/>
          </a:xfr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eaLnBrk="1" hangingPunct="1"/>
            <a:endParaRPr lang="en-US" altLang="en-US" smtClean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3600" smtClean="0"/>
              <a:t>These are all books </a:t>
            </a:r>
            <a:r>
              <a:rPr lang="en-US" altLang="zh-CN" sz="4000" b="1" smtClean="0">
                <a:solidFill>
                  <a:srgbClr val="FF0000"/>
                </a:solidFill>
              </a:rPr>
              <a:t>about </a:t>
            </a:r>
            <a:r>
              <a:rPr lang="en-US" altLang="zh-CN" sz="3600" u="sng" smtClean="0">
                <a:solidFill>
                  <a:srgbClr val="FF0000"/>
                </a:solidFill>
              </a:rPr>
              <a:t>science .</a:t>
            </a:r>
            <a:endParaRPr lang="en-US" altLang="zh-CN" sz="3600" u="sng" smtClean="0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smtClean="0"/>
              <a:t>                                 </a:t>
            </a:r>
            <a:r>
              <a:rPr lang="en-US" altLang="zh-CN" sz="3600" smtClean="0">
                <a:solidFill>
                  <a:srgbClr val="FF0000"/>
                </a:solidFill>
              </a:rPr>
              <a:t>   </a:t>
            </a:r>
            <a:r>
              <a:rPr lang="en-US" altLang="en-US" sz="3600" smtClean="0">
                <a:solidFill>
                  <a:srgbClr val="FF0000"/>
                </a:solidFill>
                <a:ea typeface="黑体" panose="02010609060101010101" pitchFamily="49" charset="-122"/>
              </a:rPr>
              <a:t>关于</a:t>
            </a:r>
            <a:r>
              <a:rPr lang="en-US" altLang="zh-CN" sz="3600" smtClean="0"/>
              <a:t>      </a:t>
            </a:r>
            <a:r>
              <a:rPr lang="en-US" altLang="en-US" sz="3600" smtClean="0">
                <a:solidFill>
                  <a:srgbClr val="FF0000"/>
                </a:solidFill>
                <a:ea typeface="黑体" panose="02010609060101010101" pitchFamily="49" charset="-122"/>
              </a:rPr>
              <a:t>科学</a:t>
            </a:r>
            <a:r>
              <a:rPr lang="en-US" altLang="zh-CN" sz="3600" smtClean="0">
                <a:solidFill>
                  <a:srgbClr val="FF0000"/>
                </a:solidFill>
              </a:rPr>
              <a:t> </a:t>
            </a:r>
            <a:r>
              <a:rPr lang="en-US" altLang="zh-CN" sz="3600" smtClean="0"/>
              <a:t>               </a:t>
            </a:r>
            <a:endParaRPr lang="en-US" altLang="zh-CN" sz="3600" smtClean="0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mtClean="0"/>
          </a:p>
        </p:txBody>
      </p:sp>
      <p:sp>
        <p:nvSpPr>
          <p:cNvPr id="19460" name="灯片编号占位符 2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C2C63D1-A725-431E-917B-762F556C5BB3}" type="slidenum">
              <a:rPr lang="en-US" altLang="en-US">
                <a:solidFill>
                  <a:srgbClr val="898989"/>
                </a:solidFill>
                <a:sym typeface="Calibri" panose="020F0502020204030204" pitchFamily="34" charset="0"/>
              </a:rPr>
            </a:fld>
            <a:endParaRPr lang="en-US" altLang="en-US">
              <a:solidFill>
                <a:srgbClr val="898989"/>
              </a:solidFill>
              <a:sym typeface="Calibri" panose="020F0502020204030204" pitchFamily="34" charset="0"/>
            </a:endParaRPr>
          </a:p>
        </p:txBody>
      </p:sp>
      <p:pic>
        <p:nvPicPr>
          <p:cNvPr id="19461" name="图片 7" descr="t01a8b7828876d8bcc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0988" y="3308350"/>
            <a:ext cx="227965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8" descr="t01f873595c334b6f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06700" y="3308350"/>
            <a:ext cx="2413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图片 9" descr="t010e451c68fae3c8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7350" y="3308350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eaLnBrk="1" fontAlgn="auto" hangingPunct="1">
              <a:buSzTx/>
              <a:buFont typeface="Arial" panose="020B0604020202020204" pitchFamily="34" charset="0"/>
              <a:buChar char="•"/>
            </a:pPr>
            <a:r>
              <a:rPr lang="zh-CN" altLang="en-US" sz="4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黑体" panose="02010609060101010101" pitchFamily="49" charset="-122"/>
                <a:cs typeface="黑体" panose="02010609060101010101" pitchFamily="49" charset="-122"/>
                <a:sym typeface="Wingdings" panose="05000000000000000000"/>
              </a:rPr>
              <a:t>These are all books </a:t>
            </a:r>
            <a:r>
              <a:rPr lang="zh-CN" altLang="en-US" sz="44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  <a:sym typeface="Wingdings" panose="05000000000000000000"/>
              </a:rPr>
              <a:t>about</a:t>
            </a:r>
            <a:r>
              <a:rPr lang="zh-CN" altLang="en-US" sz="4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  <a:sym typeface="Wingdings" panose="05000000000000000000"/>
              </a:rPr>
              <a:t> dictionary</a:t>
            </a:r>
            <a:r>
              <a:rPr lang="en-US" altLang="zh-CN" sz="4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Arial" panose="020B0604020202020204" pitchFamily="49" charset="-122"/>
                <a:sym typeface="Wingdings" panose="05000000000000000000"/>
              </a:rPr>
              <a:t>.  </a:t>
            </a:r>
            <a:endParaRPr lang="en-US" altLang="zh-CN" sz="44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a typeface="Arial" panose="020B0604020202020204" pitchFamily="49" charset="-122"/>
              <a:sym typeface="Wingdings" panose="05000000000000000000"/>
            </a:endParaRPr>
          </a:p>
          <a:p>
            <a:pPr marL="0" indent="0" eaLnBrk="1" fontAlgn="auto" hangingPunct="1">
              <a:buSzTx/>
              <a:buFont typeface="Arial" panose="020B0604020202020204" pitchFamily="34" charset="0"/>
              <a:buNone/>
            </a:pPr>
            <a:r>
              <a:rPr lang="en-US" altLang="zh-CN" sz="4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Arial" panose="020B0604020202020204" pitchFamily="49" charset="-122"/>
                <a:sym typeface="Wingdings" panose="05000000000000000000"/>
              </a:rPr>
              <a:t>                dictionaries</a:t>
            </a:r>
            <a:endParaRPr lang="en-US" altLang="zh-CN" sz="44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a typeface="Arial" panose="020B0604020202020204" pitchFamily="49" charset="-122"/>
              <a:sym typeface="Wingdings" panose="05000000000000000000"/>
            </a:endParaRPr>
          </a:p>
        </p:txBody>
      </p:sp>
      <p:pic>
        <p:nvPicPr>
          <p:cNvPr id="20484" name="图片 3" descr="C:\Users\Administrator\Desktop\字典.jpg字典"/>
          <p:cNvPicPr>
            <a:picLocks noChangeAspect="1" noChangeArrowheads="1"/>
          </p:cNvPicPr>
          <p:nvPr/>
        </p:nvPicPr>
        <p:blipFill>
          <a:blip r:embed="rId1" cstate="email"/>
          <a:srcRect b="-270"/>
          <a:stretch>
            <a:fillRect/>
          </a:stretch>
        </p:blipFill>
        <p:spPr bwMode="auto">
          <a:xfrm>
            <a:off x="628650" y="3500438"/>
            <a:ext cx="2362200" cy="304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4" descr="z字典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0363" y="3411538"/>
            <a:ext cx="2081212" cy="304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5" descr="字典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33750" y="3500438"/>
            <a:ext cx="3032125" cy="296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 160"/>
          <p:cNvSpPr/>
          <p:nvPr/>
        </p:nvSpPr>
        <p:spPr>
          <a:xfrm rot="2340000">
            <a:off x="1558925" y="2513013"/>
            <a:ext cx="1509713" cy="738187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0728" name="内容占位符 2"/>
          <p:cNvSpPr>
            <a:spLocks noGrp="1"/>
          </p:cNvSpPr>
          <p:nvPr/>
        </p:nvSpPr>
        <p:spPr>
          <a:xfrm>
            <a:off x="628650" y="1471613"/>
            <a:ext cx="7886700" cy="47196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Tx/>
            </a:pPr>
            <a:r>
              <a:rPr lang="zh-CN" altLang="en-US" sz="4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F5F5F"/>
                </a:solidFill>
                <a:latin typeface="黑体" panose="02010609060101010101" pitchFamily="49" charset="-122"/>
                <a:cs typeface="黑体" panose="02010609060101010101" pitchFamily="49" charset="-122"/>
                <a:sym typeface="Wingdings" panose="05000000000000000000"/>
              </a:rPr>
              <a:t>These are all books </a:t>
            </a:r>
            <a:r>
              <a:rPr lang="zh-CN" altLang="en-US" sz="44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  <a:sym typeface="Wingdings" panose="05000000000000000000"/>
              </a:rPr>
              <a:t>about</a:t>
            </a:r>
            <a:r>
              <a:rPr lang="zh-CN" altLang="en-US" sz="4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  <a:sym typeface="Wingdings" panose="05000000000000000000"/>
              </a:rPr>
              <a:t> dictionary</a:t>
            </a:r>
            <a:r>
              <a:rPr lang="en-US" altLang="zh-CN" sz="4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Arial" panose="020B0604020202020204" pitchFamily="49" charset="-122"/>
                <a:sym typeface="Wingdings" panose="05000000000000000000"/>
              </a:rPr>
              <a:t>.  </a:t>
            </a:r>
            <a:endParaRPr lang="en-US" altLang="zh-CN" sz="44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a typeface="Arial" panose="020B0604020202020204" pitchFamily="49" charset="-122"/>
              <a:sym typeface="Wingdings" panose="05000000000000000000"/>
            </a:endParaRPr>
          </a:p>
          <a:p>
            <a:pPr marL="0" indent="0">
              <a:buSzTx/>
              <a:buFont typeface="Arial" panose="020B0604020202020204" pitchFamily="34" charset="0"/>
              <a:buNone/>
            </a:pPr>
            <a:r>
              <a:rPr lang="en-US" altLang="zh-CN" sz="4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Arial" panose="020B0604020202020204" pitchFamily="49" charset="-122"/>
                <a:sym typeface="Wingdings" panose="05000000000000000000"/>
              </a:rPr>
              <a:t>                dictionaries</a:t>
            </a:r>
            <a:endParaRPr lang="en-US" altLang="zh-CN" sz="44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a typeface="Arial" panose="020B0604020202020204" pitchFamily="49" charset="-122"/>
              <a:sym typeface="Wingdings" panose="05000000000000000000"/>
            </a:endParaRPr>
          </a:p>
        </p:txBody>
      </p:sp>
      <p:sp>
        <p:nvSpPr>
          <p:cNvPr id="30729" name=" 160"/>
          <p:cNvSpPr/>
          <p:nvPr/>
        </p:nvSpPr>
        <p:spPr>
          <a:xfrm rot="2340000">
            <a:off x="1558925" y="2527300"/>
            <a:ext cx="1509713" cy="73818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1022102138"/>
  <p:tag name="MH_LIBRARY" val="GRAPHIC"/>
  <p:tag name="MH_ORDER" val="Rectangle 17"/>
</p:tagLst>
</file>

<file path=ppt/tags/tag2.xml><?xml version="1.0" encoding="utf-8"?>
<p:tagLst xmlns:p="http://schemas.openxmlformats.org/presentationml/2006/main">
  <p:tag name="MH" val="20151022102138"/>
  <p:tag name="MH_LIBRARY" val="GRAPHIC"/>
  <p:tag name="MH_ORDER" val="Rectangle 22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423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423"/>
</p:tagLst>
</file>

<file path=ppt/tags/tag5.xml><?xml version="1.0" encoding="utf-8"?>
<p:tagLst xmlns:p="http://schemas.openxmlformats.org/presentationml/2006/main">
  <p:tag name="KSO_WM_TEMPLATE_CATEGORY" val="custom"/>
  <p:tag name="KSO_WM_TEMPLATE_INDEX" val="423"/>
</p:tagLst>
</file>

<file path=ppt/tags/tag6.xml><?xml version="1.0" encoding="utf-8"?>
<p:tagLst xmlns:p="http://schemas.openxmlformats.org/presentationml/2006/main">
  <p:tag name="KSO_WM_TEMPLATE_CATEGORY" val="custom"/>
  <p:tag name="KSO_WM_TEMPLATE_INDEX" val="423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da33cc02-83f3-4645-90bb-d288d3f98a6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423.3">
      <a:dk1>
        <a:srgbClr val="5F5F5F"/>
      </a:dk1>
      <a:lt1>
        <a:srgbClr val="FFFFFF"/>
      </a:lt1>
      <a:dk2>
        <a:srgbClr val="FFFFFF"/>
      </a:dk2>
      <a:lt2>
        <a:srgbClr val="5F5F5F"/>
      </a:lt2>
      <a:accent1>
        <a:srgbClr val="EC9126"/>
      </a:accent1>
      <a:accent2>
        <a:srgbClr val="0890D0"/>
      </a:accent2>
      <a:accent3>
        <a:srgbClr val="80C34D"/>
      </a:accent3>
      <a:accent4>
        <a:srgbClr val="2D9C9F"/>
      </a:accent4>
      <a:accent5>
        <a:srgbClr val="EC9126"/>
      </a:accent5>
      <a:accent6>
        <a:srgbClr val="FFC00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1424</Words>
  <Application>WPS 演示</Application>
  <PresentationFormat>全屏显示(4:3)</PresentationFormat>
  <Paragraphs>123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黑体</vt:lpstr>
      <vt:lpstr>Calibri</vt:lpstr>
      <vt:lpstr>Wingdings</vt:lpstr>
      <vt:lpstr>Cambria</vt:lpstr>
      <vt:lpstr>Calibri</vt:lpstr>
      <vt:lpstr>微软雅黑</vt:lpstr>
      <vt:lpstr>Arial</vt:lpstr>
      <vt:lpstr>Comic Sans MS</vt:lpstr>
      <vt:lpstr>Arial</vt:lpstr>
      <vt:lpstr>Arial Unicode MS</vt:lpstr>
      <vt:lpstr>第一PPT模板网-WWW.1PPT.COM</vt:lpstr>
      <vt:lpstr>Module4   unit1 </vt:lpstr>
      <vt:lpstr>PowerPoint 演示文稿</vt:lpstr>
      <vt:lpstr>PowerPoint 演示文稿</vt:lpstr>
      <vt:lpstr>PowerPoint 演示文稿</vt:lpstr>
      <vt:lpstr>PowerPoint 演示文稿</vt:lpstr>
      <vt:lpstr>我是图书管理员</vt:lpstr>
      <vt:lpstr>step1：classify(分类) </vt:lpstr>
      <vt:lpstr>PowerPoint 演示文稿</vt:lpstr>
      <vt:lpstr>PowerPoint 演示文稿</vt:lpstr>
      <vt:lpstr>PowerPoint 演示文稿</vt:lpstr>
      <vt:lpstr>step2:Arrange(整理)</vt:lpstr>
      <vt:lpstr>PowerPoint 演示文稿</vt:lpstr>
      <vt:lpstr>PowerPoint 演示文稿</vt:lpstr>
      <vt:lpstr>step3：ask</vt:lpstr>
      <vt:lpstr>我是小小图书员</vt:lpstr>
      <vt:lpstr>PowerPoint 演示文稿</vt:lpstr>
      <vt:lpstr>PowerPoint 演示文稿</vt:lpstr>
      <vt:lpstr>let's chant:</vt:lpstr>
    </vt:vector>
  </TitlesOfParts>
  <Company>《Let's make a home library》PPT优秀课件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2021-06-07T08:23:00Z</cp:lastPrinted>
  <dcterms:created xsi:type="dcterms:W3CDTF">2021-06-07T08:23:00Z</dcterms:created>
  <dcterms:modified xsi:type="dcterms:W3CDTF">2023-02-17T05:04:17Z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A5D9F2D373B6447AADD94F1B2107ACDC</vt:lpwstr>
  </property>
  <property fmtid="{D5CDD505-2E9C-101B-9397-08002B2CF9AE}" pid="7" name="KSOProductBuildVer">
    <vt:lpwstr>2052-11.1.0.13703</vt:lpwstr>
  </property>
</Properties>
</file>