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8"/>
  </p:handoutMasterIdLst>
  <p:sldIdLst>
    <p:sldId id="294" r:id="rId3"/>
    <p:sldId id="279" r:id="rId4"/>
    <p:sldId id="280" r:id="rId5"/>
    <p:sldId id="643" r:id="rId6"/>
    <p:sldId id="281" r:id="rId7"/>
    <p:sldId id="268" r:id="rId8"/>
    <p:sldId id="269" r:id="rId10"/>
    <p:sldId id="270" r:id="rId11"/>
    <p:sldId id="283" r:id="rId12"/>
    <p:sldId id="675" r:id="rId13"/>
    <p:sldId id="676" r:id="rId14"/>
    <p:sldId id="285" r:id="rId15"/>
    <p:sldId id="678" r:id="rId16"/>
    <p:sldId id="278" r:id="rId17"/>
  </p:sldIdLst>
  <p:sldSz cx="9144000" cy="6858000" type="screen4x3"/>
  <p:notesSz cx="6858000" cy="9144000"/>
  <p:custDataLst>
    <p:tags r:id="rId22"/>
  </p:custDataLst>
  <p:defaultTextStyle>
    <a:defPPr>
      <a:defRPr lang="en-US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entury Gothic" pitchFamily="34" charset="0"/>
        <a:ea typeface="MS PGothic" panose="020B0600070205080204" pitchFamily="34" charset="-128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entury Gothic" pitchFamily="34" charset="0"/>
        <a:ea typeface="MS PGothic" panose="020B0600070205080204" pitchFamily="34" charset="-128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entury Gothic" pitchFamily="34" charset="0"/>
        <a:ea typeface="MS PGothic" panose="020B0600070205080204" pitchFamily="34" charset="-128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entury Gothic" pitchFamily="34" charset="0"/>
        <a:ea typeface="MS PGothic" panose="020B0600070205080204" pitchFamily="34" charset="-128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entury Gothic" pitchFamily="34" charset="0"/>
        <a:ea typeface="MS PGothic" panose="020B0600070205080204" pitchFamily="34" charset="-128"/>
      </a:defRPr>
    </a:lvl5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5376" autoAdjust="0"/>
  </p:normalViewPr>
  <p:slideViewPr>
    <p:cSldViewPr>
      <p:cViewPr>
        <p:scale>
          <a:sx n="80" d="100"/>
          <a:sy n="80" d="100"/>
        </p:scale>
        <p:origin x="-2514" y="-7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Header Placeholder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051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384FD0A-3570-4BA8-A192-B56BD7532FB2}" type="datetimeFigureOut">
              <a:rPr kumimoji="0" 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MS PGothic" panose="020B0600070205080204" pitchFamily="34" charset="-128"/>
                <a:cs typeface="+mn-cs"/>
              </a:rPr>
            </a:fld>
            <a:endParaRPr kumimoji="0" 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052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053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8A61728-8DBA-4AB8-8C33-11B12B9D19AC}" type="slidenum">
              <a:rPr kumimoji="0" 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MS PGothic" panose="020B0600070205080204" pitchFamily="34" charset="-128"/>
                <a:cs typeface="+mn-cs"/>
              </a:rPr>
            </a:fld>
            <a:endParaRPr kumimoji="0" 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Header Placeholder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075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14E399E-DC16-4148-81D4-BD766219C518}" type="datetimeFigureOut">
              <a:rPr kumimoji="0" 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MS PGothic" panose="020B0600070205080204" pitchFamily="34" charset="-128"/>
                <a:cs typeface="+mn-cs"/>
              </a:rPr>
            </a:fld>
            <a:endParaRPr kumimoji="0" 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076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3077" name="Notes Placeholder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8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079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AA1DEC1-8FBE-435C-90FE-4082CF9DF9D4}" type="slidenum">
              <a:rPr kumimoji="0" 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MS PGothic" panose="020B0600070205080204" pitchFamily="34" charset="-128"/>
                <a:cs typeface="+mn-cs"/>
              </a:rPr>
            </a:fld>
            <a:endParaRPr kumimoji="0" 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0242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0243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b" anchorCtr="0"/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algn="r" eaLnBrk="1" hangingPunct="1">
              <a:buFont typeface="Arial" panose="020B0604020202020204" pitchFamily="34" charset="0"/>
            </a:pPr>
            <a:fld id="{91873A1B-4376-4D40-BAA5-3F2C00F676A4}" type="slidenum">
              <a:rPr lang="en-US" altLang="zh-CN" sz="1200"/>
            </a:fld>
            <a:endParaRPr lang="en-US" altLang="zh-CN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199313" y="6356350"/>
            <a:ext cx="1752600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100" b="1">
                <a:solidFill>
                  <a:srgbClr val="858585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1" i="0" u="none" strike="noStrike" kern="1200" cap="none" spc="0" normalizeH="0" baseline="0" noProof="0">
              <a:ln>
                <a:noFill/>
              </a:ln>
              <a:solidFill>
                <a:srgbClr val="858585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74625" y="6356350"/>
            <a:ext cx="6007100" cy="3651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lstStyle>
            <a:lvl1pPr eaLnBrk="1" hangingPunct="1">
              <a:buFont typeface="Arial" panose="020B0604020202020204" pitchFamily="34" charset="0"/>
              <a:buNone/>
              <a:defRPr sz="1100" b="1" noProof="1">
                <a:solidFill>
                  <a:srgbClr val="858585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1" i="0" u="none" strike="noStrike" kern="1200" cap="none" spc="0" normalizeH="0" baseline="0" noProof="1">
              <a:ln>
                <a:noFill/>
              </a:ln>
              <a:solidFill>
                <a:srgbClr val="858585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6588" y="360363"/>
            <a:ext cx="506413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2200" b="1" noProof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3BADFE1-A665-4240-99A6-16B85A6E75E5}" type="slidenum">
              <a:rPr kumimoji="0" lang="en-US" altLang="zh-CN" sz="22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itchFamily="34" charset="0"/>
                <a:ea typeface="MS PGothic" panose="020B0600070205080204" pitchFamily="34" charset="-128"/>
                <a:cs typeface="+mn-cs"/>
              </a:rPr>
            </a:fld>
            <a:endParaRPr kumimoji="0" lang="en-US" altLang="zh-CN" sz="22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199313" y="6356350"/>
            <a:ext cx="1752600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100" b="1">
                <a:solidFill>
                  <a:srgbClr val="858585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1" i="0" u="none" strike="noStrike" kern="1200" cap="none" spc="0" normalizeH="0" baseline="0" noProof="0">
              <a:ln>
                <a:noFill/>
              </a:ln>
              <a:solidFill>
                <a:srgbClr val="858585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74625" y="6356350"/>
            <a:ext cx="6007100" cy="3651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lstStyle>
            <a:lvl1pPr eaLnBrk="1" hangingPunct="1">
              <a:buFont typeface="Arial" panose="020B0604020202020204" pitchFamily="34" charset="0"/>
              <a:buNone/>
              <a:defRPr sz="1100" b="1" noProof="1">
                <a:solidFill>
                  <a:srgbClr val="858585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1" i="0" u="none" strike="noStrike" kern="1200" cap="none" spc="0" normalizeH="0" baseline="0" noProof="1">
              <a:ln>
                <a:noFill/>
              </a:ln>
              <a:solidFill>
                <a:srgbClr val="858585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6588" y="360363"/>
            <a:ext cx="506413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2200" b="1" noProof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3BADFE1-A665-4240-99A6-16B85A6E75E5}" type="slidenum">
              <a:rPr kumimoji="0" lang="en-US" altLang="zh-CN" sz="22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itchFamily="34" charset="0"/>
                <a:ea typeface="MS PGothic" panose="020B0600070205080204" pitchFamily="34" charset="-128"/>
                <a:cs typeface="+mn-cs"/>
              </a:rPr>
            </a:fld>
            <a:endParaRPr kumimoji="0" lang="en-US" altLang="zh-CN" sz="22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5338763" y="914400"/>
            <a:ext cx="1627188" cy="5211763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14400"/>
            <a:ext cx="4787233" cy="5211763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199313" y="6356350"/>
            <a:ext cx="1752600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100" b="1">
                <a:solidFill>
                  <a:srgbClr val="858585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1" i="0" u="none" strike="noStrike" kern="1200" cap="none" spc="0" normalizeH="0" baseline="0" noProof="0">
              <a:ln>
                <a:noFill/>
              </a:ln>
              <a:solidFill>
                <a:srgbClr val="858585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74625" y="6356350"/>
            <a:ext cx="6007100" cy="3651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lstStyle>
            <a:lvl1pPr eaLnBrk="1" hangingPunct="1">
              <a:buFont typeface="Arial" panose="020B0604020202020204" pitchFamily="34" charset="0"/>
              <a:buNone/>
              <a:defRPr sz="1100" b="1" noProof="1">
                <a:solidFill>
                  <a:srgbClr val="858585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1" i="0" u="none" strike="noStrike" kern="1200" cap="none" spc="0" normalizeH="0" baseline="0" noProof="1">
              <a:ln>
                <a:noFill/>
              </a:ln>
              <a:solidFill>
                <a:srgbClr val="858585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6588" y="360363"/>
            <a:ext cx="506413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2200" b="1" noProof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3BADFE1-A665-4240-99A6-16B85A6E75E5}" type="slidenum">
              <a:rPr kumimoji="0" lang="en-US" altLang="zh-CN" sz="22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itchFamily="34" charset="0"/>
                <a:ea typeface="MS PGothic" panose="020B0600070205080204" pitchFamily="34" charset="-128"/>
                <a:cs typeface="+mn-cs"/>
              </a:rPr>
            </a:fld>
            <a:endParaRPr kumimoji="0" lang="en-US" altLang="zh-CN" sz="22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199313" y="6356350"/>
            <a:ext cx="1752600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100" b="1">
                <a:solidFill>
                  <a:srgbClr val="858585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1" i="0" u="none" strike="noStrike" kern="1200" cap="none" spc="0" normalizeH="0" baseline="0" noProof="0">
              <a:ln>
                <a:noFill/>
              </a:ln>
              <a:solidFill>
                <a:srgbClr val="858585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74625" y="6356350"/>
            <a:ext cx="6007100" cy="3651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lstStyle>
            <a:lvl1pPr eaLnBrk="1" hangingPunct="1">
              <a:buFont typeface="Arial" panose="020B0604020202020204" pitchFamily="34" charset="0"/>
              <a:buNone/>
              <a:defRPr sz="1100" b="1" noProof="1">
                <a:solidFill>
                  <a:srgbClr val="858585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1" i="0" u="none" strike="noStrike" kern="1200" cap="none" spc="0" normalizeH="0" baseline="0" noProof="1">
              <a:ln>
                <a:noFill/>
              </a:ln>
              <a:solidFill>
                <a:srgbClr val="858585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6588" y="360363"/>
            <a:ext cx="506413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2200" b="1" noProof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3BADFE1-A665-4240-99A6-16B85A6E75E5}" type="slidenum">
              <a:rPr kumimoji="0" lang="en-US" altLang="zh-CN" sz="22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itchFamily="34" charset="0"/>
                <a:ea typeface="MS PGothic" panose="020B0600070205080204" pitchFamily="34" charset="-128"/>
                <a:cs typeface="+mn-cs"/>
              </a:rPr>
            </a:fld>
            <a:endParaRPr kumimoji="0" lang="en-US" altLang="zh-CN" sz="22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199313" y="6356350"/>
            <a:ext cx="1752600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100" b="1">
                <a:solidFill>
                  <a:srgbClr val="858585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1" i="0" u="none" strike="noStrike" kern="1200" cap="none" spc="0" normalizeH="0" baseline="0" noProof="0">
              <a:ln>
                <a:noFill/>
              </a:ln>
              <a:solidFill>
                <a:srgbClr val="858585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74625" y="6356350"/>
            <a:ext cx="6007100" cy="3651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lstStyle>
            <a:lvl1pPr eaLnBrk="1" hangingPunct="1">
              <a:buFont typeface="Arial" panose="020B0604020202020204" pitchFamily="34" charset="0"/>
              <a:buNone/>
              <a:defRPr sz="1100" b="1" noProof="1">
                <a:solidFill>
                  <a:srgbClr val="858585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1" i="0" u="none" strike="noStrike" kern="1200" cap="none" spc="0" normalizeH="0" baseline="0" noProof="1">
              <a:ln>
                <a:noFill/>
              </a:ln>
              <a:solidFill>
                <a:srgbClr val="858585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6588" y="360363"/>
            <a:ext cx="506413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2200" b="1" noProof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3BADFE1-A665-4240-99A6-16B85A6E75E5}" type="slidenum">
              <a:rPr kumimoji="0" lang="en-US" altLang="zh-CN" sz="22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itchFamily="34" charset="0"/>
                <a:ea typeface="MS PGothic" panose="020B0600070205080204" pitchFamily="34" charset="-128"/>
                <a:cs typeface="+mn-cs"/>
              </a:rPr>
            </a:fld>
            <a:endParaRPr kumimoji="0" lang="en-US" altLang="zh-CN" sz="22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2209800"/>
            <a:ext cx="3189288" cy="39163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776663" y="2209800"/>
            <a:ext cx="3189288" cy="39163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7199313" y="6356350"/>
            <a:ext cx="1752600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100" b="1">
                <a:solidFill>
                  <a:srgbClr val="858585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1" i="0" u="none" strike="noStrike" kern="1200" cap="none" spc="0" normalizeH="0" baseline="0" noProof="0">
              <a:ln>
                <a:noFill/>
              </a:ln>
              <a:solidFill>
                <a:srgbClr val="858585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74625" y="6356350"/>
            <a:ext cx="6007100" cy="3651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lstStyle>
            <a:lvl1pPr eaLnBrk="1" hangingPunct="1">
              <a:buFont typeface="Arial" panose="020B0604020202020204" pitchFamily="34" charset="0"/>
              <a:buNone/>
              <a:defRPr sz="1100" b="1" noProof="1">
                <a:solidFill>
                  <a:srgbClr val="858585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1" i="0" u="none" strike="noStrike" kern="1200" cap="none" spc="0" normalizeH="0" baseline="0" noProof="1">
              <a:ln>
                <a:noFill/>
              </a:ln>
              <a:solidFill>
                <a:srgbClr val="858585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6588" y="360363"/>
            <a:ext cx="506413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2200" b="1" noProof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3BADFE1-A665-4240-99A6-16B85A6E75E5}" type="slidenum">
              <a:rPr kumimoji="0" lang="en-US" altLang="zh-CN" sz="22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itchFamily="34" charset="0"/>
                <a:ea typeface="MS PGothic" panose="020B0600070205080204" pitchFamily="34" charset="-128"/>
                <a:cs typeface="+mn-cs"/>
              </a:rPr>
            </a:fld>
            <a:endParaRPr kumimoji="0" lang="en-US" altLang="zh-CN" sz="22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xfrm>
            <a:off x="7199313" y="6356350"/>
            <a:ext cx="1752600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100" b="1">
                <a:solidFill>
                  <a:srgbClr val="858585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1" i="0" u="none" strike="noStrike" kern="1200" cap="none" spc="0" normalizeH="0" baseline="0" noProof="0">
              <a:ln>
                <a:noFill/>
              </a:ln>
              <a:solidFill>
                <a:srgbClr val="858585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74625" y="6356350"/>
            <a:ext cx="6007100" cy="3651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lstStyle>
            <a:lvl1pPr eaLnBrk="1" hangingPunct="1">
              <a:buFont typeface="Arial" panose="020B0604020202020204" pitchFamily="34" charset="0"/>
              <a:buNone/>
              <a:defRPr sz="1100" b="1" noProof="1">
                <a:solidFill>
                  <a:srgbClr val="858585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1" i="0" u="none" strike="noStrike" kern="1200" cap="none" spc="0" normalizeH="0" baseline="0" noProof="1">
              <a:ln>
                <a:noFill/>
              </a:ln>
              <a:solidFill>
                <a:srgbClr val="858585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6588" y="360363"/>
            <a:ext cx="506413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2200" b="1" noProof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3BADFE1-A665-4240-99A6-16B85A6E75E5}" type="slidenum">
              <a:rPr kumimoji="0" lang="en-US" altLang="zh-CN" sz="22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itchFamily="34" charset="0"/>
                <a:ea typeface="MS PGothic" panose="020B0600070205080204" pitchFamily="34" charset="-128"/>
                <a:cs typeface="+mn-cs"/>
              </a:rPr>
            </a:fld>
            <a:endParaRPr kumimoji="0" lang="en-US" altLang="zh-CN" sz="22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7199313" y="6356350"/>
            <a:ext cx="1752600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100" b="1">
                <a:solidFill>
                  <a:srgbClr val="858585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1" i="0" u="none" strike="noStrike" kern="1200" cap="none" spc="0" normalizeH="0" baseline="0" noProof="0">
              <a:ln>
                <a:noFill/>
              </a:ln>
              <a:solidFill>
                <a:srgbClr val="858585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74625" y="6356350"/>
            <a:ext cx="6007100" cy="3651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lstStyle>
            <a:lvl1pPr eaLnBrk="1" hangingPunct="1">
              <a:buFont typeface="Arial" panose="020B0604020202020204" pitchFamily="34" charset="0"/>
              <a:buNone/>
              <a:defRPr sz="1100" b="1" noProof="1">
                <a:solidFill>
                  <a:srgbClr val="858585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1" i="0" u="none" strike="noStrike" kern="1200" cap="none" spc="0" normalizeH="0" baseline="0" noProof="1">
              <a:ln>
                <a:noFill/>
              </a:ln>
              <a:solidFill>
                <a:srgbClr val="858585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6588" y="360363"/>
            <a:ext cx="506413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2200" b="1" noProof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3BADFE1-A665-4240-99A6-16B85A6E75E5}" type="slidenum">
              <a:rPr kumimoji="0" lang="en-US" altLang="zh-CN" sz="22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itchFamily="34" charset="0"/>
                <a:ea typeface="MS PGothic" panose="020B0600070205080204" pitchFamily="34" charset="-128"/>
                <a:cs typeface="+mn-cs"/>
              </a:rPr>
            </a:fld>
            <a:endParaRPr kumimoji="0" lang="en-US" altLang="zh-CN" sz="22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7199313" y="6356350"/>
            <a:ext cx="1752600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100" b="1">
                <a:solidFill>
                  <a:srgbClr val="858585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1" i="0" u="none" strike="noStrike" kern="1200" cap="none" spc="0" normalizeH="0" baseline="0" noProof="0">
              <a:ln>
                <a:noFill/>
              </a:ln>
              <a:solidFill>
                <a:srgbClr val="858585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74625" y="6356350"/>
            <a:ext cx="6007100" cy="3651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lstStyle>
            <a:lvl1pPr eaLnBrk="1" hangingPunct="1">
              <a:buFont typeface="Arial" panose="020B0604020202020204" pitchFamily="34" charset="0"/>
              <a:buNone/>
              <a:defRPr sz="1100" b="1" noProof="1">
                <a:solidFill>
                  <a:srgbClr val="858585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1" i="0" u="none" strike="noStrike" kern="1200" cap="none" spc="0" normalizeH="0" baseline="0" noProof="1">
              <a:ln>
                <a:noFill/>
              </a:ln>
              <a:solidFill>
                <a:srgbClr val="858585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6588" y="360363"/>
            <a:ext cx="506413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2200" b="1" noProof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3BADFE1-A665-4240-99A6-16B85A6E75E5}" type="slidenum">
              <a:rPr kumimoji="0" lang="en-US" altLang="zh-CN" sz="22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itchFamily="34" charset="0"/>
                <a:ea typeface="MS PGothic" panose="020B0600070205080204" pitchFamily="34" charset="-128"/>
                <a:cs typeface="+mn-cs"/>
              </a:rPr>
            </a:fld>
            <a:endParaRPr kumimoji="0" lang="en-US" altLang="zh-CN" sz="22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7199313" y="6356350"/>
            <a:ext cx="1752600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100" b="1">
                <a:solidFill>
                  <a:srgbClr val="858585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1" i="0" u="none" strike="noStrike" kern="1200" cap="none" spc="0" normalizeH="0" baseline="0" noProof="0">
              <a:ln>
                <a:noFill/>
              </a:ln>
              <a:solidFill>
                <a:srgbClr val="858585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74625" y="6356350"/>
            <a:ext cx="6007100" cy="3651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lstStyle>
            <a:lvl1pPr eaLnBrk="1" hangingPunct="1">
              <a:buFont typeface="Arial" panose="020B0604020202020204" pitchFamily="34" charset="0"/>
              <a:buNone/>
              <a:defRPr sz="1100" b="1" noProof="1">
                <a:solidFill>
                  <a:srgbClr val="858585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1" i="0" u="none" strike="noStrike" kern="1200" cap="none" spc="0" normalizeH="0" baseline="0" noProof="1">
              <a:ln>
                <a:noFill/>
              </a:ln>
              <a:solidFill>
                <a:srgbClr val="858585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6588" y="360363"/>
            <a:ext cx="506413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2200" b="1" noProof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3BADFE1-A665-4240-99A6-16B85A6E75E5}" type="slidenum">
              <a:rPr kumimoji="0" lang="en-US" altLang="zh-CN" sz="22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itchFamily="34" charset="0"/>
                <a:ea typeface="MS PGothic" panose="020B0600070205080204" pitchFamily="34" charset="-128"/>
                <a:cs typeface="+mn-cs"/>
              </a:rPr>
            </a:fld>
            <a:endParaRPr kumimoji="0" lang="en-US" altLang="zh-CN" sz="22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>
                <a:srgbClr val="153479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7199313" y="6356350"/>
            <a:ext cx="1752600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100" b="1">
                <a:solidFill>
                  <a:srgbClr val="858585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1" i="0" u="none" strike="noStrike" kern="1200" cap="none" spc="0" normalizeH="0" baseline="0" noProof="0">
              <a:ln>
                <a:noFill/>
              </a:ln>
              <a:solidFill>
                <a:srgbClr val="858585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74625" y="6356350"/>
            <a:ext cx="6007100" cy="3651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lstStyle>
            <a:lvl1pPr eaLnBrk="1" hangingPunct="1">
              <a:buFont typeface="Arial" panose="020B0604020202020204" pitchFamily="34" charset="0"/>
              <a:buNone/>
              <a:defRPr sz="1100" b="1" noProof="1">
                <a:solidFill>
                  <a:srgbClr val="858585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1" i="0" u="none" strike="noStrike" kern="1200" cap="none" spc="0" normalizeH="0" baseline="0" noProof="1">
              <a:ln>
                <a:noFill/>
              </a:ln>
              <a:solidFill>
                <a:srgbClr val="858585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6588" y="360363"/>
            <a:ext cx="506413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2200" b="1" noProof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3BADFE1-A665-4240-99A6-16B85A6E75E5}" type="slidenum">
              <a:rPr kumimoji="0" lang="en-US" altLang="zh-CN" sz="22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itchFamily="34" charset="0"/>
                <a:ea typeface="MS PGothic" panose="020B0600070205080204" pitchFamily="34" charset="-128"/>
                <a:cs typeface="+mn-cs"/>
              </a:rPr>
            </a:fld>
            <a:endParaRPr kumimoji="0" lang="en-US" altLang="zh-CN" sz="22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file:///D:\qq&#25991;&#20214;\712321467\Image\C2C\Image2\%7b75232B38-A165-1FB7-499C-2E1C792CACB5%7d.png" TargetMode="External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 idx="4294967295"/>
          </p:nvPr>
        </p:nvSpPr>
        <p:spPr>
          <a:xfrm>
            <a:off x="457200" y="914400"/>
            <a:ext cx="650875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3600" kern="1200">
                <a:solidFill>
                  <a:srgbClr val="153479"/>
                </a:solidFill>
                <a:latin typeface="Century Gothic" pitchFamily="34" charset="0"/>
                <a:ea typeface="MS PGothic" panose="020B0600070205080204" pitchFamily="34" charset="-128"/>
                <a:cs typeface="+mj-cs"/>
              </a:defRPr>
            </a:lvl1pPr>
          </a:lstStyle>
          <a:p>
            <a:pPr lvl="0"/>
            <a:r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09800"/>
            <a:ext cx="6508750" cy="39163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457200" indent="-457200" algn="l" defTabSz="914400" rtl="0" eaLnBrk="0" fontAlgn="base" hangingPunct="0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>
                <a:srgbClr val="153479"/>
              </a:buClr>
              <a:buSzTx/>
              <a:buFont typeface="Arial" panose="020B0604020202020204" pitchFamily="34" charset="0"/>
              <a:buChar char="•"/>
              <a:defRPr lang="en-US" altLang="en-US" sz="2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1500" lvl="1" indent="-342900" algn="l" defTabSz="914400" rtl="0" eaLnBrk="0" fontAlgn="base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153479"/>
              </a:buClr>
              <a:buSzTx/>
              <a:buFont typeface="Arial" panose="020B0604020202020204" pitchFamily="34" charset="0"/>
              <a:buChar char="•"/>
              <a:defRPr lang="en-US" altLang="en-US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742950" lvl="2" indent="-285750" algn="l" defTabSz="914400" rtl="0" eaLnBrk="0" fontAlgn="base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153479"/>
              </a:buClr>
              <a:buSzTx/>
              <a:buFont typeface="Arial" panose="020B0604020202020204" pitchFamily="34" charset="0"/>
              <a:buChar char="•"/>
              <a:defRPr lang="en-US" altLang="en-US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971550" lvl="3" indent="-285750" algn="l" defTabSz="914400" rtl="0" eaLnBrk="0" fontAlgn="base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153479"/>
              </a:buClr>
              <a:buSzTx/>
              <a:buFont typeface="Arial" panose="020B0604020202020204" pitchFamily="34" charset="0"/>
              <a:buChar char="•"/>
              <a:defRPr lang="en-US" altLang="en-US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00150" lvl="4" indent="-285750" algn="l" defTabSz="914400" rtl="0" eaLnBrk="0" fontAlgn="base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153479"/>
              </a:buClr>
              <a:buSzTx/>
              <a:buFont typeface="Arial" panose="020B0604020202020204" pitchFamily="34" charset="0"/>
              <a:buChar char="•"/>
              <a:defRPr lang="en-US" altLang="en-US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153479"/>
              </a:buClr>
              <a:buSzTx/>
              <a:buFont typeface="Arial" panose="020B0604020202020204" pitchFamily="34" charset="0"/>
              <a:buChar char="•"/>
              <a:defRPr lang="en-US" altLang="en-US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153479"/>
              </a:buClr>
              <a:buSzTx/>
              <a:buFont typeface="Arial" panose="020B0604020202020204" pitchFamily="34" charset="0"/>
              <a:buChar char="•"/>
              <a:defRPr lang="en-US" altLang="en-US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153479"/>
              </a:buClr>
              <a:buSzTx/>
              <a:buFont typeface="Arial" panose="020B0604020202020204" pitchFamily="34" charset="0"/>
              <a:buChar char="•"/>
              <a:defRPr lang="en-US" altLang="en-US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153479"/>
              </a:buClr>
              <a:buSzTx/>
              <a:buFont typeface="Arial" panose="020B0604020202020204" pitchFamily="34" charset="0"/>
              <a:buChar char="•"/>
              <a:defRPr lang="en-US" altLang="en-US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</p:nvPr>
        </p:nvSpPr>
        <p:spPr>
          <a:xfrm>
            <a:off x="7199313" y="6356350"/>
            <a:ext cx="1752600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100" b="1">
                <a:solidFill>
                  <a:srgbClr val="858585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1" i="0" u="none" strike="noStrike" kern="1200" cap="none" spc="0" normalizeH="0" baseline="0" noProof="0">
              <a:ln>
                <a:noFill/>
              </a:ln>
              <a:solidFill>
                <a:srgbClr val="858585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</p:nvPr>
        </p:nvSpPr>
        <p:spPr>
          <a:xfrm>
            <a:off x="174625" y="6356350"/>
            <a:ext cx="6007100" cy="3651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lstStyle>
            <a:lvl1pPr eaLnBrk="1" hangingPunct="1">
              <a:buFont typeface="Arial" panose="020B0604020202020204" pitchFamily="34" charset="0"/>
              <a:buNone/>
              <a:defRPr sz="1100" b="1" noProof="1">
                <a:solidFill>
                  <a:srgbClr val="858585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1" i="0" u="none" strike="noStrike" kern="1200" cap="none" spc="0" normalizeH="0" baseline="0" noProof="1">
              <a:ln>
                <a:noFill/>
              </a:ln>
              <a:solidFill>
                <a:srgbClr val="858585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256588" y="360363"/>
            <a:ext cx="506413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2200" b="1" noProof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3BADFE1-A665-4240-99A6-16B85A6E75E5}" type="slidenum">
              <a:rPr kumimoji="0" lang="en-US" altLang="zh-CN" sz="22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itchFamily="34" charset="0"/>
                <a:ea typeface="MS PGothic" panose="020B0600070205080204" pitchFamily="34" charset="-128"/>
                <a:cs typeface="+mn-cs"/>
              </a:rPr>
            </a:fld>
            <a:endParaRPr kumimoji="0" lang="en-US" altLang="zh-CN" sz="22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pic>
        <p:nvPicPr>
          <p:cNvPr id="1031" name="图片 1073743875" descr="学科网 zxxk.com"/>
          <p:cNvPicPr>
            <a:picLocks noChangeAspect="1"/>
          </p:cNvPicPr>
          <p:nvPr/>
        </p:nvPicPr>
        <p:blipFill>
          <a:blip r:embed="rId13" r:link="rId1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3600" kern="1200">
          <a:solidFill>
            <a:srgbClr val="153479"/>
          </a:solidFill>
          <a:latin typeface="Century Gothic" pitchFamily="34" charset="0"/>
          <a:ea typeface="MS PGothic" panose="020B0600070205080204" pitchFamily="34" charset="-128"/>
          <a:cs typeface="+mj-cs"/>
        </a:defRPr>
      </a:lvl1pPr>
    </p:titleStyle>
    <p:bodyStyle>
      <a:lvl1pPr marL="457200" indent="-457200" algn="l" defTabSz="914400" rtl="0" eaLnBrk="0" fontAlgn="base" hangingPunct="0">
        <a:lnSpc>
          <a:spcPct val="100000"/>
        </a:lnSpc>
        <a:spcBef>
          <a:spcPts val="1800"/>
        </a:spcBef>
        <a:spcAft>
          <a:spcPct val="0"/>
        </a:spcAft>
        <a:buClr>
          <a:srgbClr val="153479"/>
        </a:buClr>
        <a:buSzTx/>
        <a:buFont typeface="Arial" panose="020B0604020202020204" pitchFamily="34" charset="0"/>
        <a:buChar char="•"/>
        <a:defRPr sz="2600" kern="1200">
          <a:solidFill>
            <a:schemeClr val="tx2"/>
          </a:solidFill>
          <a:latin typeface="+mn-lt"/>
          <a:ea typeface="+mn-ea"/>
          <a:cs typeface="+mn-cs"/>
        </a:defRPr>
      </a:lvl1pPr>
      <a:lvl2pPr marL="571500" lvl="1" indent="-342900" algn="l" defTabSz="914400" rtl="0" eaLnBrk="0" fontAlgn="base" hangingPunct="0">
        <a:lnSpc>
          <a:spcPct val="100000"/>
        </a:lnSpc>
        <a:spcBef>
          <a:spcPts val="600"/>
        </a:spcBef>
        <a:spcAft>
          <a:spcPct val="0"/>
        </a:spcAft>
        <a:buClr>
          <a:srgbClr val="153479"/>
        </a:buClr>
        <a:buSzTx/>
        <a:buFont typeface="Arial" panose="020B0604020202020204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742950" lvl="2" indent="-285750" algn="l" defTabSz="914400" rtl="0" eaLnBrk="0" fontAlgn="base" hangingPunct="0">
        <a:lnSpc>
          <a:spcPct val="100000"/>
        </a:lnSpc>
        <a:spcBef>
          <a:spcPts val="600"/>
        </a:spcBef>
        <a:spcAft>
          <a:spcPct val="0"/>
        </a:spcAft>
        <a:buClr>
          <a:srgbClr val="153479"/>
        </a:buClr>
        <a:buSzTx/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971550" lvl="3" indent="-285750" algn="l" defTabSz="914400" rtl="0" eaLnBrk="0" fontAlgn="base" hangingPunct="0">
        <a:lnSpc>
          <a:spcPct val="100000"/>
        </a:lnSpc>
        <a:spcBef>
          <a:spcPts val="600"/>
        </a:spcBef>
        <a:spcAft>
          <a:spcPct val="0"/>
        </a:spcAft>
        <a:buClr>
          <a:srgbClr val="153479"/>
        </a:buClr>
        <a:buSzTx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200150" lvl="4" indent="-285750" algn="l" defTabSz="914400" rtl="0" eaLnBrk="0" fontAlgn="base" hangingPunct="0">
        <a:lnSpc>
          <a:spcPct val="100000"/>
        </a:lnSpc>
        <a:spcBef>
          <a:spcPts val="600"/>
        </a:spcBef>
        <a:spcAft>
          <a:spcPct val="0"/>
        </a:spcAft>
        <a:buClr>
          <a:srgbClr val="153479"/>
        </a:buClr>
        <a:buSzTx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ts val="600"/>
        </a:spcBef>
        <a:spcAft>
          <a:spcPct val="0"/>
        </a:spcAft>
        <a:buClr>
          <a:srgbClr val="153479"/>
        </a:buClr>
        <a:buSzTx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ts val="600"/>
        </a:spcBef>
        <a:spcAft>
          <a:spcPct val="0"/>
        </a:spcAft>
        <a:buClr>
          <a:srgbClr val="153479"/>
        </a:buClr>
        <a:buSzTx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ts val="600"/>
        </a:spcBef>
        <a:spcAft>
          <a:spcPct val="0"/>
        </a:spcAft>
        <a:buClr>
          <a:srgbClr val="153479"/>
        </a:buClr>
        <a:buSzTx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ts val="600"/>
        </a:spcBef>
        <a:spcAft>
          <a:spcPct val="0"/>
        </a:spcAft>
        <a:buClr>
          <a:srgbClr val="153479"/>
        </a:buClr>
        <a:buSzTx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矩形 1"/>
          <p:cNvSpPr/>
          <p:nvPr/>
        </p:nvSpPr>
        <p:spPr>
          <a:xfrm>
            <a:off x="755576" y="1484784"/>
            <a:ext cx="7907043" cy="280076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algn="ctr" eaLnBrk="1" hangingPunct="1">
              <a:buClrTx/>
              <a:buFont typeface="Arial" panose="020B0604020202020204" pitchFamily="34" charset="0"/>
            </a:pPr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英语</a:t>
            </a:r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（新标准）（小学三起）</a:t>
            </a:r>
            <a:endParaRPr lang="en-US" altLang="zh-CN" sz="2800" b="1" dirty="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lvl="0" algn="ctr" eaLnBrk="1" hangingPunct="1">
              <a:buClrTx/>
              <a:buFont typeface="Arial" panose="020B0604020202020204" pitchFamily="34" charset="0"/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五年级下册</a:t>
            </a:r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M4U2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课件设计</a:t>
            </a:r>
            <a:endParaRPr lang="en-US" altLang="zh-CN" sz="2800" b="1" dirty="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lvl="0" algn="ctr" eaLnBrk="1" hangingPunct="1">
              <a:buClrTx/>
              <a:buFont typeface="Arial" panose="020B0604020202020204" pitchFamily="34" charset="0"/>
            </a:pP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Unit 2</a:t>
            </a:r>
            <a:endParaRPr lang="en-US" altLang="zh-CN" sz="3200" b="1" dirty="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lvl="0" algn="ctr" eaLnBrk="1" hangingPunct="1">
              <a:buClrTx/>
              <a:buFont typeface="Arial" panose="020B0604020202020204" pitchFamily="34" charset="0"/>
            </a:pPr>
            <a:r>
              <a:rPr lang="zh-CN" altLang="en-US" sz="4400" b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We can find information from</a:t>
            </a:r>
            <a:endParaRPr lang="zh-CN" altLang="en-US" sz="4400" b="1" dirty="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lvl="0" algn="ctr" eaLnBrk="1" hangingPunct="1">
              <a:buClrTx/>
              <a:buFont typeface="Arial" panose="020B0604020202020204" pitchFamily="34" charset="0"/>
            </a:pPr>
            <a:r>
              <a:rPr lang="zh-CN" altLang="en-US" sz="4400" b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books and CDs</a:t>
            </a:r>
            <a:r>
              <a:rPr lang="en-US" altLang="zh-CN" sz="4400" b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  <a:endParaRPr lang="en-US" altLang="zh-CN" sz="4400" b="1" dirty="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4300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33463" y="2225675"/>
            <a:ext cx="6700837" cy="40894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4338" name="文本框 46083"/>
          <p:cNvSpPr/>
          <p:nvPr/>
        </p:nvSpPr>
        <p:spPr>
          <a:xfrm>
            <a:off x="417513" y="1220788"/>
            <a:ext cx="5148262" cy="609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algn="ctr" eaLnBrk="1" hangingPunct="1">
              <a:lnSpc>
                <a:spcPct val="120000"/>
              </a:lnSpc>
              <a:buClrTx/>
              <a:buFont typeface="Arial" panose="020B0604020202020204" pitchFamily="34" charset="0"/>
            </a:pP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We can find information from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…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4339" name="图片 430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300163" y="2801938"/>
            <a:ext cx="1738312" cy="10175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4340" name="图片 4301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680075" y="2806700"/>
            <a:ext cx="1738313" cy="1025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4341" name="文本框 46083"/>
          <p:cNvSpPr/>
          <p:nvPr/>
        </p:nvSpPr>
        <p:spPr>
          <a:xfrm>
            <a:off x="1216025" y="22225"/>
            <a:ext cx="3852863" cy="749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algn="ctr" eaLnBrk="1" hangingPunct="1">
              <a:lnSpc>
                <a:spcPct val="120000"/>
              </a:lnSpc>
              <a:buClrTx/>
              <a:buFont typeface="Arial" panose="020B0604020202020204" pitchFamily="34" charset="0"/>
            </a:pPr>
            <a:r>
              <a:rPr lang="zh-CN" altLang="en-US" sz="3600" b="1">
                <a:solidFill>
                  <a:srgbClr val="F70B0B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Watch and choose.</a:t>
            </a:r>
            <a:endParaRPr lang="zh-CN" altLang="en-US" sz="1800"/>
          </a:p>
        </p:txBody>
      </p:sp>
      <p:sp>
        <p:nvSpPr>
          <p:cNvPr id="14342" name="文本框 46083"/>
          <p:cNvSpPr/>
          <p:nvPr/>
        </p:nvSpPr>
        <p:spPr>
          <a:xfrm>
            <a:off x="6932613" y="1824038"/>
            <a:ext cx="1198562" cy="603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algn="ctr" eaLnBrk="1" hangingPunct="1">
              <a:lnSpc>
                <a:spcPct val="120000"/>
              </a:lnSpc>
              <a:buClrTx/>
              <a:buFont typeface="Arial" panose="020B0604020202020204" pitchFamily="34" charset="0"/>
            </a:pP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as well</a:t>
            </a:r>
            <a:endParaRPr lang="zh-CN" altLang="en-US" sz="1800"/>
          </a:p>
        </p:txBody>
      </p:sp>
      <p:pic>
        <p:nvPicPr>
          <p:cNvPr id="14343" name="图片 8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3455988" y="2801938"/>
            <a:ext cx="1806575" cy="10302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69236 -0.323796" ptsTypes="">
                                      <p:cBhvr>
                                        <p:cTn id="6" dur="2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414097 -0.16037" ptsTypes="">
                                      <p:cBhvr>
                                        <p:cTn id="10" dur="2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 fill="hold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440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263" y="1885950"/>
            <a:ext cx="7132637" cy="44164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5362" name="文本框 46083"/>
          <p:cNvSpPr/>
          <p:nvPr/>
        </p:nvSpPr>
        <p:spPr>
          <a:xfrm>
            <a:off x="1216025" y="1282700"/>
            <a:ext cx="4770438" cy="603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algn="ctr" eaLnBrk="1" hangingPunct="1">
              <a:lnSpc>
                <a:spcPct val="120000"/>
              </a:lnSpc>
              <a:buClrTx/>
              <a:buFont typeface="Arial" panose="020B0604020202020204" pitchFamily="34" charset="0"/>
            </a:pP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We can find information from</a:t>
            </a:r>
            <a:endParaRPr lang="zh-CN" altLang="en-US" sz="1800"/>
          </a:p>
        </p:txBody>
      </p:sp>
      <p:pic>
        <p:nvPicPr>
          <p:cNvPr id="15363" name="图片 4403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237288" y="728663"/>
            <a:ext cx="1497012" cy="18018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5364" name="椭圆 44036"/>
          <p:cNvSpPr/>
          <p:nvPr/>
        </p:nvSpPr>
        <p:spPr>
          <a:xfrm>
            <a:off x="5986463" y="479425"/>
            <a:ext cx="2033587" cy="2287588"/>
          </a:xfrm>
          <a:prstGeom prst="ellipse">
            <a:avLst/>
          </a:prstGeom>
          <a:noFill/>
          <a:ln w="85725">
            <a:solidFill>
              <a:srgbClr val="F70B0B"/>
            </a:solidFill>
            <a:miter lim="800000"/>
          </a:ln>
        </p:spPr>
        <p:txBody>
          <a:bodyPr anchor="t" anchorCtr="0"/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eaLnBrk="1" hangingPunct="1">
              <a:buClrTx/>
              <a:buFont typeface="Arial" panose="020B0604020202020204" pitchFamily="34" charset="0"/>
            </a:pPr>
            <a:endParaRPr lang="zh-CN" altLang="en-US" sz="1800"/>
          </a:p>
        </p:txBody>
      </p:sp>
      <p:sp>
        <p:nvSpPr>
          <p:cNvPr id="15365" name="文本框 46083"/>
          <p:cNvSpPr/>
          <p:nvPr/>
        </p:nvSpPr>
        <p:spPr>
          <a:xfrm>
            <a:off x="3938588" y="2767013"/>
            <a:ext cx="5129212" cy="1116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algn="ctr" eaLnBrk="1" hangingPunct="1">
              <a:lnSpc>
                <a:spcPct val="120000"/>
              </a:lnSpc>
              <a:buClrTx/>
              <a:buFont typeface="Arial" panose="020B0604020202020204" pitchFamily="34" charset="0"/>
            </a:pP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There are lots of different ways 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ctr" eaLnBrk="1" hangingPunct="1">
              <a:lnSpc>
                <a:spcPct val="120000"/>
              </a:lnSpc>
              <a:buClrTx/>
              <a:buFont typeface="Arial" panose="020B0604020202020204" pitchFamily="34" charset="0"/>
            </a:pP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to find information on this topic.</a:t>
            </a:r>
            <a:endParaRPr lang="zh-CN" altLang="en-US" sz="1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 fill="hold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 fill="hold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4608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8713" y="1498600"/>
            <a:ext cx="6827837" cy="47323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6386" name="文本框 46083"/>
          <p:cNvSpPr/>
          <p:nvPr/>
        </p:nvSpPr>
        <p:spPr>
          <a:xfrm>
            <a:off x="1128713" y="71438"/>
            <a:ext cx="6291262" cy="749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algn="ctr" eaLnBrk="1" hangingPunct="1">
              <a:lnSpc>
                <a:spcPct val="120000"/>
              </a:lnSpc>
              <a:buClrTx/>
              <a:buFont typeface="Arial" panose="020B0604020202020204" pitchFamily="34" charset="0"/>
            </a:pPr>
            <a:r>
              <a:rPr lang="zh-CN" altLang="en-US" sz="3600" b="1">
                <a:solidFill>
                  <a:srgbClr val="F70B0B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Talk about your school library.</a:t>
            </a:r>
            <a:endParaRPr lang="zh-CN" altLang="en-US" sz="1800"/>
          </a:p>
        </p:txBody>
      </p:sp>
      <p:sp>
        <p:nvSpPr>
          <p:cNvPr id="16387" name="文本框 46083"/>
          <p:cNvSpPr/>
          <p:nvPr/>
        </p:nvSpPr>
        <p:spPr>
          <a:xfrm>
            <a:off x="273050" y="820738"/>
            <a:ext cx="8523288" cy="603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algn="ctr" eaLnBrk="1" hangingPunct="1">
              <a:lnSpc>
                <a:spcPct val="120000"/>
              </a:lnSpc>
              <a:buClrTx/>
              <a:buFont typeface="Arial" panose="020B0604020202020204" pitchFamily="34" charset="0"/>
            </a:pP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We can find books about animals in our school library.</a:t>
            </a:r>
            <a:endParaRPr lang="zh-CN" altLang="en-US" sz="1800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84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125" y="860425"/>
            <a:ext cx="8720138" cy="5311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7410" name="Text Box 4"/>
          <p:cNvSpPr/>
          <p:nvPr/>
        </p:nvSpPr>
        <p:spPr>
          <a:xfrm>
            <a:off x="496888" y="2054225"/>
            <a:ext cx="8091487" cy="2530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algn="ctr" eaLnBrk="1" hangingPunct="1">
              <a:buClrTx/>
              <a:buFont typeface="Arial" panose="020B0604020202020204" pitchFamily="34" charset="0"/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We can get information from 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ctr" eaLnBrk="1" hangingPunct="1">
              <a:buClrTx/>
              <a:buFont typeface="Arial" panose="020B0604020202020204" pitchFamily="34" charset="0"/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the library and it can help us to do many things.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ctr" eaLnBrk="1" hangingPunct="1">
              <a:buClrTx/>
              <a:buFont typeface="Arial" panose="020B0604020202020204" pitchFamily="34" charset="0"/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The library is helpful to us. 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5"/>
          <p:cNvSpPr/>
          <p:nvPr/>
        </p:nvSpPr>
        <p:spPr>
          <a:xfrm>
            <a:off x="-708025" y="-277812"/>
            <a:ext cx="185738" cy="334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eaLnBrk="1" hangingPunct="1">
              <a:buClrTx/>
              <a:buFont typeface="Arial" panose="020B0604020202020204" pitchFamily="34" charset="0"/>
            </a:pPr>
            <a:endParaRPr lang="zh-CN" altLang="en-US" sz="1800"/>
          </a:p>
        </p:txBody>
      </p:sp>
      <p:sp>
        <p:nvSpPr>
          <p:cNvPr id="18434" name="矩形 55298"/>
          <p:cNvSpPr/>
          <p:nvPr/>
        </p:nvSpPr>
        <p:spPr>
          <a:xfrm>
            <a:off x="909638" y="1982788"/>
            <a:ext cx="6308725" cy="1384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marL="0" lvl="0" indent="444500" eaLnBrk="1" hangingPunct="1">
              <a:lnSpc>
                <a:spcPct val="150000"/>
              </a:lnSpc>
              <a:buClrTx/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 Read the text by yourselves. 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444500" eaLnBrk="1" hangingPunct="1">
              <a:lnSpc>
                <a:spcPct val="150000"/>
              </a:lnSpc>
              <a:buClrTx/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 Find the best librarian in the class.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35" name="矩形 27650"/>
          <p:cNvSpPr>
            <a:spLocks noTextEdit="1"/>
          </p:cNvSpPr>
          <p:nvPr/>
        </p:nvSpPr>
        <p:spPr>
          <a:xfrm rot="21240000">
            <a:off x="819150" y="969963"/>
            <a:ext cx="3014663" cy="712787"/>
          </a:xfrm>
          <a:gradFill rotWithShape="1">
            <a:gsLst>
              <a:gs pos="0">
                <a:srgbClr val="A603AB"/>
              </a:gs>
              <a:gs pos="12000">
                <a:srgbClr val="E81766"/>
              </a:gs>
              <a:gs pos="27000">
                <a:srgbClr val="EE3F17"/>
              </a:gs>
              <a:gs pos="48000">
                <a:srgbClr val="FFFF00"/>
              </a:gs>
              <a:gs pos="64999">
                <a:srgbClr val="1A8D48"/>
              </a:gs>
              <a:gs pos="78999">
                <a:srgbClr val="0819FB"/>
              </a:gs>
              <a:gs pos="100000">
                <a:srgbClr val="A603AB"/>
              </a:gs>
            </a:gsLst>
            <a:lin ang="11040000" scaled="1"/>
          </a:gradFill>
          <a:ln w="12700">
            <a:solidFill>
              <a:srgbClr val="EAEAEA"/>
            </a:solidFill>
            <a:round/>
          </a:ln>
          <a:effectLst>
            <a:outerShdw dist="35921" dir="2700000" sy="50000" kx="2115830" algn="bl">
              <a:srgbClr val="C0C0C0">
                <a:alpha val="75000"/>
              </a:srgbClr>
            </a:outerShdw>
          </a:effectLst>
        </p:spPr>
        <p:txBody>
          <a:bodyPr wrap="none" fromWordArt="1" anchor="t" anchorCtr="0">
            <a:prstTxWarp prst="textPlain">
              <a:avLst/>
            </a:prstTxWarp>
          </a:bodyPr>
          <a:lstStyle/>
          <a:p>
            <a:pPr algn="ctr"/>
            <a:r>
              <a:rPr sz="3600" b="1" kern="10" dirty="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11040000" scaled="1"/>
                </a:gradFill>
                <a:effectLst>
                  <a:outerShdw dist="35921" dir="2700000" sy="50000" kx="2115830" algn="bl">
                    <a:srgbClr val="C0C0C0">
                      <a:alpha val="75000"/>
                    </a:srgbClr>
                  </a:outerShdw>
                </a:effectLst>
                <a:latin typeface="Arial Black" panose="020B0A04020102020204" charset="0"/>
              </a:rPr>
              <a:t>Homework</a:t>
            </a:r>
            <a:endParaRPr sz="3600" b="1" kern="10" dirty="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11040000" scaled="1"/>
              </a:gradFill>
              <a:effectLst>
                <a:outerShdw dist="35921" dir="2700000" sy="50000" kx="2115830" algn="bl">
                  <a:srgbClr val="C0C0C0">
                    <a:alpha val="75000"/>
                  </a:srgbClr>
                </a:outerShdw>
              </a:effectLst>
              <a:latin typeface="Arial Black" panose="020B0A04020102020204" charset="0"/>
            </a:endParaRPr>
          </a:p>
        </p:txBody>
      </p:sp>
      <p:pic>
        <p:nvPicPr>
          <p:cNvPr id="18436" name="图片 50180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33538" y="3597275"/>
            <a:ext cx="831850" cy="8128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8437" name="图片 5018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631950" y="4667250"/>
            <a:ext cx="833438" cy="790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8438" name="文本框 46083"/>
          <p:cNvSpPr/>
          <p:nvPr/>
        </p:nvSpPr>
        <p:spPr>
          <a:xfrm>
            <a:off x="2465388" y="3741738"/>
            <a:ext cx="6173787" cy="609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algn="ctr" eaLnBrk="1" hangingPunct="1">
              <a:lnSpc>
                <a:spcPct val="120000"/>
              </a:lnSpc>
              <a:buClrTx/>
              <a:buFont typeface="Arial" panose="020B0604020202020204" pitchFamily="34" charset="0"/>
            </a:pPr>
            <a:r>
              <a:rPr lang="zh-CN" altLang="en-US" sz="2800" b="1">
                <a:solidFill>
                  <a:srgbClr val="F70B0B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Where can I find books about science</a:t>
            </a:r>
            <a:r>
              <a:rPr lang="en-US" altLang="zh-CN" sz="2800" b="1">
                <a:solidFill>
                  <a:srgbClr val="F70B0B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?</a:t>
            </a:r>
            <a:r>
              <a:rPr lang="zh-CN" altLang="en-US" sz="2800" b="1">
                <a:solidFill>
                  <a:srgbClr val="F70B0B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800" b="1">
              <a:solidFill>
                <a:srgbClr val="F70B0B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39" name="文本框 46083"/>
          <p:cNvSpPr/>
          <p:nvPr/>
        </p:nvSpPr>
        <p:spPr>
          <a:xfrm>
            <a:off x="2538413" y="4746625"/>
            <a:ext cx="4838700" cy="5635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algn="ctr" eaLnBrk="1" hangingPunct="1">
              <a:lnSpc>
                <a:spcPct val="120000"/>
              </a:lnSpc>
              <a:buClrTx/>
              <a:buFont typeface="Arial" panose="020B0604020202020204" pitchFamily="34" charset="0"/>
            </a:pPr>
            <a:r>
              <a:rPr lang="zh-CN" altLang="en-US" sz="2800" b="1">
                <a:solidFill>
                  <a:srgbClr val="F70B0B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You can find them on </a:t>
            </a:r>
            <a:r>
              <a:rPr lang="en-US" altLang="zh-CN" sz="2800" b="1">
                <a:solidFill>
                  <a:srgbClr val="F70B0B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altLang="en-US" sz="2800" b="1">
                <a:solidFill>
                  <a:srgbClr val="F70B0B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helf B. </a:t>
            </a:r>
            <a:endParaRPr lang="zh-CN" altLang="en-US" sz="2800" b="1">
              <a:solidFill>
                <a:srgbClr val="F70B0B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8440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972800" y="115697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图片 184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425" y="896938"/>
            <a:ext cx="8720138" cy="5311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122" name="文本框 32770"/>
          <p:cNvSpPr/>
          <p:nvPr/>
        </p:nvSpPr>
        <p:spPr>
          <a:xfrm>
            <a:off x="1422400" y="2628900"/>
            <a:ext cx="6783388" cy="6397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eaLnBrk="1" hangingPunct="1">
              <a:buClrTx/>
              <a:buFont typeface="Arial" panose="020B0604020202020204" pitchFamily="34" charset="0"/>
            </a:pPr>
            <a:r>
              <a:rPr lang="en-US" altLang="zh-CN" sz="3600" b="1">
                <a:solidFill>
                  <a:srgbClr val="F70B0B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What books do you want to read?</a:t>
            </a:r>
            <a:endParaRPr lang="en-US" altLang="zh-CN" sz="3600" b="1">
              <a:solidFill>
                <a:srgbClr val="F70B0B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图片 3379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17650" y="1827213"/>
            <a:ext cx="5895975" cy="42910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6146" name="文本框 33794"/>
          <p:cNvSpPr/>
          <p:nvPr/>
        </p:nvSpPr>
        <p:spPr>
          <a:xfrm>
            <a:off x="1263650" y="892175"/>
            <a:ext cx="6783388" cy="6397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eaLnBrk="1" hangingPunct="1">
              <a:buClrTx/>
              <a:buFont typeface="Arial" panose="020B0604020202020204" pitchFamily="34" charset="0"/>
            </a:pPr>
            <a:r>
              <a:rPr lang="zh-CN" altLang="en-US" sz="3600" b="1" dirty="0">
                <a:solidFill>
                  <a:srgbClr val="F70B0B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What books do they want?</a:t>
            </a:r>
            <a:endParaRPr lang="zh-CN" altLang="en-US" sz="3600" b="1" dirty="0">
              <a:solidFill>
                <a:srgbClr val="F70B0B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47" name="椭圆形标注 5"/>
          <p:cNvSpPr/>
          <p:nvPr/>
        </p:nvSpPr>
        <p:spPr>
          <a:xfrm>
            <a:off x="-20637" y="2012950"/>
            <a:ext cx="3079750" cy="1230313"/>
          </a:xfrm>
          <a:prstGeom prst="wedgeEllipseCallout">
            <a:avLst>
              <a:gd name="adj1" fmla="val 29028"/>
              <a:gd name="adj2" fmla="val 90782"/>
            </a:avLst>
          </a:prstGeom>
          <a:solidFill>
            <a:schemeClr val="bg1">
              <a:alpha val="79999"/>
            </a:schemeClr>
          </a:solidFill>
          <a:ln w="50800">
            <a:solidFill>
              <a:srgbClr val="00FFFF"/>
            </a:solidFill>
            <a:miter lim="800000"/>
          </a:ln>
        </p:spPr>
        <p:txBody>
          <a:bodyPr lIns="90170" tIns="46990" rIns="90170" bIns="46990" anchor="ctr" anchorCtr="0"/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algn="ctr" eaLnBrk="1" hangingPunct="1">
              <a:buClrTx/>
              <a:buFont typeface="Arial" panose="020B0604020202020204" pitchFamily="34" charset="0"/>
            </a:pPr>
            <a:endParaRPr lang="zh-CN" altLang="en-US" sz="2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8" name="椭圆形标注 5"/>
          <p:cNvSpPr/>
          <p:nvPr/>
        </p:nvSpPr>
        <p:spPr>
          <a:xfrm>
            <a:off x="238125" y="5097463"/>
            <a:ext cx="3082925" cy="1258887"/>
          </a:xfrm>
          <a:prstGeom prst="wedgeEllipseCallout">
            <a:avLst>
              <a:gd name="adj1" fmla="val 55667"/>
              <a:gd name="adj2" fmla="val -49755"/>
            </a:avLst>
          </a:prstGeom>
          <a:solidFill>
            <a:schemeClr val="bg1">
              <a:alpha val="79999"/>
            </a:schemeClr>
          </a:solidFill>
          <a:ln w="50800">
            <a:solidFill>
              <a:srgbClr val="00FFFF"/>
            </a:solidFill>
            <a:miter lim="800000"/>
          </a:ln>
        </p:spPr>
        <p:txBody>
          <a:bodyPr lIns="90170" tIns="46990" rIns="90170" bIns="46990" anchor="ctr" anchorCtr="0"/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algn="ctr" eaLnBrk="1" hangingPunct="1">
              <a:buClrTx/>
              <a:buFont typeface="Arial" panose="020B0604020202020204" pitchFamily="34" charset="0"/>
            </a:pPr>
            <a:endParaRPr lang="zh-CN" altLang="en-US" sz="2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9" name="椭圆形标注 5"/>
          <p:cNvSpPr/>
          <p:nvPr/>
        </p:nvSpPr>
        <p:spPr>
          <a:xfrm>
            <a:off x="6105525" y="2465388"/>
            <a:ext cx="3082925" cy="1255712"/>
          </a:xfrm>
          <a:prstGeom prst="wedgeEllipseCallout">
            <a:avLst>
              <a:gd name="adj1" fmla="val -45264"/>
              <a:gd name="adj2" fmla="val 73532"/>
            </a:avLst>
          </a:prstGeom>
          <a:solidFill>
            <a:schemeClr val="bg1">
              <a:alpha val="79999"/>
            </a:schemeClr>
          </a:solidFill>
          <a:ln w="50800">
            <a:solidFill>
              <a:srgbClr val="00FFFF"/>
            </a:solidFill>
            <a:miter lim="800000"/>
          </a:ln>
        </p:spPr>
        <p:txBody>
          <a:bodyPr lIns="90170" tIns="46990" rIns="90170" bIns="46990" anchor="ctr" anchorCtr="0"/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algn="ctr" eaLnBrk="1" hangingPunct="1">
              <a:buClrTx/>
              <a:buFont typeface="Arial" panose="020B0604020202020204" pitchFamily="34" charset="0"/>
            </a:pPr>
            <a:endParaRPr lang="zh-CN" altLang="en-US" sz="2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 fill="hold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 fill="hold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 fill="hold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 animBg="1"/>
      <p:bldP spid="6148" grpId="0" animBg="1"/>
      <p:bldP spid="614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图片 3584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17650" y="1433513"/>
            <a:ext cx="5895975" cy="42910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7170" name="文本框 35842"/>
          <p:cNvSpPr/>
          <p:nvPr/>
        </p:nvSpPr>
        <p:spPr>
          <a:xfrm>
            <a:off x="1238250" y="117475"/>
            <a:ext cx="67818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eaLnBrk="1" hangingPunct="1">
              <a:buClrTx/>
              <a:buFont typeface="Arial" panose="020B0604020202020204" pitchFamily="34" charset="0"/>
            </a:pPr>
            <a:r>
              <a:rPr lang="zh-CN" altLang="en-US" sz="3600" b="1" dirty="0">
                <a:solidFill>
                  <a:srgbClr val="F70B0B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What books do they want?</a:t>
            </a:r>
            <a:endParaRPr lang="zh-CN" altLang="en-US" sz="3600" b="1" dirty="0">
              <a:solidFill>
                <a:srgbClr val="F70B0B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1" name="椭圆形标注 5"/>
          <p:cNvSpPr/>
          <p:nvPr/>
        </p:nvSpPr>
        <p:spPr>
          <a:xfrm>
            <a:off x="-20637" y="1619250"/>
            <a:ext cx="3079750" cy="1230313"/>
          </a:xfrm>
          <a:prstGeom prst="wedgeEllipseCallout">
            <a:avLst>
              <a:gd name="adj1" fmla="val 29028"/>
              <a:gd name="adj2" fmla="val 90782"/>
            </a:avLst>
          </a:prstGeom>
          <a:solidFill>
            <a:schemeClr val="bg1">
              <a:alpha val="79999"/>
            </a:schemeClr>
          </a:solidFill>
          <a:ln w="50800">
            <a:solidFill>
              <a:srgbClr val="00FFFF"/>
            </a:solidFill>
            <a:miter lim="800000"/>
          </a:ln>
        </p:spPr>
        <p:txBody>
          <a:bodyPr lIns="90170" tIns="46990" rIns="90170" bIns="46990" anchor="ctr" anchorCtr="0"/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algn="ctr" eaLnBrk="1" hangingPunct="1">
              <a:buClrTx/>
              <a:buFont typeface="Arial" panose="020B0604020202020204" pitchFamily="34" charset="0"/>
            </a:pPr>
            <a:endParaRPr lang="zh-CN" altLang="en-US" sz="2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2" name="椭圆形标注 5"/>
          <p:cNvSpPr/>
          <p:nvPr/>
        </p:nvSpPr>
        <p:spPr>
          <a:xfrm>
            <a:off x="238125" y="4703763"/>
            <a:ext cx="3082925" cy="1258887"/>
          </a:xfrm>
          <a:prstGeom prst="wedgeEllipseCallout">
            <a:avLst>
              <a:gd name="adj1" fmla="val 55667"/>
              <a:gd name="adj2" fmla="val -49755"/>
            </a:avLst>
          </a:prstGeom>
          <a:solidFill>
            <a:schemeClr val="bg1">
              <a:alpha val="79999"/>
            </a:schemeClr>
          </a:solidFill>
          <a:ln w="50800">
            <a:solidFill>
              <a:srgbClr val="00FFFF"/>
            </a:solidFill>
            <a:miter lim="800000"/>
          </a:ln>
        </p:spPr>
        <p:txBody>
          <a:bodyPr lIns="90170" tIns="46990" rIns="90170" bIns="46990" anchor="ctr" anchorCtr="0"/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algn="ctr" eaLnBrk="1" hangingPunct="1">
              <a:buClrTx/>
              <a:buFont typeface="Arial" panose="020B0604020202020204" pitchFamily="34" charset="0"/>
            </a:pPr>
            <a:endParaRPr lang="zh-CN" altLang="en-US" sz="2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3" name="椭圆形标注 5"/>
          <p:cNvSpPr/>
          <p:nvPr/>
        </p:nvSpPr>
        <p:spPr>
          <a:xfrm>
            <a:off x="6105525" y="2071688"/>
            <a:ext cx="3082925" cy="1255712"/>
          </a:xfrm>
          <a:prstGeom prst="wedgeEllipseCallout">
            <a:avLst>
              <a:gd name="adj1" fmla="val -45264"/>
              <a:gd name="adj2" fmla="val 73532"/>
            </a:avLst>
          </a:prstGeom>
          <a:solidFill>
            <a:schemeClr val="bg1">
              <a:alpha val="79999"/>
            </a:schemeClr>
          </a:solidFill>
          <a:ln w="50800">
            <a:solidFill>
              <a:srgbClr val="00FFFF"/>
            </a:solidFill>
            <a:miter lim="800000"/>
          </a:ln>
        </p:spPr>
        <p:txBody>
          <a:bodyPr lIns="90170" tIns="46990" rIns="90170" bIns="46990" anchor="ctr" anchorCtr="0"/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algn="ctr" eaLnBrk="1" hangingPunct="1">
              <a:buClrTx/>
              <a:buFont typeface="Arial" panose="020B0604020202020204" pitchFamily="34" charset="0"/>
            </a:pPr>
            <a:endParaRPr lang="zh-CN" altLang="en-US" sz="2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4" name="文本框 35846"/>
          <p:cNvSpPr/>
          <p:nvPr/>
        </p:nvSpPr>
        <p:spPr>
          <a:xfrm>
            <a:off x="84138" y="1601788"/>
            <a:ext cx="2795587" cy="1066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algn="ctr" eaLnBrk="1" hangingPunct="1">
              <a:buClrTx/>
              <a:buFont typeface="Arial" panose="020B0604020202020204" pitchFamily="34" charset="0"/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I want a Chinese book.</a:t>
            </a:r>
            <a:endParaRPr lang="zh-CN" altLang="en-US" sz="1800" dirty="0"/>
          </a:p>
        </p:txBody>
      </p:sp>
      <p:sp>
        <p:nvSpPr>
          <p:cNvPr id="7175" name="文本框 35847"/>
          <p:cNvSpPr/>
          <p:nvPr/>
        </p:nvSpPr>
        <p:spPr>
          <a:xfrm>
            <a:off x="6394450" y="2135188"/>
            <a:ext cx="2794000" cy="1066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algn="ctr" eaLnBrk="1" hangingPunct="1">
              <a:buClrTx/>
              <a:buFont typeface="Arial" panose="020B0604020202020204" pitchFamily="34" charset="0"/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I want a 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ctr" eaLnBrk="1" hangingPunct="1">
              <a:buClrTx/>
              <a:buFont typeface="Arial" panose="020B0604020202020204" pitchFamily="34" charset="0"/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Math book.</a:t>
            </a:r>
            <a:endParaRPr lang="zh-CN" altLang="en-US" sz="1800" dirty="0"/>
          </a:p>
        </p:txBody>
      </p:sp>
      <p:sp>
        <p:nvSpPr>
          <p:cNvPr id="7176" name="文本框 35848"/>
          <p:cNvSpPr/>
          <p:nvPr/>
        </p:nvSpPr>
        <p:spPr>
          <a:xfrm>
            <a:off x="436563" y="4735513"/>
            <a:ext cx="2795587" cy="1066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algn="ctr" eaLnBrk="1" hangingPunct="1">
              <a:buClrTx/>
              <a:buFont typeface="Arial" panose="020B0604020202020204" pitchFamily="34" charset="0"/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I want an 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ctr" eaLnBrk="1" hangingPunct="1">
              <a:buClrTx/>
              <a:buFont typeface="Arial" panose="020B0604020202020204" pitchFamily="34" charset="0"/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English book.</a:t>
            </a:r>
            <a:endParaRPr lang="zh-CN" altLang="en-US" sz="1800" dirty="0"/>
          </a:p>
        </p:txBody>
      </p:sp>
      <p:sp>
        <p:nvSpPr>
          <p:cNvPr id="7177" name="文本框 35849"/>
          <p:cNvSpPr/>
          <p:nvPr/>
        </p:nvSpPr>
        <p:spPr>
          <a:xfrm>
            <a:off x="773113" y="708025"/>
            <a:ext cx="7348537" cy="654050"/>
          </a:xfrm>
          <a:prstGeom prst="rect">
            <a:avLst/>
          </a:prstGeom>
          <a:solidFill>
            <a:srgbClr val="FFFCD7"/>
          </a:solidFill>
          <a:ln w="73025">
            <a:solidFill>
              <a:srgbClr val="FFFF00"/>
            </a:solidFill>
            <a:miter lim="800000"/>
          </a:ln>
        </p:spPr>
        <p:txBody>
          <a:bodyPr lIns="90170" tIns="46990" rIns="90170" bIns="46990"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algn="ctr" eaLnBrk="1" hangingPunct="1">
              <a:buClrTx/>
              <a:buFont typeface="Arial" panose="020B0604020202020204" pitchFamily="34" charset="0"/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Where can they find the books?</a:t>
            </a:r>
            <a:endParaRPr lang="zh-CN" altLang="en-US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 fill="hold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 fill="hold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 fill="hold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 fill="hold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/>
      <p:bldP spid="7175" grpId="0"/>
      <p:bldP spid="7176" grpId="0"/>
      <p:bldP spid="717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3686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3638" y="1022350"/>
            <a:ext cx="6819900" cy="48101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194" name="矩形 36866"/>
          <p:cNvSpPr/>
          <p:nvPr/>
        </p:nvSpPr>
        <p:spPr>
          <a:xfrm>
            <a:off x="1163638" y="1022350"/>
            <a:ext cx="3422650" cy="1166813"/>
          </a:xfrm>
          <a:prstGeom prst="rect">
            <a:avLst/>
          </a:prstGeom>
          <a:solidFill>
            <a:schemeClr val="bg1">
              <a:alpha val="79999"/>
            </a:schemeClr>
          </a:solidFill>
          <a:ln>
            <a:noFill/>
            <a:miter lim="800000"/>
          </a:ln>
        </p:spPr>
        <p:txBody>
          <a:bodyPr anchor="t" anchorCtr="0"/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eaLnBrk="1" hangingPunct="1">
              <a:buClrTx/>
              <a:buFont typeface="Arial" panose="020B0604020202020204" pitchFamily="34" charset="0"/>
            </a:pPr>
            <a:endParaRPr lang="zh-CN" altLang="en-US" sz="1800"/>
          </a:p>
        </p:txBody>
      </p:sp>
      <p:pic>
        <p:nvPicPr>
          <p:cNvPr id="8195" name="图片 36867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028950" y="2189163"/>
            <a:ext cx="1195388" cy="12763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196" name="文本框 36868"/>
          <p:cNvSpPr/>
          <p:nvPr/>
        </p:nvSpPr>
        <p:spPr>
          <a:xfrm>
            <a:off x="2873375" y="1609725"/>
            <a:ext cx="1712913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eaLnBrk="1" hangingPunct="1">
              <a:buClrTx/>
              <a:buFont typeface="Arial" panose="020B0604020202020204" pitchFamily="34" charset="0"/>
            </a:pPr>
            <a:r>
              <a:rPr lang="zh-CN" altLang="en-US" sz="3200" b="1">
                <a:solidFill>
                  <a:srgbClr val="F70B0B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e-books.</a:t>
            </a:r>
            <a:endParaRPr lang="zh-CN" altLang="en-US" sz="3200" b="1">
              <a:solidFill>
                <a:srgbClr val="F70B0B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7" name="文本框 36869"/>
          <p:cNvSpPr/>
          <p:nvPr/>
        </p:nvSpPr>
        <p:spPr>
          <a:xfrm>
            <a:off x="1463675" y="1063625"/>
            <a:ext cx="3122613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eaLnBrk="1" hangingPunct="1">
              <a:buClrTx/>
              <a:buFont typeface="Arial" panose="020B0604020202020204" pitchFamily="34" charset="0"/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re all here.</a:t>
            </a:r>
            <a:endParaRPr lang="zh-CN" altLang="en-US" sz="1800" dirty="0"/>
          </a:p>
        </p:txBody>
      </p:sp>
      <p:sp>
        <p:nvSpPr>
          <p:cNvPr id="8198" name="文本框 36870"/>
          <p:cNvSpPr/>
          <p:nvPr/>
        </p:nvSpPr>
        <p:spPr>
          <a:xfrm>
            <a:off x="1452563" y="1609725"/>
            <a:ext cx="1577975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eaLnBrk="1" hangingPunct="1">
              <a:buClrTx/>
              <a:buFont typeface="Arial" panose="020B0604020202020204" pitchFamily="34" charset="0"/>
            </a:pP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They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re </a:t>
            </a:r>
            <a:endParaRPr lang="zh-CN" altLang="en-US" sz="1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 fill="hold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 fill="hold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 fill="hold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 fill="hold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8197" grpId="0"/>
      <p:bldP spid="819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7" name="组合 6"/>
          <p:cNvGrpSpPr/>
          <p:nvPr/>
        </p:nvGrpSpPr>
        <p:grpSpPr>
          <a:xfrm>
            <a:off x="5556250" y="2155825"/>
            <a:ext cx="2963863" cy="1752600"/>
            <a:chOff x="5556250" y="2155825"/>
            <a:chExt cx="2963863" cy="1752600"/>
          </a:xfrm>
        </p:grpSpPr>
        <p:pic>
          <p:nvPicPr>
            <p:cNvPr id="9218" name="图片 37892" descr="1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5556250" y="2155825"/>
              <a:ext cx="2963863" cy="17526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9219" name="椭圆 5"/>
            <p:cNvSpPr/>
            <p:nvPr/>
          </p:nvSpPr>
          <p:spPr>
            <a:xfrm>
              <a:off x="7943850" y="3409950"/>
              <a:ext cx="106363" cy="107950"/>
            </a:xfrm>
            <a:prstGeom prst="ellipse">
              <a:avLst/>
            </a:prstGeom>
            <a:solidFill>
              <a:srgbClr val="080A05"/>
            </a:solidFill>
            <a:ln>
              <a:solidFill>
                <a:srgbClr val="0509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9220" name="组合 4"/>
          <p:cNvGrpSpPr/>
          <p:nvPr/>
        </p:nvGrpSpPr>
        <p:grpSpPr>
          <a:xfrm>
            <a:off x="3906838" y="57150"/>
            <a:ext cx="3068637" cy="2043113"/>
            <a:chOff x="3906838" y="57150"/>
            <a:chExt cx="3068637" cy="2043113"/>
          </a:xfrm>
        </p:grpSpPr>
        <p:pic>
          <p:nvPicPr>
            <p:cNvPr id="9221" name="图片 37891" descr="3812b31bb051f81942ed724bd9b44aed2f73e7e3"/>
            <p:cNvPicPr>
              <a:picLocks noChangeAspect="1"/>
            </p:cNvPicPr>
            <p:nvPr/>
          </p:nvPicPr>
          <p:blipFill>
            <a:blip r:embed="rId2" cstate="email">
              <a:lum bright="6000" contrast="12000"/>
            </a:blip>
            <a:srcRect/>
            <a:stretch>
              <a:fillRect/>
            </a:stretch>
          </p:blipFill>
          <p:spPr>
            <a:xfrm>
              <a:off x="3906838" y="57150"/>
              <a:ext cx="3068637" cy="204311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9222" name="椭圆 1"/>
            <p:cNvSpPr/>
            <p:nvPr/>
          </p:nvSpPr>
          <p:spPr>
            <a:xfrm>
              <a:off x="4949825" y="1627188"/>
              <a:ext cx="266700" cy="196850"/>
            </a:xfrm>
            <a:prstGeom prst="ellipse">
              <a:avLst/>
            </a:prstGeom>
            <a:solidFill>
              <a:srgbClr val="1612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9223" name="组合 2"/>
          <p:cNvGrpSpPr/>
          <p:nvPr/>
        </p:nvGrpSpPr>
        <p:grpSpPr>
          <a:xfrm>
            <a:off x="3741738" y="3908425"/>
            <a:ext cx="3440112" cy="2371725"/>
            <a:chOff x="3742291" y="3908425"/>
            <a:chExt cx="3439005" cy="2372056"/>
          </a:xfrm>
        </p:grpSpPr>
        <p:pic>
          <p:nvPicPr>
            <p:cNvPr id="9224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42291" y="3908425"/>
              <a:ext cx="3439005" cy="2372056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9225" name="图片 37894" descr="捕获"/>
            <p:cNvPicPr/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4117975" y="4437063"/>
              <a:ext cx="1800225" cy="101441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9226" name="TextBox 5"/>
          <p:cNvSpPr/>
          <p:nvPr/>
        </p:nvSpPr>
        <p:spPr>
          <a:xfrm>
            <a:off x="-708025" y="-277812"/>
            <a:ext cx="185738" cy="334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eaLnBrk="1" hangingPunct="1">
              <a:buClrTx/>
              <a:buFont typeface="Arial" panose="020B0604020202020204" pitchFamily="34" charset="0"/>
            </a:pPr>
            <a:endParaRPr lang="zh-CN" altLang="en-US" sz="1800"/>
          </a:p>
        </p:txBody>
      </p:sp>
      <p:sp>
        <p:nvSpPr>
          <p:cNvPr id="9227" name="文本框 37890"/>
          <p:cNvSpPr/>
          <p:nvPr/>
        </p:nvSpPr>
        <p:spPr>
          <a:xfrm>
            <a:off x="654050" y="2878138"/>
            <a:ext cx="2554288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eaLnBrk="1" hangingPunct="1">
              <a:buClrTx/>
              <a:buFont typeface="Arial" panose="020B0604020202020204" pitchFamily="34" charset="0"/>
            </a:pPr>
            <a:r>
              <a:rPr lang="zh-CN" altLang="en-US" sz="4400" b="1">
                <a:solidFill>
                  <a:srgbClr val="F70B0B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e-books</a:t>
            </a:r>
            <a:endParaRPr lang="zh-CN" altLang="en-US" sz="4400" b="1">
              <a:solidFill>
                <a:srgbClr val="F70B0B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8" name="文本框 37895"/>
          <p:cNvSpPr/>
          <p:nvPr/>
        </p:nvSpPr>
        <p:spPr>
          <a:xfrm>
            <a:off x="6726238" y="542925"/>
            <a:ext cx="2554287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eaLnBrk="1" hangingPunct="1">
              <a:buClrTx/>
              <a:buFont typeface="Arial" panose="020B0604020202020204" pitchFamily="34" charset="0"/>
            </a:pP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phone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9" name="文本框 37896"/>
          <p:cNvSpPr/>
          <p:nvPr/>
        </p:nvSpPr>
        <p:spPr>
          <a:xfrm>
            <a:off x="4559300" y="2801938"/>
            <a:ext cx="1095375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eaLnBrk="1" hangingPunct="1">
              <a:buClrTx/>
              <a:buFont typeface="Arial" panose="020B0604020202020204" pitchFamily="34" charset="0"/>
            </a:pP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pad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30" name="文本框 37897"/>
          <p:cNvSpPr/>
          <p:nvPr/>
        </p:nvSpPr>
        <p:spPr>
          <a:xfrm>
            <a:off x="7078663" y="4686300"/>
            <a:ext cx="1922462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eaLnBrk="1" hangingPunct="1">
              <a:buClrTx/>
              <a:buFont typeface="Arial" panose="020B0604020202020204" pitchFamily="34" charset="0"/>
            </a:pP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computer</a:t>
            </a:r>
            <a:endParaRPr lang="zh-CN" altLang="en-US" sz="1800"/>
          </a:p>
        </p:txBody>
      </p:sp>
      <p:sp>
        <p:nvSpPr>
          <p:cNvPr id="9231" name="文本框 37898"/>
          <p:cNvSpPr/>
          <p:nvPr/>
        </p:nvSpPr>
        <p:spPr>
          <a:xfrm>
            <a:off x="654050" y="2865438"/>
            <a:ext cx="2554288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eaLnBrk="1" hangingPunct="1">
              <a:buClrTx/>
              <a:buFont typeface="Arial" panose="020B0604020202020204" pitchFamily="34" charset="0"/>
            </a:pPr>
            <a:r>
              <a:rPr lang="zh-CN" altLang="en-US" sz="4400" b="1">
                <a:solidFill>
                  <a:srgbClr val="F70B0B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e-books</a:t>
            </a:r>
            <a:endParaRPr lang="zh-CN" altLang="en-US" sz="1800"/>
          </a:p>
        </p:txBody>
      </p:sp>
      <p:sp>
        <p:nvSpPr>
          <p:cNvPr id="9232" name="文本框 37899"/>
          <p:cNvSpPr/>
          <p:nvPr/>
        </p:nvSpPr>
        <p:spPr>
          <a:xfrm>
            <a:off x="654050" y="2865438"/>
            <a:ext cx="2554288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eaLnBrk="1" hangingPunct="1">
              <a:buClrTx/>
              <a:buFont typeface="Arial" panose="020B0604020202020204" pitchFamily="34" charset="0"/>
            </a:pPr>
            <a:r>
              <a:rPr lang="zh-CN" altLang="en-US" sz="4400" b="1">
                <a:solidFill>
                  <a:srgbClr val="F70B0B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e-books</a:t>
            </a:r>
            <a:endParaRPr lang="zh-CN" altLang="en-US" sz="1800"/>
          </a:p>
        </p:txBody>
      </p:sp>
      <p:sp>
        <p:nvSpPr>
          <p:cNvPr id="9233" name="文本框 37900"/>
          <p:cNvSpPr/>
          <p:nvPr/>
        </p:nvSpPr>
        <p:spPr>
          <a:xfrm>
            <a:off x="654050" y="2878138"/>
            <a:ext cx="2554288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eaLnBrk="1" hangingPunct="1">
              <a:buClrTx/>
              <a:buFont typeface="Arial" panose="020B0604020202020204" pitchFamily="34" charset="0"/>
            </a:pPr>
            <a:r>
              <a:rPr lang="zh-CN" altLang="en-US" sz="4400" b="1">
                <a:solidFill>
                  <a:srgbClr val="F70B0B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e-books</a:t>
            </a:r>
            <a:endParaRPr lang="zh-CN" altLang="en-US" sz="1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94236 -0.320926" ptsTypes="">
                                      <p:cBhvr>
                                        <p:cTn id="16" dur="20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9231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604167 -0.029444" ptsTypes="">
                                      <p:cBhvr>
                                        <p:cTn id="32" dur="20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2000" fill="hold"/>
                                        <p:tgtEl>
                                          <p:spTgt spid="9232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47917 0.2525" ptsTypes="">
                                      <p:cBhvr>
                                        <p:cTn id="48" dur="20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2000" fill="hold"/>
                                        <p:tgtEl>
                                          <p:spTgt spid="9233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8" grpId="0"/>
      <p:bldP spid="9229" grpId="0"/>
      <p:bldP spid="9230" grpId="0"/>
      <p:bldP spid="9231" grpId="0"/>
      <p:bldP spid="9231" grpId="1"/>
      <p:bldP spid="9232" grpId="0"/>
      <p:bldP spid="9232" grpId="1"/>
      <p:bldP spid="9233" grpId="0"/>
      <p:bldP spid="923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extBox 5"/>
          <p:cNvSpPr/>
          <p:nvPr/>
        </p:nvSpPr>
        <p:spPr>
          <a:xfrm>
            <a:off x="-708025" y="-277812"/>
            <a:ext cx="185738" cy="334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eaLnBrk="1" hangingPunct="1">
              <a:buClrTx/>
              <a:buFont typeface="Arial" panose="020B0604020202020204" pitchFamily="34" charset="0"/>
            </a:pPr>
            <a:endParaRPr lang="zh-CN" altLang="en-US" sz="1800"/>
          </a:p>
        </p:txBody>
      </p:sp>
      <p:pic>
        <p:nvPicPr>
          <p:cNvPr id="11266" name="图片 389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" y="838200"/>
            <a:ext cx="8975725" cy="54768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1267" name="文本框 46083"/>
          <p:cNvSpPr/>
          <p:nvPr/>
        </p:nvSpPr>
        <p:spPr>
          <a:xfrm>
            <a:off x="852488" y="838200"/>
            <a:ext cx="5478462" cy="749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algn="ctr" eaLnBrk="1" hangingPunct="1">
              <a:lnSpc>
                <a:spcPct val="120000"/>
              </a:lnSpc>
              <a:buClrTx/>
              <a:buFont typeface="Arial" panose="020B0604020202020204" pitchFamily="34" charset="0"/>
            </a:pP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What are they going to do?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68" name="椭圆 38916"/>
          <p:cNvSpPr/>
          <p:nvPr/>
        </p:nvSpPr>
        <p:spPr>
          <a:xfrm>
            <a:off x="3302000" y="4991100"/>
            <a:ext cx="1138238" cy="1098550"/>
          </a:xfrm>
          <a:prstGeom prst="ellipse">
            <a:avLst/>
          </a:prstGeom>
          <a:noFill/>
          <a:ln w="85725">
            <a:solidFill>
              <a:srgbClr val="F70B0B"/>
            </a:solidFill>
            <a:round/>
          </a:ln>
        </p:spPr>
        <p:txBody>
          <a:bodyPr anchor="t" anchorCtr="0"/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eaLnBrk="1" hangingPunct="1">
              <a:buClrTx/>
              <a:buFont typeface="Arial" panose="020B0604020202020204" pitchFamily="34" charset="0"/>
            </a:pPr>
            <a:endParaRPr lang="zh-CN" altLang="en-US" sz="1800"/>
          </a:p>
        </p:txBody>
      </p:sp>
      <p:sp>
        <p:nvSpPr>
          <p:cNvPr id="11269" name="文本框 46083"/>
          <p:cNvSpPr/>
          <p:nvPr/>
        </p:nvSpPr>
        <p:spPr>
          <a:xfrm>
            <a:off x="858838" y="1498600"/>
            <a:ext cx="3548062" cy="749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algn="ctr" eaLnBrk="1" hangingPunct="1">
              <a:lnSpc>
                <a:spcPct val="120000"/>
              </a:lnSpc>
              <a:buClrTx/>
              <a:buFont typeface="Arial" panose="020B0604020202020204" pitchFamily="34" charset="0"/>
            </a:pP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What is it about?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70" name="文本框 46083"/>
          <p:cNvSpPr/>
          <p:nvPr/>
        </p:nvSpPr>
        <p:spPr>
          <a:xfrm>
            <a:off x="1295400" y="88900"/>
            <a:ext cx="3676650" cy="749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algn="ctr" eaLnBrk="1" hangingPunct="1">
              <a:lnSpc>
                <a:spcPct val="120000"/>
              </a:lnSpc>
              <a:buClrTx/>
              <a:buFont typeface="Arial" panose="020B0604020202020204" pitchFamily="34" charset="0"/>
            </a:pPr>
            <a:r>
              <a:rPr lang="zh-CN" altLang="en-US" sz="3600" b="1">
                <a:solidFill>
                  <a:srgbClr val="F70B0B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Read and answer.</a:t>
            </a:r>
            <a:endParaRPr lang="zh-CN" altLang="en-US" sz="1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 fill="hold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399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" y="806450"/>
            <a:ext cx="9010650" cy="54911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2290" name="TextBox 5"/>
          <p:cNvSpPr/>
          <p:nvPr/>
        </p:nvSpPr>
        <p:spPr>
          <a:xfrm>
            <a:off x="-708025" y="-277812"/>
            <a:ext cx="185738" cy="334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eaLnBrk="1" hangingPunct="1">
              <a:buClrTx/>
              <a:buFont typeface="Arial" panose="020B0604020202020204" pitchFamily="34" charset="0"/>
            </a:pPr>
            <a:endParaRPr lang="zh-CN" altLang="en-US" sz="1800"/>
          </a:p>
        </p:txBody>
      </p:sp>
      <p:sp>
        <p:nvSpPr>
          <p:cNvPr id="12291" name="文本框 46083"/>
          <p:cNvSpPr/>
          <p:nvPr/>
        </p:nvSpPr>
        <p:spPr>
          <a:xfrm>
            <a:off x="1243013" y="57150"/>
            <a:ext cx="5478462" cy="749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algn="ctr" eaLnBrk="1" hangingPunct="1">
              <a:lnSpc>
                <a:spcPct val="120000"/>
              </a:lnSpc>
              <a:buClrTx/>
              <a:buFont typeface="Arial" panose="020B0604020202020204" pitchFamily="34" charset="0"/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What are they going to do?</a:t>
            </a:r>
            <a:endParaRPr lang="zh-CN" altLang="en-US" sz="1800" dirty="0"/>
          </a:p>
        </p:txBody>
      </p:sp>
      <p:sp>
        <p:nvSpPr>
          <p:cNvPr id="12292" name="文本框 46083"/>
          <p:cNvSpPr/>
          <p:nvPr/>
        </p:nvSpPr>
        <p:spPr>
          <a:xfrm>
            <a:off x="85725" y="806450"/>
            <a:ext cx="9010650" cy="614363"/>
          </a:xfrm>
          <a:prstGeom prst="rect">
            <a:avLst/>
          </a:prstGeom>
          <a:solidFill>
            <a:srgbClr val="FFFCD7">
              <a:alpha val="89803"/>
            </a:srgbClr>
          </a:solidFill>
          <a:ln>
            <a:solidFill>
              <a:srgbClr val="FFFF00"/>
            </a:solidFill>
            <a:miter lim="800000"/>
          </a:ln>
        </p:spPr>
        <p:txBody>
          <a:bodyPr lIns="90170" tIns="46990" rIns="90170" bIns="46990"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algn="ctr" eaLnBrk="1" hangingPunct="1">
              <a:lnSpc>
                <a:spcPct val="120000"/>
              </a:lnSpc>
              <a:buClrTx/>
              <a:buFont typeface="Arial" panose="020B0604020202020204" pitchFamily="34" charset="0"/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They are going to do </a:t>
            </a:r>
            <a:r>
              <a:rPr lang="zh-CN" altLang="en-US" sz="2800" b="1" dirty="0">
                <a:solidFill>
                  <a:srgbClr val="F70B0B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 science project about animals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293" name="椭圆 39941"/>
          <p:cNvSpPr/>
          <p:nvPr/>
        </p:nvSpPr>
        <p:spPr>
          <a:xfrm>
            <a:off x="3513138" y="4540250"/>
            <a:ext cx="1138237" cy="1100138"/>
          </a:xfrm>
          <a:prstGeom prst="ellipse">
            <a:avLst/>
          </a:prstGeom>
          <a:noFill/>
          <a:ln w="85725">
            <a:solidFill>
              <a:srgbClr val="F70B0B"/>
            </a:solidFill>
            <a:bevel/>
          </a:ln>
        </p:spPr>
        <p:txBody>
          <a:bodyPr anchor="t" anchorCtr="0"/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eaLnBrk="1" hangingPunct="1">
              <a:buClrTx/>
              <a:buFont typeface="Arial" panose="020B0604020202020204" pitchFamily="34" charset="0"/>
            </a:pPr>
            <a:endParaRPr lang="zh-CN" altLang="en-US" sz="1800"/>
          </a:p>
        </p:txBody>
      </p:sp>
      <p:sp>
        <p:nvSpPr>
          <p:cNvPr id="12294" name="椭圆形标注 5"/>
          <p:cNvSpPr/>
          <p:nvPr/>
        </p:nvSpPr>
        <p:spPr>
          <a:xfrm>
            <a:off x="3881438" y="1536700"/>
            <a:ext cx="4967287" cy="1711325"/>
          </a:xfrm>
          <a:prstGeom prst="wedgeEllipseCallout">
            <a:avLst>
              <a:gd name="adj1" fmla="val -45264"/>
              <a:gd name="adj2" fmla="val 73532"/>
            </a:avLst>
          </a:prstGeom>
          <a:solidFill>
            <a:schemeClr val="bg1">
              <a:alpha val="79999"/>
            </a:schemeClr>
          </a:solidFill>
          <a:ln w="50800">
            <a:solidFill>
              <a:srgbClr val="00FFFF"/>
            </a:solidFill>
            <a:bevel/>
          </a:ln>
        </p:spPr>
        <p:txBody>
          <a:bodyPr lIns="90170" tIns="46990" rIns="90170" bIns="46990" anchor="ctr" anchorCtr="0"/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algn="ctr" eaLnBrk="1" hangingPunct="1">
              <a:buClrTx/>
              <a:buFont typeface="Arial" panose="020B0604020202020204" pitchFamily="34" charset="0"/>
            </a:pPr>
            <a:endParaRPr lang="zh-CN" altLang="en-US" sz="2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295" name="文本框 39943"/>
          <p:cNvSpPr/>
          <p:nvPr/>
        </p:nvSpPr>
        <p:spPr>
          <a:xfrm>
            <a:off x="4083050" y="1566863"/>
            <a:ext cx="4502150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algn="ctr" eaLnBrk="1" hangingPunct="1">
              <a:buClrTx/>
              <a:buFont typeface="Arial" panose="020B0604020202020204" pitchFamily="34" charset="0"/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This is a </a:t>
            </a:r>
            <a:r>
              <a:rPr lang="zh-CN" altLang="en-US" sz="3200" b="1" dirty="0">
                <a:solidFill>
                  <a:srgbClr val="F70B0B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guide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for us</a:t>
            </a:r>
            <a:endParaRPr lang="zh-CN" altLang="en-US" sz="1800" dirty="0"/>
          </a:p>
        </p:txBody>
      </p:sp>
      <p:sp>
        <p:nvSpPr>
          <p:cNvPr id="12296" name="文本框 39944"/>
          <p:cNvSpPr/>
          <p:nvPr/>
        </p:nvSpPr>
        <p:spPr>
          <a:xfrm>
            <a:off x="4197350" y="2011363"/>
            <a:ext cx="4502150" cy="1066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algn="ctr" eaLnBrk="1" hangingPunct="1">
              <a:buClrTx/>
              <a:buFont typeface="Arial" panose="020B0604020202020204" pitchFamily="34" charset="0"/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to get information from the school library.</a:t>
            </a:r>
            <a:endParaRPr lang="zh-CN" altLang="en-US" sz="1800" dirty="0"/>
          </a:p>
        </p:txBody>
      </p:sp>
      <p:pic>
        <p:nvPicPr>
          <p:cNvPr id="12297" name="图片 399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950" y="1566863"/>
            <a:ext cx="2046288" cy="17922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 fill="hold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 fill="hold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 fill="hold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 fill="hold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 fill="hold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 fill="hold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animBg="1"/>
      <p:bldP spid="12294" grpId="0" animBg="1"/>
      <p:bldP spid="12295" grpId="0"/>
      <p:bldP spid="1229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4096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33463" y="2225675"/>
            <a:ext cx="6700837" cy="40894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3314" name="文本框 46083"/>
          <p:cNvSpPr/>
          <p:nvPr/>
        </p:nvSpPr>
        <p:spPr>
          <a:xfrm>
            <a:off x="1033463" y="1344613"/>
            <a:ext cx="5033962" cy="603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algn="ctr" eaLnBrk="1" hangingPunct="1">
              <a:lnSpc>
                <a:spcPct val="120000"/>
              </a:lnSpc>
              <a:buClrTx/>
              <a:buFont typeface="Arial" panose="020B0604020202020204" pitchFamily="34" charset="0"/>
            </a:pP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We can find information from...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3315" name="图片 4096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300163" y="2801938"/>
            <a:ext cx="1738312" cy="10175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3316" name="图片 4096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680075" y="2806700"/>
            <a:ext cx="1738313" cy="1025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3317" name="文本框 46083"/>
          <p:cNvSpPr/>
          <p:nvPr/>
        </p:nvSpPr>
        <p:spPr>
          <a:xfrm>
            <a:off x="1206500" y="88900"/>
            <a:ext cx="3854450" cy="749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algn="ctr" eaLnBrk="1" hangingPunct="1">
              <a:lnSpc>
                <a:spcPct val="120000"/>
              </a:lnSpc>
              <a:buClrTx/>
              <a:buFont typeface="Arial" panose="020B0604020202020204" pitchFamily="34" charset="0"/>
            </a:pPr>
            <a:r>
              <a:rPr lang="zh-CN" altLang="en-US" sz="3600" b="1">
                <a:solidFill>
                  <a:srgbClr val="F70B0B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Watch and choose.</a:t>
            </a:r>
            <a:endParaRPr lang="zh-CN" altLang="en-US" sz="1800"/>
          </a:p>
        </p:txBody>
      </p:sp>
      <p:pic>
        <p:nvPicPr>
          <p:cNvPr id="13318" name="图片 1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3455988" y="2801938"/>
            <a:ext cx="1806575" cy="10302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2c0a15b3-36cf-4e4a-b86a-84a9f335e5a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333333"/>
      </a:dk2>
      <a:lt2>
        <a:srgbClr val="CCCCCC"/>
      </a:lt2>
      <a:accent1>
        <a:srgbClr val="990000"/>
      </a:accent1>
      <a:accent2>
        <a:srgbClr val="580101"/>
      </a:accent2>
      <a:accent3>
        <a:srgbClr val="FFFFFF"/>
      </a:accent3>
      <a:accent4>
        <a:srgbClr val="000000"/>
      </a:accent4>
      <a:accent5>
        <a:srgbClr val="CAAAAA"/>
      </a:accent5>
      <a:accent6>
        <a:srgbClr val="4E0000"/>
      </a:accent6>
      <a:hlink>
        <a:srgbClr val="D01010"/>
      </a:hlink>
      <a:folHlink>
        <a:srgbClr val="E6682E"/>
      </a:folHlink>
    </a:clrScheme>
    <a:fontScheme name="">
      <a:majorFont>
        <a:latin typeface="Century Gothic"/>
        <a:ea typeface="MS PGothic"/>
        <a:cs typeface="Arial"/>
      </a:majorFont>
      <a:minorFont>
        <a:latin typeface="Century Gothic"/>
        <a:ea typeface="MS PGothic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1_Plaza 1">
        <a:dk1>
          <a:srgbClr val="000000"/>
        </a:dk1>
        <a:lt1>
          <a:srgbClr val="FFFFFF"/>
        </a:lt1>
        <a:dk2>
          <a:srgbClr val="333333"/>
        </a:dk2>
        <a:lt2>
          <a:srgbClr val="CCCCCC"/>
        </a:lt2>
        <a:accent1>
          <a:srgbClr val="990000"/>
        </a:accent1>
        <a:accent2>
          <a:srgbClr val="580101"/>
        </a:accent2>
        <a:accent3>
          <a:srgbClr val="FFFFFF"/>
        </a:accent3>
        <a:accent4>
          <a:srgbClr val="000000"/>
        </a:accent4>
        <a:accent5>
          <a:srgbClr val="CAAAAA"/>
        </a:accent5>
        <a:accent6>
          <a:srgbClr val="4F0101"/>
        </a:accent6>
        <a:hlink>
          <a:srgbClr val="D01010"/>
        </a:hlink>
        <a:folHlink>
          <a:srgbClr val="E6682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1066</Words>
  <Application>WPS 演示</Application>
  <PresentationFormat>全屏显示(4:3)</PresentationFormat>
  <Paragraphs>88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Arial</vt:lpstr>
      <vt:lpstr>宋体</vt:lpstr>
      <vt:lpstr>Wingdings</vt:lpstr>
      <vt:lpstr>Century Gothic</vt:lpstr>
      <vt:lpstr>MS PGothic</vt:lpstr>
      <vt:lpstr>Calibri</vt:lpstr>
      <vt:lpstr>Times New Roman</vt:lpstr>
      <vt:lpstr>楷体</vt:lpstr>
      <vt:lpstr>微软雅黑</vt:lpstr>
      <vt:lpstr>Calibri</vt:lpstr>
      <vt:lpstr>Arial Black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2022-04-19T10:19:00Z</cp:lastPrinted>
  <dcterms:created xsi:type="dcterms:W3CDTF">2022-04-19T10:19:00Z</dcterms:created>
  <dcterms:modified xsi:type="dcterms:W3CDTF">2023-02-17T05:05:03Z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6FCA4C0CB108473FB387277192DD4788</vt:lpwstr>
  </property>
  <property fmtid="{D5CDD505-2E9C-101B-9397-08002B2CF9AE}" pid="7" name="KSOProductBuildVer">
    <vt:lpwstr>2052-11.1.0.13703</vt:lpwstr>
  </property>
</Properties>
</file>