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860" r:id="rId3"/>
    <p:sldId id="861" r:id="rId4"/>
    <p:sldId id="862" r:id="rId5"/>
    <p:sldId id="863" r:id="rId6"/>
    <p:sldId id="864" r:id="rId7"/>
    <p:sldId id="865" r:id="rId8"/>
    <p:sldId id="866" r:id="rId9"/>
    <p:sldId id="868" r:id="rId10"/>
    <p:sldId id="869" r:id="rId11"/>
    <p:sldId id="870" r:id="rId12"/>
    <p:sldId id="871" r:id="rId13"/>
    <p:sldId id="873" r:id="rId15"/>
    <p:sldId id="874" r:id="rId16"/>
    <p:sldId id="875" r:id="rId17"/>
    <p:sldId id="876" r:id="rId18"/>
    <p:sldId id="877" r:id="rId19"/>
    <p:sldId id="878" r:id="rId20"/>
    <p:sldId id="879" r:id="rId21"/>
    <p:sldId id="880" r:id="rId22"/>
    <p:sldId id="881" r:id="rId23"/>
    <p:sldId id="882" r:id="rId24"/>
  </p:sldIdLst>
  <p:sldSz cx="18002250" cy="11161395"/>
  <p:notesSz cx="6858000" cy="9144000"/>
  <p:custDataLst>
    <p:tags r:id="rId28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kumimoji="0" sz="5400" b="0" i="0" u="none" baseline="0">
        <a:solidFill>
          <a:schemeClr val="tx1"/>
        </a:solidFill>
        <a:effectLst/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3515" userDrawn="1">
          <p15:clr>
            <a:srgbClr val="A4A3A4"/>
          </p15:clr>
        </p15:guide>
        <p15:guide id="2" pos="56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60" d="100"/>
          <a:sy n="60" d="100"/>
        </p:scale>
        <p:origin x="-1368" y="-330"/>
      </p:cViewPr>
      <p:guideLst>
        <p:guide orient="horz" pos="3515"/>
        <p:guide pos="567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/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Font typeface="Arial" panose="020B0604020202020204"/>
              <a:buNone/>
              <a:defRPr lang="zh-CN" altLang="en-US" sz="5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1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rtlCol="0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  <a:cs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192500EE-4F8D-4D6F-9E5E-E756CFB1D6E1}" type="datetime1">
              <a:rPr lang="en-US" altLang="en-US" sz="1200">
                <a:ea typeface="宋体" panose="02010600030101010101" pitchFamily="2" charset="-122"/>
              </a:rPr>
            </a:fld>
            <a:endParaRPr lang="en-US" altLang="en-US" sz="1200">
              <a:ea typeface="宋体" panose="02010600030101010101" pitchFamily="2" charset="-122"/>
            </a:endParaRPr>
          </a:p>
        </p:txBody>
      </p:sp>
      <p:sp>
        <p:nvSpPr>
          <p:cNvPr id="27652" name="幻灯片图像占位符 3"/>
          <p:cNvSpPr>
            <a:spLocks noGrp="1" noRot="1" noChangeAspec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7653" name="备注占位符 4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numCol="1" compatLnSpc="1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27654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rtlCol="0" anchor="b" anchorCtr="0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1200"/>
          </a:p>
        </p:txBody>
      </p:sp>
      <p:sp>
        <p:nvSpPr>
          <p:cNvPr id="27655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numCol="1" anchor="b" anchorCtr="0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EDE7B5E-AA86-4D5F-8963-AC4411B6C31C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defPPr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939800" y="1143000"/>
            <a:ext cx="4978400" cy="3086100"/>
          </a:xfrm>
          <a:noFill/>
          <a:ln w="12700">
            <a:round/>
          </a:ln>
        </p:spPr>
      </p:sp>
      <p:sp>
        <p:nvSpPr>
          <p:cNvPr id="28675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noFill/>
          <a:ln>
            <a:miter lim="800000"/>
          </a:ln>
        </p:spPr>
        <p:txBody>
          <a:bodyPr vert="horz" wrap="square" lIns="91440" tIns="45720" rIns="91440" bIns="45720" anchor="t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zh-CN" altLang="en-US"/>
          </a:p>
        </p:txBody>
      </p:sp>
      <p:sp>
        <p:nvSpPr>
          <p:cNvPr id="28676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b" anchorCtr="0">
            <a:noAutofit/>
          </a:bodyPr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2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C2CF6927-DF99-4F62-898E-C57C004000C4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2289"/>
          <p:cNvSpPr>
            <a:spLocks noGrp="1"/>
          </p:cNvSpPr>
          <p:nvPr>
            <p:ph type="ctrTitle"/>
          </p:nvPr>
        </p:nvSpPr>
        <p:spPr>
          <a:xfrm>
            <a:off x="1349375" y="3467100"/>
            <a:ext cx="15303500" cy="23923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291" name="副标题 12290"/>
          <p:cNvSpPr>
            <a:spLocks noGrp="1"/>
          </p:cNvSpPr>
          <p:nvPr>
            <p:ph type="subTitle" idx="1"/>
          </p:nvPr>
        </p:nvSpPr>
        <p:spPr>
          <a:xfrm>
            <a:off x="2700338" y="6327775"/>
            <a:ext cx="12601575" cy="2849563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833755" lvl="1" indent="-833755" algn="ctr">
              <a:buNone/>
              <a:defRPr kern="1200"/>
            </a:lvl2pPr>
            <a:lvl3pPr marL="1666875" lvl="2" indent="-1666875" algn="ctr">
              <a:buNone/>
              <a:defRPr kern="1200"/>
            </a:lvl3pPr>
            <a:lvl4pPr marL="2500630" lvl="3" indent="-2500630" algn="ctr">
              <a:buNone/>
              <a:defRPr kern="1200"/>
            </a:lvl4pPr>
            <a:lvl5pPr marL="3333750" lvl="4" indent="-333375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  <a:endParaRPr lang="zh-CN" altLang="en-US" noProof="1"/>
          </a:p>
        </p:txBody>
      </p:sp>
      <p:sp>
        <p:nvSpPr>
          <p:cNvPr id="5124" name="日期占位符 12291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125" name="页脚占位符 12292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126" name="灯片编号占位符 12293"/>
          <p:cNvSpPr>
            <a:spLocks noGrp="1"/>
          </p:cNvSpPr>
          <p:nvPr>
            <p:ph type="sldNum" sz="quarter" idx="12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ln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76B0B3B3-FC80-40C8-9ADF-69F97B4B42E8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3051631" y="447675"/>
            <a:ext cx="4050506" cy="9523413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00113" y="447675"/>
            <a:ext cx="11916707" cy="9523413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28279" y="2782757"/>
            <a:ext cx="15526941" cy="4643094"/>
          </a:xfrm>
        </p:spPr>
        <p:txBody>
          <a:bodyPr anchor="b"/>
          <a:lstStyle>
            <a:lvl1pPr>
              <a:defRPr sz="886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28279" y="7469776"/>
            <a:ext cx="15526941" cy="2441693"/>
          </a:xfrm>
        </p:spPr>
        <p:txBody>
          <a:bodyPr/>
          <a:lstStyle>
            <a:lvl1pPr marL="0" indent="0">
              <a:buNone/>
              <a:defRPr sz="3545">
                <a:solidFill>
                  <a:schemeClr val="tx1">
                    <a:tint val="75000"/>
                  </a:schemeClr>
                </a:solidFill>
              </a:defRPr>
            </a:lvl1pPr>
            <a:lvl2pPr marL="675005" indent="0">
              <a:buNone/>
              <a:defRPr sz="2955">
                <a:solidFill>
                  <a:schemeClr val="tx1">
                    <a:tint val="75000"/>
                  </a:schemeClr>
                </a:solidFill>
              </a:defRPr>
            </a:lvl2pPr>
            <a:lvl3pPr marL="135001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3pPr>
            <a:lvl4pPr marL="202501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4pPr>
            <a:lvl5pPr marL="270065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5pPr>
            <a:lvl6pPr marL="337566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6pPr>
            <a:lvl7pPr marL="405066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7pPr>
            <a:lvl8pPr marL="4725670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8pPr>
            <a:lvl9pPr marL="5400675" indent="0">
              <a:buNone/>
              <a:defRPr sz="23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5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6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00113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9163146" y="2605088"/>
            <a:ext cx="7938992" cy="73660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594275"/>
            <a:ext cx="15526941" cy="2157477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752346" y="2894573"/>
            <a:ext cx="719613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752346" y="4338151"/>
            <a:ext cx="719613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9238760" y="2894573"/>
            <a:ext cx="7231577" cy="1340993"/>
          </a:xfrm>
        </p:spPr>
        <p:txBody>
          <a:bodyPr anchor="ctr"/>
          <a:lstStyle>
            <a:lvl1pPr marL="0" indent="0">
              <a:buNone/>
              <a:defRPr sz="4135"/>
            </a:lvl1pPr>
            <a:lvl2pPr marL="675005" indent="0">
              <a:buNone/>
              <a:defRPr sz="3545"/>
            </a:lvl2pPr>
            <a:lvl3pPr marL="1350010" indent="0">
              <a:buNone/>
              <a:defRPr sz="2955"/>
            </a:lvl3pPr>
            <a:lvl4pPr marL="2025015" indent="0">
              <a:buNone/>
              <a:defRPr sz="2660"/>
            </a:lvl4pPr>
            <a:lvl5pPr marL="2700655" indent="0">
              <a:buNone/>
              <a:defRPr sz="2660"/>
            </a:lvl5pPr>
            <a:lvl6pPr marL="3375660" indent="0">
              <a:buNone/>
              <a:defRPr sz="2660"/>
            </a:lvl6pPr>
            <a:lvl7pPr marL="4050665" indent="0">
              <a:buNone/>
              <a:defRPr sz="2660"/>
            </a:lvl7pPr>
            <a:lvl8pPr marL="4725670" indent="0">
              <a:buNone/>
              <a:defRPr sz="2660"/>
            </a:lvl8pPr>
            <a:lvl9pPr marL="5400675" indent="0">
              <a:buNone/>
              <a:defRPr sz="266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9238760" y="4338151"/>
            <a:ext cx="7231577" cy="5736099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8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9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5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3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5806194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653301" y="1607126"/>
            <a:ext cx="9113639" cy="7932276"/>
          </a:xfrm>
        </p:spPr>
        <p:txBody>
          <a:bodyPr/>
          <a:lstStyle>
            <a:lvl1pPr>
              <a:defRPr sz="4725"/>
            </a:lvl1pPr>
            <a:lvl2pPr>
              <a:defRPr sz="4135"/>
            </a:lvl2pPr>
            <a:lvl3pPr>
              <a:defRPr sz="3545"/>
            </a:lvl3pPr>
            <a:lvl4pPr>
              <a:defRPr sz="2955"/>
            </a:lvl4pPr>
            <a:lvl5pPr>
              <a:defRPr sz="2955"/>
            </a:lvl5pPr>
            <a:lvl6pPr>
              <a:defRPr sz="2955"/>
            </a:lvl6pPr>
            <a:lvl7pPr>
              <a:defRPr sz="2955"/>
            </a:lvl7pPr>
            <a:lvl8pPr>
              <a:defRPr sz="2955"/>
            </a:lvl8pPr>
            <a:lvl9pPr>
              <a:defRPr sz="295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5806194" cy="6203712"/>
          </a:xfrm>
        </p:spPr>
        <p:txBody>
          <a:bodyPr/>
          <a:lstStyle>
            <a:lvl1pPr marL="0" indent="0">
              <a:buNone/>
              <a:defRPr sz="2365"/>
            </a:lvl1pPr>
            <a:lvl2pPr marL="675005" indent="0">
              <a:buNone/>
              <a:defRPr sz="2065"/>
            </a:lvl2pPr>
            <a:lvl3pPr marL="1350010" indent="0">
              <a:buNone/>
              <a:defRPr sz="1770"/>
            </a:lvl3pPr>
            <a:lvl4pPr marL="2025015" indent="0">
              <a:buNone/>
              <a:defRPr sz="1475"/>
            </a:lvl4pPr>
            <a:lvl5pPr marL="2700655" indent="0">
              <a:buNone/>
              <a:defRPr sz="1475"/>
            </a:lvl5pPr>
            <a:lvl6pPr marL="3375660" indent="0">
              <a:buNone/>
              <a:defRPr sz="1475"/>
            </a:lvl6pPr>
            <a:lvl7pPr marL="4050665" indent="0">
              <a:buNone/>
              <a:defRPr sz="1475"/>
            </a:lvl7pPr>
            <a:lvl8pPr marL="4725670" indent="0">
              <a:buNone/>
              <a:defRPr sz="1475"/>
            </a:lvl8pPr>
            <a:lvl9pPr marL="5400675" indent="0">
              <a:buNone/>
              <a:defRPr sz="147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39999" y="744135"/>
            <a:ext cx="6150398" cy="2604474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653301" y="744137"/>
            <a:ext cx="9113639" cy="8795266"/>
          </a:xfrm>
        </p:spPr>
        <p:txBody>
          <a:bodyPr vert="horz" wrap="square" lIns="166631" tIns="83315" rIns="166631" bIns="83315" numCol="1" anchor="t" anchorCtr="0" compatLnSpc="1"/>
          <a:lstStyle>
            <a:lvl1pPr marL="0" indent="0">
              <a:buNone/>
              <a:defRPr sz="4725"/>
            </a:lvl1pPr>
            <a:lvl2pPr marL="675005" indent="0">
              <a:buNone/>
              <a:defRPr sz="4135"/>
            </a:lvl2pPr>
            <a:lvl3pPr marL="1350010" indent="0">
              <a:buNone/>
              <a:defRPr sz="3545"/>
            </a:lvl3pPr>
            <a:lvl4pPr marL="2025015" indent="0">
              <a:buNone/>
              <a:defRPr sz="2955"/>
            </a:lvl4pPr>
            <a:lvl5pPr marL="2700655" indent="0">
              <a:buNone/>
              <a:defRPr sz="2955"/>
            </a:lvl5pPr>
            <a:lvl6pPr marL="3375660" indent="0">
              <a:buNone/>
              <a:defRPr sz="2955"/>
            </a:lvl6pPr>
            <a:lvl7pPr marL="4050665" indent="0">
              <a:buNone/>
              <a:defRPr sz="2955"/>
            </a:lvl7pPr>
            <a:lvl8pPr marL="4725670" indent="0">
              <a:buNone/>
              <a:defRPr sz="2955"/>
            </a:lvl8pPr>
            <a:lvl9pPr marL="5400675" indent="0">
              <a:buNone/>
              <a:defRPr sz="2955"/>
            </a:lvl9pPr>
          </a:lstStyle>
          <a:p>
            <a:pPr marL="0" marR="0" lvl="0" indent="0" algn="l" defTabSz="1666875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725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239999" y="3348609"/>
            <a:ext cx="6150398" cy="6203712"/>
          </a:xfrm>
        </p:spPr>
        <p:txBody>
          <a:bodyPr/>
          <a:lstStyle>
            <a:lvl1pPr marL="0" indent="0">
              <a:buNone/>
              <a:defRPr sz="2955"/>
            </a:lvl1pPr>
            <a:lvl2pPr marL="675005" indent="0">
              <a:buNone/>
              <a:defRPr sz="2660"/>
            </a:lvl2pPr>
            <a:lvl3pPr marL="1350010" indent="0">
              <a:buNone/>
              <a:defRPr sz="2365"/>
            </a:lvl3pPr>
            <a:lvl4pPr marL="2025015" indent="0">
              <a:buNone/>
              <a:defRPr sz="2065"/>
            </a:lvl4pPr>
            <a:lvl5pPr marL="2700655" indent="0">
              <a:buNone/>
              <a:defRPr sz="2065"/>
            </a:lvl5pPr>
            <a:lvl6pPr marL="3375660" indent="0">
              <a:buNone/>
              <a:defRPr sz="2065"/>
            </a:lvl6pPr>
            <a:lvl7pPr marL="4050665" indent="0">
              <a:buNone/>
              <a:defRPr sz="2065"/>
            </a:lvl7pPr>
            <a:lvl8pPr marL="4725670" indent="0">
              <a:buNone/>
              <a:defRPr sz="2065"/>
            </a:lvl8pPr>
            <a:lvl9pPr marL="5400675" indent="0">
              <a:buNone/>
              <a:defRPr sz="2065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1267"/>
          <p:cNvSpPr>
            <a:spLocks noGrp="1"/>
          </p:cNvSpPr>
          <p:nvPr>
            <p:ph type="dt" sz="half" idx="10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6" name="页脚占位符 11268"/>
          <p:cNvSpPr>
            <a:spLocks noGrp="1"/>
          </p:cNvSpPr>
          <p:nvPr>
            <p:ph type="ftr" sz="quarter" idx="11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7" name="灯片编号占位符 11269"/>
          <p:cNvSpPr>
            <a:spLocks noGrp="1"/>
          </p:cNvSpPr>
          <p:nvPr>
            <p:ph type="sldNum" sz="quarter" idx="12"/>
          </p:nvPr>
        </p:nvSpPr>
        <p:spPr>
          <a:xfrm>
            <a:off x="12901612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标题 11265"/>
          <p:cNvSpPr>
            <a:spLocks noGrp="1"/>
          </p:cNvSpPr>
          <p:nvPr>
            <p:ph type="title" idx="4294967295"/>
          </p:nvPr>
        </p:nvSpPr>
        <p:spPr>
          <a:xfrm>
            <a:off x="900113" y="447675"/>
            <a:ext cx="16202025" cy="18621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 anchor="ctr" anchorCtr="0">
            <a:noAutofit/>
          </a:bodyPr>
          <a:lstStyle>
            <a:lvl1pPr marL="0" indent="0" algn="ctr" defTabSz="1666875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8000" b="0" i="0" u="none" kern="1200" baseline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4099" name="文本占位符 11266"/>
          <p:cNvSpPr>
            <a:spLocks noGrp="1"/>
          </p:cNvSpPr>
          <p:nvPr>
            <p:ph type="body" idx="9"/>
          </p:nvPr>
        </p:nvSpPr>
        <p:spPr>
          <a:xfrm>
            <a:off x="900113" y="2605088"/>
            <a:ext cx="16202025" cy="7366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166631" tIns="83315" rIns="166631" bIns="83315"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t>单击此处编辑母版文本样式</a:t>
            </a:r>
          </a:p>
          <a:p>
            <a:pPr lvl="1"/>
            <a:r>
              <a:t>第二级</a:t>
            </a:r>
          </a:p>
          <a:p>
            <a:pPr lvl="2"/>
            <a:r>
              <a:t>第三级</a:t>
            </a:r>
          </a:p>
          <a:p>
            <a:pPr lvl="3"/>
            <a:r>
              <a:t>第四级</a:t>
            </a:r>
          </a:p>
          <a:p>
            <a:pPr lvl="4"/>
            <a:r>
              <a:t>第五级</a:t>
            </a:r>
          </a:p>
        </p:txBody>
      </p:sp>
      <p:sp>
        <p:nvSpPr>
          <p:cNvPr id="4100" name="日期占位符 11267"/>
          <p:cNvSpPr>
            <a:spLocks noGrp="1"/>
          </p:cNvSpPr>
          <p:nvPr>
            <p:ph type="dt" sz="half" idx="2"/>
          </p:nvPr>
        </p:nvSpPr>
        <p:spPr>
          <a:xfrm>
            <a:off x="9001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endParaRPr lang="en-US" altLang="en-US" sz="2600"/>
          </a:p>
        </p:txBody>
      </p:sp>
      <p:sp>
        <p:nvSpPr>
          <p:cNvPr id="4101" name="页脚占位符 11268"/>
          <p:cNvSpPr>
            <a:spLocks noGrp="1"/>
          </p:cNvSpPr>
          <p:nvPr>
            <p:ph type="ftr" sz="quarter" idx="3"/>
          </p:nvPr>
        </p:nvSpPr>
        <p:spPr>
          <a:xfrm>
            <a:off x="6149975" y="10164763"/>
            <a:ext cx="5702300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 noProof="1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endParaRPr lang="en-US" altLang="zh-CN" sz="2600"/>
          </a:p>
        </p:txBody>
      </p:sp>
      <p:sp>
        <p:nvSpPr>
          <p:cNvPr id="4102" name="灯片编号占位符 11269"/>
          <p:cNvSpPr>
            <a:spLocks noGrp="1"/>
          </p:cNvSpPr>
          <p:nvPr>
            <p:ph type="sldNum" sz="quarter" idx="4"/>
          </p:nvPr>
        </p:nvSpPr>
        <p:spPr>
          <a:xfrm>
            <a:off x="12901613" y="10164763"/>
            <a:ext cx="4200525" cy="774700"/>
          </a:xfrm>
          <a:prstGeom prst="rect">
            <a:avLst/>
          </a:prstGeom>
          <a:noFill/>
          <a:ln w="9525">
            <a:noFill/>
            <a:miter/>
          </a:ln>
        </p:spPr>
        <p:txBody>
          <a:bodyPr lIns="166631" tIns="83315" rIns="166631" bIns="83315" numCol="1" compatLnSpc="1">
            <a:noAutofit/>
          </a:bodyPr>
          <a:lstStyle>
            <a:defPPr>
              <a:defRPr lang="zh-CN"/>
            </a:defPPr>
            <a:lvl1pPr marL="0" indent="0" algn="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kumimoji="0" lang="zh-CN" altLang="en-US" sz="2600" b="0" i="0" u="none" baseline="0"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EA4A1C0B-2F4F-440C-AC6A-C99E685CB57C}" type="slidenum">
              <a:rPr lang="zh-CN" altLang="en-US" sz="2600"/>
            </a:fld>
            <a:endParaRPr lang="zh-CN" altLang="en-US" sz="26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marL="0" indent="0" algn="ctr" defTabSz="1666875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kumimoji="0" sz="8000" b="0" i="0" u="none" kern="1200" baseline="0">
          <a:solidFill>
            <a:schemeClr val="tx2"/>
          </a:solidFill>
          <a:effectLst/>
          <a:latin typeface="Arial" panose="020B0604020202020204" pitchFamily="34" charset="0"/>
          <a:ea typeface="宋体" panose="02010600030101010101" pitchFamily="2" charset="-122"/>
          <a:cs typeface="+mj-cs"/>
        </a:defRPr>
      </a:lvl1pPr>
    </p:titleStyle>
    <p:bodyStyle>
      <a:lvl1pPr marL="624205" indent="-62420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5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1354455" lvl="1" indent="-520700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51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2082800" lvl="2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•"/>
        <a:defRPr kumimoji="0" sz="4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2916555" lvl="3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–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3749675" lvl="4" indent="-415925" algn="l" defTabSz="1666875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kumimoji="0" sz="36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lvl="5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1666875" eaLnBrk="1" fontAlgn="base" latinLnBrk="0" hangingPunct="1">
        <a:spcBef>
          <a:spcPct val="20000"/>
        </a:spcBef>
        <a:spcAft>
          <a:spcPct val="0"/>
        </a:spcAft>
        <a:buChar char="»"/>
        <a:defRPr sz="3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18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 typeface="Arial" panose="020B0604020202020204"/>
        <a:buNone/>
        <a:defRPr kumimoji="0" sz="5400" b="0" i="0" u="none" kern="1200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/>
        <a:buNone/>
        <a:defRPr sz="5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4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矩形 20481"/>
          <p:cNvSpPr/>
          <p:nvPr/>
        </p:nvSpPr>
        <p:spPr>
          <a:xfrm>
            <a:off x="1440285" y="1188368"/>
            <a:ext cx="5638800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4400" b="1">
                <a:latin typeface="宋体" panose="02010600030101010101" pitchFamily="2" charset="-122"/>
                <a:sym typeface="Arial" panose="020B0604020202020204" pitchFamily="34" charset="0"/>
              </a:rPr>
              <a:t>五年级下册</a:t>
            </a:r>
            <a:endParaRPr lang="zh-CN" altLang="en-US" sz="4400" b="1">
              <a:latin typeface="宋体" panose="02010600030101010101" pitchFamily="2" charset="-122"/>
            </a:endParaRPr>
          </a:p>
        </p:txBody>
      </p:sp>
      <p:sp>
        <p:nvSpPr>
          <p:cNvPr id="6147" name="矩形 20482"/>
          <p:cNvSpPr/>
          <p:nvPr/>
        </p:nvSpPr>
        <p:spPr>
          <a:xfrm>
            <a:off x="1100932" y="2844552"/>
            <a:ext cx="15316200" cy="44589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Module </a:t>
            </a:r>
            <a:r>
              <a:rPr lang="en-US" altLang="zh-CN" sz="5400" b="1" dirty="0">
                <a:latin typeface="Times New Roman" panose="02020603050405020304" pitchFamily="18" charset="0"/>
                <a:sym typeface="Arial" panose="020B0604020202020204" pitchFamily="34" charset="0"/>
              </a:rPr>
              <a:t>6 Unit 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en-US" altLang="zh-CN" sz="5400" b="1" dirty="0" smtClean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8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I </a:t>
            </a:r>
            <a:r>
              <a:rPr lang="en-US" altLang="zh-CN" sz="8800" b="1" dirty="0">
                <a:latin typeface="Times New Roman" panose="02020603050405020304" pitchFamily="18" charset="0"/>
                <a:sym typeface="Arial" panose="020B0604020202020204" pitchFamily="34" charset="0"/>
              </a:rPr>
              <a:t>went there last year</a:t>
            </a:r>
            <a:r>
              <a:rPr lang="en-US" altLang="zh-CN" sz="88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.</a:t>
            </a:r>
            <a:endParaRPr lang="en-US" altLang="zh-CN" sz="88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  <a:p>
            <a:pPr marL="0" lvl="0" indent="0" algn="ctr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第</a:t>
            </a:r>
            <a:r>
              <a:rPr lang="en-US" altLang="zh-CN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1</a:t>
            </a:r>
            <a:r>
              <a:rPr lang="zh-CN" altLang="en-US" sz="5400" b="1" dirty="0" smtClean="0">
                <a:latin typeface="Times New Roman" panose="02020603050405020304" pitchFamily="18" charset="0"/>
                <a:sym typeface="Arial" panose="020B0604020202020204" pitchFamily="34" charset="0"/>
              </a:rPr>
              <a:t>课时</a:t>
            </a:r>
            <a:endParaRPr lang="zh-CN" altLang="en-US" sz="5400" b="1" dirty="0">
              <a:latin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14339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14340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14341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29697"/>
          <p:cNvSpPr/>
          <p:nvPr/>
        </p:nvSpPr>
        <p:spPr>
          <a:xfrm>
            <a:off x="4429125" y="1389063"/>
            <a:ext cx="11734800" cy="16319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Listen and answer questions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en-US" altLang="zh-CN" sz="4000" b="1" dirty="0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  <p:grpSp>
        <p:nvGrpSpPr>
          <p:cNvPr id="15363" name="组合 29698"/>
          <p:cNvGrpSpPr/>
          <p:nvPr/>
        </p:nvGrpSpPr>
        <p:grpSpPr>
          <a:xfrm>
            <a:off x="1762125" y="3065463"/>
            <a:ext cx="15017750" cy="6084887"/>
            <a:chOff x="-715" y="-116"/>
            <a:chExt cx="6506" cy="3075"/>
          </a:xfrm>
        </p:grpSpPr>
        <p:sp>
          <p:nvSpPr>
            <p:cNvPr id="15364" name="圆角矩形 13"/>
            <p:cNvSpPr/>
            <p:nvPr/>
          </p:nvSpPr>
          <p:spPr>
            <a:xfrm>
              <a:off x="-693" y="-116"/>
              <a:ext cx="6484" cy="3075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400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365" name="TextBox 11"/>
            <p:cNvSpPr/>
            <p:nvPr/>
          </p:nvSpPr>
          <p:spPr>
            <a:xfrm>
              <a:off x="159" y="269"/>
              <a:ext cx="5272" cy="2028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What does </a:t>
              </a:r>
              <a:r>
                <a:rPr lang="en-US" altLang="zh-CN" sz="40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Lingling</a:t>
              </a: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have?</a:t>
              </a:r>
              <a:endPara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Where is </a:t>
              </a:r>
              <a:r>
                <a:rPr lang="en-US" altLang="zh-CN" sz="40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Xinjing</a:t>
              </a: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? When did </a:t>
              </a:r>
              <a:r>
                <a:rPr lang="en-US" altLang="zh-CN" sz="40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Lingling</a:t>
              </a: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go there?</a:t>
              </a:r>
              <a:endPara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Who did she go there with?</a:t>
              </a:r>
              <a:endPara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Where is </a:t>
              </a:r>
              <a:r>
                <a:rPr lang="en-US" altLang="zh-CN" sz="40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Lingling’s</a:t>
              </a: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uncle?</a:t>
              </a:r>
              <a:endPara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marL="0" lvl="0" indent="0" algn="just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When did </a:t>
              </a:r>
              <a:r>
                <a:rPr lang="en-US" altLang="zh-CN" sz="40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Ms</a:t>
              </a: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Smart meet </a:t>
              </a:r>
              <a:r>
                <a:rPr lang="en-US" altLang="zh-CN" sz="4000" dirty="0" err="1">
                  <a:latin typeface="Times New Roman" panose="02020603050405020304" pitchFamily="18" charset="0"/>
                  <a:ea typeface="Times New Roman" panose="02020603050405020304" pitchFamily="18" charset="0"/>
                </a:rPr>
                <a:t>Lingling’s</a:t>
              </a:r>
              <a:r>
                <a:rPr lang="en-US" altLang="zh-CN" sz="4000" dirty="0">
                  <a:latin typeface="Times New Roman" panose="02020603050405020304" pitchFamily="18" charset="0"/>
                  <a:ea typeface="Times New Roman" panose="02020603050405020304" pitchFamily="18" charset="0"/>
                </a:rPr>
                <a:t> uncle? </a:t>
              </a:r>
              <a:endParaRPr lang="en-US" altLang="zh-CN" sz="4000" dirty="0"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pic>
          <p:nvPicPr>
            <p:cNvPr id="15366" name="图片 29701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-715" y="64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834231"/>
            <a:ext cx="17014248" cy="9499153"/>
          </a:xfrm>
          <a:prstGeom prst="rect">
            <a:avLst/>
          </a:prstGeom>
        </p:spPr>
      </p:pic>
      <p:sp>
        <p:nvSpPr>
          <p:cNvPr id="16386" name="文本框 11265"/>
          <p:cNvSpPr txBox="1"/>
          <p:nvPr/>
        </p:nvSpPr>
        <p:spPr>
          <a:xfrm>
            <a:off x="2752725" y="1441450"/>
            <a:ext cx="12596813" cy="14319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54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endParaRPr lang="en-US" altLang="en-US" sz="4800">
              <a:latin typeface="Times New Roman" panose="02020603050405020304" pitchFamily="18" charset="0"/>
            </a:endParaRPr>
          </a:p>
          <a:p>
            <a:pPr marL="0" marR="0" lvl="0" indent="0" eaLnBrk="1" hangingPunct="1"/>
            <a:endParaRPr lang="en-US" altLang="en-US" sz="3900"/>
          </a:p>
        </p:txBody>
      </p:sp>
      <p:sp>
        <p:nvSpPr>
          <p:cNvPr id="16388" name="线形标注 2 91142"/>
          <p:cNvSpPr/>
          <p:nvPr/>
        </p:nvSpPr>
        <p:spPr>
          <a:xfrm>
            <a:off x="10144125" y="450850"/>
            <a:ext cx="6000750" cy="766763"/>
          </a:xfrm>
          <a:prstGeom prst="borderCallout2">
            <a:avLst>
              <a:gd name="adj1" fmla="val 13634"/>
              <a:gd name="adj2" fmla="val -3157"/>
              <a:gd name="adj3" fmla="val 13634"/>
              <a:gd name="adj4" fmla="val -7889"/>
              <a:gd name="adj5" fmla="val 132500"/>
              <a:gd name="adj6" fmla="val -12574"/>
            </a:avLst>
          </a:prstGeom>
          <a:solidFill>
            <a:srgbClr val="FFFF99"/>
          </a:solidFill>
          <a:ln w="19050" cap="rnd">
            <a:solidFill>
              <a:srgbClr val="FF0000"/>
            </a:solidFill>
            <a:prstDash val="sysDot"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spcBef>
                <a:spcPct val="0"/>
              </a:spcBef>
              <a:buNone/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琳琳，有一些有趣的照片。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9" name="线形标注 2 91142"/>
          <p:cNvSpPr/>
          <p:nvPr/>
        </p:nvSpPr>
        <p:spPr>
          <a:xfrm>
            <a:off x="5724525" y="4489450"/>
            <a:ext cx="2255838" cy="766763"/>
          </a:xfrm>
          <a:prstGeom prst="borderCallout2">
            <a:avLst>
              <a:gd name="adj1" fmla="val 13634"/>
              <a:gd name="adj2" fmla="val -3157"/>
              <a:gd name="adj3" fmla="val 13634"/>
              <a:gd name="adj4" fmla="val -7889"/>
              <a:gd name="adj5" fmla="val -116361"/>
              <a:gd name="adj6" fmla="val -38292"/>
            </a:avLst>
          </a:prstGeom>
          <a:solidFill>
            <a:srgbClr val="FFFF99"/>
          </a:solidFill>
          <a:ln w="19050" cap="rnd">
            <a:solidFill>
              <a:srgbClr val="FF0000"/>
            </a:solidFill>
            <a:prstDash val="sysDot"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>
              <a:spcBef>
                <a:spcPct val="0"/>
              </a:spcBef>
              <a:buNone/>
            </a:pP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当然</a:t>
            </a:r>
            <a:endParaRPr lang="zh-CN" altLang="en-US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  <p:bldP spid="1638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6039" y="1044352"/>
            <a:ext cx="16921391" cy="9361040"/>
          </a:xfrm>
          <a:prstGeom prst="rect">
            <a:avLst/>
          </a:prstGeom>
        </p:spPr>
      </p:pic>
      <p:grpSp>
        <p:nvGrpSpPr>
          <p:cNvPr id="17413" name="线形标注 3 4"/>
          <p:cNvGrpSpPr/>
          <p:nvPr/>
        </p:nvGrpSpPr>
        <p:grpSpPr>
          <a:xfrm>
            <a:off x="5273675" y="360363"/>
            <a:ext cx="6357938" cy="3419475"/>
            <a:chOff x="3322" y="227"/>
            <a:chExt cx="4005" cy="2154"/>
          </a:xfrm>
        </p:grpSpPr>
        <p:pic>
          <p:nvPicPr>
            <p:cNvPr id="17411" name="线形标注 3 4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322" y="227"/>
              <a:ext cx="4005" cy="215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7412" name="矩形 17411"/>
            <p:cNvSpPr/>
            <p:nvPr/>
          </p:nvSpPr>
          <p:spPr>
            <a:xfrm>
              <a:off x="3805" y="492"/>
              <a:ext cx="2377" cy="57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en-US" altLang="en-US" sz="48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中国西部</a:t>
              </a:r>
              <a:endParaRPr lang="en-US" altLang="en-US" sz="4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416" name="线形标注 3 5"/>
          <p:cNvGrpSpPr/>
          <p:nvPr/>
        </p:nvGrpSpPr>
        <p:grpSpPr>
          <a:xfrm>
            <a:off x="3103563" y="7077075"/>
            <a:ext cx="13488988" cy="3213100"/>
            <a:chOff x="1955" y="4458"/>
            <a:chExt cx="8497" cy="2024"/>
          </a:xfrm>
        </p:grpSpPr>
        <p:pic>
          <p:nvPicPr>
            <p:cNvPr id="17414" name="线形标注 3 5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955" y="4458"/>
              <a:ext cx="8497" cy="2024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7415" name="矩形 17414"/>
            <p:cNvSpPr/>
            <p:nvPr/>
          </p:nvSpPr>
          <p:spPr>
            <a:xfrm>
              <a:off x="2413" y="4908"/>
              <a:ext cx="2215" cy="1092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en-US" altLang="en-US" sz="4800" b="1">
                  <a:latin typeface="宋体" panose="02010600030101010101" pitchFamily="2" charset="-122"/>
                </a:rPr>
                <a:t>那里的山脉很漂亮。</a:t>
              </a:r>
              <a:endParaRPr lang="en-US" altLang="en-US" sz="48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内容占位符 2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8157" y="753118"/>
            <a:ext cx="17545492" cy="9558030"/>
          </a:xfrm>
        </p:spPr>
      </p:pic>
      <p:grpSp>
        <p:nvGrpSpPr>
          <p:cNvPr id="18438" name="线形标注 3 4"/>
          <p:cNvGrpSpPr/>
          <p:nvPr/>
        </p:nvGrpSpPr>
        <p:grpSpPr>
          <a:xfrm>
            <a:off x="10125075" y="212725"/>
            <a:ext cx="7486650" cy="2000250"/>
            <a:chOff x="6378" y="134"/>
            <a:chExt cx="4716" cy="1260"/>
          </a:xfrm>
        </p:grpSpPr>
        <p:pic>
          <p:nvPicPr>
            <p:cNvPr id="18436" name="线形标注 3 4"/>
            <p:cNvPicPr/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6378" y="134"/>
              <a:ext cx="4716" cy="1260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8437" name="矩形 18436"/>
            <p:cNvSpPr/>
            <p:nvPr/>
          </p:nvSpPr>
          <p:spPr>
            <a:xfrm>
              <a:off x="8685" y="492"/>
              <a:ext cx="2361" cy="85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en-US" altLang="en-US" sz="48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中国南部</a:t>
              </a:r>
              <a:endParaRPr lang="en-US" altLang="en-US" sz="4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441" name="线形标注 3 5"/>
          <p:cNvGrpSpPr/>
          <p:nvPr/>
        </p:nvGrpSpPr>
        <p:grpSpPr>
          <a:xfrm>
            <a:off x="12082463" y="2932113"/>
            <a:ext cx="5205412" cy="4541837"/>
            <a:chOff x="7611" y="1847"/>
            <a:chExt cx="3279" cy="2861"/>
          </a:xfrm>
        </p:grpSpPr>
        <p:pic>
          <p:nvPicPr>
            <p:cNvPr id="18439" name="线形标注 3 5"/>
            <p:cNvPicPr/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11" y="1847"/>
              <a:ext cx="3279" cy="2861"/>
            </a:xfrm>
            <a:prstGeom prst="rect">
              <a:avLst/>
            </a:prstGeom>
            <a:noFill/>
            <a:ln>
              <a:miter lim="800000"/>
              <a:headEnd/>
              <a:tailEnd/>
            </a:ln>
          </p:spPr>
        </p:pic>
        <p:sp>
          <p:nvSpPr>
            <p:cNvPr id="18440" name="矩形 18439"/>
            <p:cNvSpPr/>
            <p:nvPr/>
          </p:nvSpPr>
          <p:spPr>
            <a:xfrm>
              <a:off x="8157" y="3084"/>
              <a:ext cx="2687" cy="111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ctr" anchorCtr="0">
              <a:no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 kumimoji="0" lang="zh-CN" altLang="en-US" sz="54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/>
              <a:r>
                <a:rPr lang="en-US" altLang="en-US" sz="4800" b="1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他和他的三个孩子住在这里。</a:t>
              </a:r>
              <a:endParaRPr lang="en-US" altLang="en-US" sz="4800" b="1">
                <a:solidFill>
                  <a:srgbClr val="00000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 fill="hold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11265"/>
          <p:cNvSpPr/>
          <p:nvPr/>
        </p:nvSpPr>
        <p:spPr>
          <a:xfrm>
            <a:off x="2981325" y="4057650"/>
            <a:ext cx="12809538" cy="3748088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</a:rPr>
              <a:t>in the south of.....    </a:t>
            </a:r>
            <a:r>
              <a:rPr lang="zh-CN" altLang="en-US" sz="4800" dirty="0">
                <a:latin typeface="Times New Roman" panose="02020603050405020304" pitchFamily="18" charset="0"/>
              </a:rPr>
              <a:t>在</a:t>
            </a:r>
            <a:r>
              <a:rPr lang="en-US" altLang="zh-CN" sz="4800" dirty="0">
                <a:latin typeface="Times New Roman" panose="02020603050405020304" pitchFamily="18" charset="0"/>
              </a:rPr>
              <a:t>....</a:t>
            </a:r>
            <a:r>
              <a:rPr lang="zh-CN" altLang="en-US" sz="4800" dirty="0">
                <a:latin typeface="Times New Roman" panose="02020603050405020304" pitchFamily="18" charset="0"/>
              </a:rPr>
              <a:t>的南部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</a:rPr>
              <a:t>in the west of......     </a:t>
            </a:r>
            <a:r>
              <a:rPr lang="zh-CN" altLang="en-US" sz="4800" dirty="0">
                <a:latin typeface="Times New Roman" panose="02020603050405020304" pitchFamily="18" charset="0"/>
              </a:rPr>
              <a:t>在</a:t>
            </a:r>
            <a:r>
              <a:rPr lang="en-US" altLang="zh-CN" sz="4800" dirty="0">
                <a:latin typeface="Times New Roman" panose="02020603050405020304" pitchFamily="18" charset="0"/>
              </a:rPr>
              <a:t>.....</a:t>
            </a:r>
            <a:r>
              <a:rPr lang="zh-CN" altLang="en-US" sz="4800" dirty="0">
                <a:latin typeface="Times New Roman" panose="02020603050405020304" pitchFamily="18" charset="0"/>
              </a:rPr>
              <a:t>的西部</a:t>
            </a:r>
            <a:endParaRPr lang="zh-CN" altLang="en-US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dirty="0"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dirty="0">
                <a:latin typeface="Times New Roman" panose="02020603050405020304" pitchFamily="18" charset="0"/>
              </a:rPr>
              <a:t>in the north of.....     </a:t>
            </a:r>
            <a:r>
              <a:rPr lang="zh-CN" altLang="en-US" sz="4800" dirty="0">
                <a:latin typeface="Times New Roman" panose="02020603050405020304" pitchFamily="18" charset="0"/>
              </a:rPr>
              <a:t>在</a:t>
            </a:r>
            <a:r>
              <a:rPr lang="en-US" altLang="zh-CN" sz="4800" dirty="0">
                <a:latin typeface="Times New Roman" panose="02020603050405020304" pitchFamily="18" charset="0"/>
              </a:rPr>
              <a:t>....</a:t>
            </a:r>
            <a:r>
              <a:rPr lang="zh-CN" altLang="en-US" sz="4800" dirty="0">
                <a:latin typeface="Times New Roman" panose="02020603050405020304" pitchFamily="18" charset="0"/>
              </a:rPr>
              <a:t>的北部</a:t>
            </a:r>
            <a:endParaRPr lang="zh-CN" altLang="en-US" sz="4800" dirty="0">
              <a:latin typeface="Times New Roman" panose="02020603050405020304" pitchFamily="18" charset="0"/>
            </a:endParaRPr>
          </a:p>
        </p:txBody>
      </p:sp>
      <p:pic>
        <p:nvPicPr>
          <p:cNvPr id="19459" name="图片 177162" descr="u=371633020,3671187742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28662" y="857250"/>
            <a:ext cx="3889375" cy="37782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组合 28673"/>
          <p:cNvGrpSpPr/>
          <p:nvPr/>
        </p:nvGrpSpPr>
        <p:grpSpPr>
          <a:xfrm>
            <a:off x="3743325" y="3371850"/>
            <a:ext cx="10375900" cy="3981450"/>
            <a:chOff x="0" y="0"/>
            <a:chExt cx="4627" cy="2041"/>
          </a:xfrm>
        </p:grpSpPr>
        <p:sp>
          <p:nvSpPr>
            <p:cNvPr id="20483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0484" name="TextBox 11"/>
            <p:cNvSpPr/>
            <p:nvPr/>
          </p:nvSpPr>
          <p:spPr>
            <a:xfrm>
              <a:off x="972" y="318"/>
              <a:ext cx="3655" cy="1387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1.</a:t>
              </a:r>
              <a:r>
                <a:rPr lang="zh-CN" altLang="en-US" sz="4400">
                  <a:latin typeface="宋体" panose="02010600030101010101" pitchFamily="2" charset="-122"/>
                </a:rPr>
                <a:t>有表情地朗读，并注意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   模仿语音语调</a:t>
              </a:r>
              <a:r>
                <a:rPr lang="zh-CN" altLang="en-US" sz="4400">
                  <a:latin typeface="宋体" panose="02010600030101010101" pitchFamily="2" charset="-122"/>
                </a:rPr>
                <a:t>。</a:t>
              </a:r>
              <a:endParaRPr lang="zh-CN" altLang="en-US" sz="4400">
                <a:latin typeface="宋体" panose="02010600030101010101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宋体" panose="02010600030101010101" pitchFamily="2" charset="-122"/>
                </a:rPr>
                <a:t>2.</a:t>
              </a:r>
              <a:r>
                <a:rPr lang="zh-CN" altLang="en-US" sz="4400">
                  <a:latin typeface="宋体" panose="02010600030101010101" pitchFamily="2" charset="-122"/>
                </a:rPr>
                <a:t>注意</a:t>
              </a:r>
              <a:r>
                <a:rPr lang="zh-CN" altLang="en-US" sz="4400">
                  <a:solidFill>
                    <a:srgbClr val="FF0000"/>
                  </a:solidFill>
                  <a:latin typeface="宋体" panose="02010600030101010101" pitchFamily="2" charset="-122"/>
                </a:rPr>
                <a:t>指读</a:t>
              </a:r>
              <a:r>
                <a:rPr lang="zh-CN" altLang="en-US" sz="4400">
                  <a:latin typeface="宋体" panose="02010600030101010101" pitchFamily="2" charset="-122"/>
                </a:rPr>
                <a:t>哦！</a:t>
              </a:r>
              <a:endParaRPr lang="zh-CN" altLang="en-US" sz="4400">
                <a:latin typeface="宋体" panose="02010600030101010101" pitchFamily="2" charset="-122"/>
              </a:endParaRPr>
            </a:p>
          </p:txBody>
        </p:sp>
        <p:pic>
          <p:nvPicPr>
            <p:cNvPr id="20485" name="图片 28676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35841"/>
          <p:cNvGrpSpPr/>
          <p:nvPr/>
        </p:nvGrpSpPr>
        <p:grpSpPr>
          <a:xfrm>
            <a:off x="4048125" y="3219450"/>
            <a:ext cx="9656763" cy="4056063"/>
            <a:chOff x="0" y="0"/>
            <a:chExt cx="4510" cy="2041"/>
          </a:xfrm>
        </p:grpSpPr>
        <p:sp>
          <p:nvSpPr>
            <p:cNvPr id="21507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1508" name="TextBox 11"/>
            <p:cNvSpPr/>
            <p:nvPr/>
          </p:nvSpPr>
          <p:spPr>
            <a:xfrm>
              <a:off x="855" y="586"/>
              <a:ext cx="3655" cy="923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en-US" altLang="zh-CN" sz="4400">
                  <a:latin typeface="华文新魏" pitchFamily="2" charset="-122"/>
                  <a:ea typeface="华文新魏" pitchFamily="2" charset="-122"/>
                </a:rPr>
                <a:t>全班分成两组，分别朗读句子，老师评出优秀朗读小组。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1509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35841"/>
          <p:cNvGrpSpPr/>
          <p:nvPr/>
        </p:nvGrpSpPr>
        <p:grpSpPr>
          <a:xfrm>
            <a:off x="4048125" y="3219450"/>
            <a:ext cx="9656763" cy="4056063"/>
            <a:chOff x="0" y="0"/>
            <a:chExt cx="4510" cy="2041"/>
          </a:xfrm>
        </p:grpSpPr>
        <p:sp>
          <p:nvSpPr>
            <p:cNvPr id="22531" name="圆角矩形 13"/>
            <p:cNvSpPr/>
            <p:nvPr/>
          </p:nvSpPr>
          <p:spPr>
            <a:xfrm>
              <a:off x="0" y="0"/>
              <a:ext cx="4491" cy="2041"/>
            </a:xfrm>
            <a:prstGeom prst="roundRect">
              <a:avLst>
                <a:gd name="adj" fmla="val 16667"/>
              </a:avLst>
            </a:prstGeom>
            <a:solidFill>
              <a:srgbClr val="FFCC99"/>
            </a:solidFill>
            <a:ln w="25400">
              <a:solidFill>
                <a:schemeClr val="tx1"/>
              </a:solidFill>
              <a:miter lim="800000"/>
            </a:ln>
          </p:spPr>
          <p:txBody>
            <a:bodyPr anchor="ctr" anchorCtr="0">
              <a:no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914400" eaLnBrk="1" hangingPunct="1">
                <a:spcBef>
                  <a:spcPct val="0"/>
                </a:spcBef>
                <a:buNone/>
              </a:pPr>
              <a:endParaRPr lang="zh-CN" altLang="en-US" sz="1800">
                <a:latin typeface="Calibri" panose="020F0502020204030204" pitchFamily="34" charset="0"/>
              </a:endParaRPr>
            </a:p>
          </p:txBody>
        </p:sp>
        <p:sp>
          <p:nvSpPr>
            <p:cNvPr id="22532" name="TextBox 11"/>
            <p:cNvSpPr/>
            <p:nvPr/>
          </p:nvSpPr>
          <p:spPr>
            <a:xfrm>
              <a:off x="947" y="144"/>
              <a:ext cx="3563" cy="1361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>
              <a:spAutoFit/>
            </a:bodyPr>
            <a:lstStyle>
              <a:defPPr/>
              <a:lvl1pPr marL="624205" indent="-62420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58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1354455" lvl="1" indent="-520700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5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2082800" lvl="2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•"/>
                <a:defRPr kumimoji="0" lang="zh-CN" altLang="en-US" sz="44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916555" lvl="3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–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749675" lvl="4" indent="-415925" algn="l" defTabSz="1666875" rtl="0" eaLnBrk="0" fontAlgn="base" hangingPunct="0">
                <a:lnSpc>
                  <a:spcPct val="100000"/>
                </a:lnSpc>
                <a:spcBef>
                  <a:spcPct val="20000"/>
                </a:spcBef>
                <a:spcAft>
                  <a:spcPct val="0"/>
                </a:spcAft>
                <a:buClrTx/>
                <a:buSzTx/>
                <a:buFontTx/>
                <a:buChar char="»"/>
                <a:defRPr kumimoji="0"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lvl="5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lvl="6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lvl="7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lvl="8" indent="-228600" algn="l" defTabSz="1666875" eaLnBrk="1" fontAlgn="base" latinLnBrk="0" hangingPunct="1">
                <a:spcBef>
                  <a:spcPct val="20000"/>
                </a:spcBef>
                <a:spcAft>
                  <a:spcPct val="0"/>
                </a:spcAft>
                <a:buChar char="»"/>
                <a:defRPr lang="zh-CN" altLang="en-US" sz="36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学生三人一组，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  <a:p>
              <a:pPr marL="0" lvl="0" indent="0" defTabSz="914400" eaLnBrk="1" hangingPunct="1">
                <a:lnSpc>
                  <a:spcPct val="130000"/>
                </a:lnSpc>
                <a:spcBef>
                  <a:spcPct val="0"/>
                </a:spcBef>
                <a:buNone/>
              </a:pPr>
              <a:r>
                <a:rPr lang="zh-CN" altLang="en-US" sz="4400">
                  <a:latin typeface="华文新魏" pitchFamily="2" charset="-122"/>
                  <a:ea typeface="华文新魏" pitchFamily="2" charset="-122"/>
                </a:rPr>
                <a:t>分角色表演对话内容。</a:t>
              </a:r>
              <a:endParaRPr lang="zh-CN" altLang="en-US" sz="4400">
                <a:latin typeface="华文新魏" pitchFamily="2" charset="-122"/>
                <a:ea typeface="华文新魏" pitchFamily="2" charset="-122"/>
              </a:endParaRPr>
            </a:p>
          </p:txBody>
        </p:sp>
        <p:pic>
          <p:nvPicPr>
            <p:cNvPr id="22533" name="图片 35844" descr="11949896971812381266light_bulb_karl_bartel_01_svg_med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 rot="19680000">
              <a:off x="227" y="181"/>
              <a:ext cx="947" cy="95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 fill="hold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24577"/>
          <p:cNvSpPr/>
          <p:nvPr/>
        </p:nvSpPr>
        <p:spPr>
          <a:xfrm>
            <a:off x="4810125" y="3600450"/>
            <a:ext cx="11128375" cy="7620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4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555" name="AutoShape 8"/>
          <p:cNvSpPr/>
          <p:nvPr/>
        </p:nvSpPr>
        <p:spPr>
          <a:xfrm>
            <a:off x="4200525" y="1085850"/>
            <a:ext cx="11374438" cy="4038600"/>
          </a:xfrm>
          <a:prstGeom prst="cloudCallout">
            <a:avLst>
              <a:gd name="adj1" fmla="val -44755"/>
              <a:gd name="adj2" fmla="val 74856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zh-CN" altLang="zh-CN" sz="5400" b="1">
                <a:solidFill>
                  <a:schemeClr val="bg1"/>
                </a:solidFill>
                <a:latin typeface="Times New Roman" panose="02020603050405020304" pitchFamily="18" charset="0"/>
              </a:rPr>
              <a:t>活动时间到了！</a:t>
            </a:r>
            <a:endParaRPr lang="zh-CN" altLang="zh-CN" sz="54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3556" name="图片 4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725" y="3446463"/>
            <a:ext cx="5157788" cy="6870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5" descr="g1-4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4125" y="2000250"/>
            <a:ext cx="12101513" cy="7974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028" name="文本框 27650"/>
          <p:cNvSpPr/>
          <p:nvPr/>
        </p:nvSpPr>
        <p:spPr>
          <a:xfrm>
            <a:off x="4886325" y="855663"/>
            <a:ext cx="9447213" cy="9239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Times New Roman" panose="02020603050405020304" pitchFamily="18" charset="0"/>
                <a:ea typeface="华文行楷" pitchFamily="2" charset="-122"/>
              </a:rPr>
              <a:t>      </a:t>
            </a:r>
            <a:r>
              <a:rPr lang="zh-CN" altLang="en-US" sz="5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L</a:t>
            </a:r>
            <a:r>
              <a:rPr lang="en-US" altLang="zh-CN" sz="5400" b="1">
                <a:solidFill>
                  <a:srgbClr val="0000FF"/>
                </a:solidFill>
                <a:latin typeface="Times New Roman" panose="02020603050405020304" pitchFamily="18" charset="0"/>
                <a:ea typeface="华文行楷" pitchFamily="2" charset="-122"/>
              </a:rPr>
              <a:t>et's sing </a:t>
            </a:r>
            <a:endParaRPr lang="en-US" altLang="zh-CN" sz="5400" b="1">
              <a:solidFill>
                <a:srgbClr val="0000FF"/>
              </a:solidFill>
              <a:latin typeface="Times New Roman" panose="02020603050405020304" pitchFamily="18" charset="0"/>
              <a:ea typeface="华文行楷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2"/>
          <p:cNvSpPr/>
          <p:nvPr/>
        </p:nvSpPr>
        <p:spPr>
          <a:xfrm>
            <a:off x="3209925" y="3492624"/>
            <a:ext cx="12392025" cy="6796088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/>
              <a:t>画一画，说一说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/>
              <a:t>1.学生四人一组，组内成员画一画自己上一个假期，然后用英语句子介绍自己的假期。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/>
              <a:t>可以包括</a:t>
            </a:r>
            <a:r>
              <a:rPr lang="en-US" altLang="zh-CN" sz="4400" dirty="0"/>
              <a:t>：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/>
              <a:t>去了哪里，和谁去了，什么时候去的</a:t>
            </a:r>
            <a:r>
              <a:rPr lang="en-US" altLang="zh-CN" sz="4400" dirty="0"/>
              <a:t>，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/>
              <a:t>都做了什么事情</a:t>
            </a:r>
            <a:r>
              <a:rPr lang="en-US" altLang="zh-CN" sz="4400" dirty="0"/>
              <a:t>。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 err="1"/>
              <a:t>记住用一般过去时描述你的假期。然后组内成员互相朗读和评价</a:t>
            </a:r>
            <a:r>
              <a:rPr lang="en-US" altLang="zh-CN" sz="4400" dirty="0"/>
              <a:t>。</a:t>
            </a:r>
            <a:endParaRPr lang="en-US" altLang="zh-CN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/>
              <a:t>2.老师请学生上台朗读自己写的文章，并且纠正错误的地方，评价文章。</a:t>
            </a:r>
            <a:endParaRPr lang="en-US" altLang="zh-CN" sz="4400" dirty="0"/>
          </a:p>
        </p:txBody>
      </p:sp>
      <p:sp>
        <p:nvSpPr>
          <p:cNvPr id="24579" name="文本框 26625"/>
          <p:cNvSpPr/>
          <p:nvPr/>
        </p:nvSpPr>
        <p:spPr>
          <a:xfrm>
            <a:off x="6410325" y="933450"/>
            <a:ext cx="4321175" cy="222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活 动 一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pic>
        <p:nvPicPr>
          <p:cNvPr id="24580" name="图片 2" descr="图片3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85725" y="628650"/>
            <a:ext cx="3365500" cy="32718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37890" descr="homework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581525" y="1922463"/>
            <a:ext cx="8650288" cy="16764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5603" name="文本框 37891"/>
          <p:cNvSpPr/>
          <p:nvPr/>
        </p:nvSpPr>
        <p:spPr>
          <a:xfrm>
            <a:off x="3194050" y="4397375"/>
            <a:ext cx="13277850" cy="3443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宋体" panose="02010600030101010101" pitchFamily="2" charset="-122"/>
              </a:rPr>
              <a:t>1</a:t>
            </a:r>
            <a:r>
              <a:rPr lang="zh-CN" altLang="en-US" sz="4400" dirty="0">
                <a:latin typeface="宋体" panose="02010600030101010101" pitchFamily="2" charset="-122"/>
              </a:rPr>
              <a:t>.听录音跟读课文三遍，请家长签字。</a:t>
            </a: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 dirty="0">
              <a:latin typeface="宋体" panose="02010600030101010101" pitchFamily="2" charset="-122"/>
            </a:endParaRPr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>
                <a:latin typeface="宋体" panose="02010600030101010101" pitchFamily="2" charset="-122"/>
              </a:rPr>
              <a:t>2.抄写新单词三遍，并且用每一个新单词造一个英语句子。</a:t>
            </a:r>
            <a:endParaRPr lang="zh-CN" altLang="en-US" sz="44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4577"/>
          <p:cNvSpPr/>
          <p:nvPr/>
        </p:nvSpPr>
        <p:spPr>
          <a:xfrm>
            <a:off x="4810125" y="3600450"/>
            <a:ext cx="11128375" cy="9048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zh-CN" sz="400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171" name="剪去单角的矩形 2"/>
          <p:cNvSpPr/>
          <p:nvPr/>
        </p:nvSpPr>
        <p:spPr>
          <a:xfrm>
            <a:off x="4581525" y="2076450"/>
            <a:ext cx="11430000" cy="4760913"/>
          </a:xfrm>
          <a:prstGeom prst="snip1Rect">
            <a:avLst/>
          </a:prstGeom>
          <a:solidFill>
            <a:srgbClr val="00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Do you like travelling?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Where did you go to for your last holiday?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4000" b="0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endParaRPr kumimoji="0" lang="en-US" altLang="zh-CN" sz="40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7172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304925" y="4741863"/>
            <a:ext cx="3810000" cy="50752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8"/>
          <p:cNvSpPr/>
          <p:nvPr/>
        </p:nvSpPr>
        <p:spPr>
          <a:xfrm>
            <a:off x="6026150" y="1695450"/>
            <a:ext cx="10439400" cy="4038600"/>
          </a:xfrm>
          <a:prstGeom prst="cloudCallout">
            <a:avLst>
              <a:gd name="adj1" fmla="val -70347"/>
              <a:gd name="adj2" fmla="val 16102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zh-CN" altLang="en-US" sz="4800" b="1" dirty="0">
              <a:solidFill>
                <a:schemeClr val="bg1"/>
              </a:solidFill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5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Let's learn new words</a:t>
            </a:r>
            <a:endParaRPr lang="en-US" altLang="zh-CN" sz="5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5" name="图片 1" descr="图片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3550" y="3143250"/>
            <a:ext cx="5157788" cy="6869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2"/>
          <p:cNvSpPr/>
          <p:nvPr/>
        </p:nvSpPr>
        <p:spPr>
          <a:xfrm>
            <a:off x="2295525" y="1543050"/>
            <a:ext cx="11706225" cy="6863417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en-US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moon  </a:t>
            </a:r>
            <a:r>
              <a:rPr lang="zh-CN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月亮</a:t>
            </a:r>
            <a:endParaRPr lang="zh-CN" altLang="zh-CN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get 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达到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west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西部，西方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parent 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父母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stay 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待在，待着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July 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七月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south 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南方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remember 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记住，记得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June  </a:t>
            </a:r>
            <a:r>
              <a:rPr lang="zh-CN" altLang="en-US" sz="4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六</a:t>
            </a:r>
            <a:r>
              <a:rPr lang="zh-CN" altLang="en-US" sz="4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月</a:t>
            </a:r>
            <a:endParaRPr lang="zh-CN" altLang="en-US" sz="4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922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972925" y="5200650"/>
            <a:ext cx="4864100" cy="48704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2"/>
          <p:cNvSpPr/>
          <p:nvPr/>
        </p:nvSpPr>
        <p:spPr>
          <a:xfrm>
            <a:off x="4276725" y="3295650"/>
            <a:ext cx="9939338" cy="545465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老师出示单词卡片，学生大声朗读单词。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然后老师随机从单词卡片中抽取5张卡片，学生四人一组，分别用这5张卡片编写一个小故事。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老师请不同的小组展示朗读故事。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en-US" sz="4400" dirty="0"/>
              <a:t>并且评价学生的故事和句子。</a:t>
            </a:r>
            <a:endParaRPr lang="zh-CN" altLang="en-US" sz="44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400" dirty="0"/>
          </a:p>
        </p:txBody>
      </p:sp>
      <p:sp>
        <p:nvSpPr>
          <p:cNvPr id="10243" name="文本框 26625"/>
          <p:cNvSpPr/>
          <p:nvPr/>
        </p:nvSpPr>
        <p:spPr>
          <a:xfrm>
            <a:off x="7118350" y="1389063"/>
            <a:ext cx="4321175" cy="22225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50000"/>
              </a:spcBef>
              <a:buNone/>
            </a:pPr>
            <a:r>
              <a:rPr lang="zh-CN" altLang="en-US" sz="5400" b="1">
                <a:solidFill>
                  <a:schemeClr val="hlink"/>
                </a:solidFill>
                <a:latin typeface="Comic Sans MS" panose="030F0702030302020204" pitchFamily="66" charset="0"/>
                <a:ea typeface="华文行楷" pitchFamily="2" charset="-122"/>
              </a:rPr>
              <a:t> </a:t>
            </a:r>
            <a:r>
              <a:rPr lang="zh-CN" altLang="en-US" sz="5400" b="1">
                <a:solidFill>
                  <a:srgbClr val="0000FF"/>
                </a:solidFill>
                <a:latin typeface="Comic Sans MS" panose="030F0702030302020204" pitchFamily="66" charset="0"/>
                <a:ea typeface="华文行楷" pitchFamily="2" charset="-122"/>
              </a:rPr>
              <a:t> 单词游戏</a:t>
            </a:r>
            <a:endParaRPr lang="en-US" altLang="zh-CN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  <a:p>
            <a:pPr marL="0" lvl="0" indent="0" defTabSz="914400" eaLnBrk="1" hangingPunct="1">
              <a:spcBef>
                <a:spcPct val="50000"/>
              </a:spcBef>
              <a:buNone/>
            </a:pPr>
            <a:endParaRPr lang="zh-CN" altLang="en-US" sz="5400" b="1">
              <a:solidFill>
                <a:srgbClr val="0000FF"/>
              </a:solidFill>
              <a:latin typeface="Comic Sans MS" panose="030F0702030302020204" pitchFamily="66" charset="0"/>
              <a:ea typeface="华文行楷" pitchFamily="2" charset="-122"/>
            </a:endParaRPr>
          </a:p>
        </p:txBody>
      </p:sp>
      <p:pic>
        <p:nvPicPr>
          <p:cNvPr id="10244" name="图片 93193" descr="8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6419850"/>
            <a:ext cx="2619375" cy="34115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607550" y="5894388"/>
            <a:ext cx="5797550" cy="40608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089900" y="858838"/>
            <a:ext cx="3840163" cy="37068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8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2204700" y="1238250"/>
            <a:ext cx="5364163" cy="41687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269" name="图片 4" descr="图片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38125" y="3981450"/>
            <a:ext cx="5156200" cy="68691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1270" name="AutoShape 8"/>
          <p:cNvSpPr/>
          <p:nvPr/>
        </p:nvSpPr>
        <p:spPr>
          <a:xfrm>
            <a:off x="1609725" y="627063"/>
            <a:ext cx="6497638" cy="4038600"/>
          </a:xfrm>
          <a:prstGeom prst="cloudCallout">
            <a:avLst>
              <a:gd name="adj1" fmla="val -14815"/>
              <a:gd name="adj2" fmla="val 84028"/>
            </a:avLst>
          </a:prstGeom>
          <a:solidFill>
            <a:srgbClr val="00CCFF"/>
          </a:solidFill>
          <a:ln>
            <a:noFill/>
            <a:miter lim="800000"/>
          </a:ln>
        </p:spPr>
        <p:txBody>
          <a:bodyPr>
            <a:noAutofit/>
          </a:bodyPr>
          <a:lstStyle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ctr" defTabSz="914400" eaLnBrk="1" hangingPunct="1">
              <a:spcBef>
                <a:spcPct val="0"/>
              </a:spcBef>
              <a:buNone/>
            </a:pPr>
            <a:endParaRPr lang="en-US" altLang="zh-CN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pPr marL="0" lvl="0" indent="0" algn="ctr" defTabSz="914400" eaLnBrk="1" hangingPunct="1">
              <a:spcBef>
                <a:spcPct val="0"/>
              </a:spcBef>
              <a:buNone/>
            </a:pPr>
            <a:r>
              <a:rPr lang="en-US" altLang="zh-CN" sz="48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What are they talking about?</a:t>
            </a:r>
            <a:endParaRPr lang="zh-CN" altLang="en-US" sz="48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1271" name="New picture"/>
          <p:cNvPicPr/>
          <p:nvPr/>
        </p:nvPicPr>
        <p:blipFill>
          <a:blip r:embed="rId5"/>
          <a:stretch>
            <a:fillRect/>
          </a:stretch>
        </p:blipFill>
        <p:spPr>
          <a:xfrm>
            <a:off x="10299700" y="122428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 fill="hold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12913" y="2017713"/>
            <a:ext cx="6997700" cy="69611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2291" name="文本框 2"/>
          <p:cNvSpPr/>
          <p:nvPr/>
        </p:nvSpPr>
        <p:spPr>
          <a:xfrm>
            <a:off x="9466263" y="3905250"/>
            <a:ext cx="5630862" cy="301625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4800" dirty="0"/>
              <a:t>   你假期去了哪里？</a:t>
            </a:r>
            <a:endParaRPr lang="zh-CN" altLang="zh-CN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4800" dirty="0"/>
              <a:t>    我去了月球上。</a:t>
            </a:r>
            <a:endParaRPr lang="zh-CN" altLang="zh-CN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800" dirty="0"/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44688" y="2481263"/>
            <a:ext cx="6076950" cy="663257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3315" name="文本框 2"/>
          <p:cNvSpPr/>
          <p:nvPr/>
        </p:nvSpPr>
        <p:spPr>
          <a:xfrm>
            <a:off x="8380413" y="2609850"/>
            <a:ext cx="8510587" cy="3016250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4800" dirty="0"/>
              <a:t>月球？</a:t>
            </a:r>
            <a:endParaRPr lang="zh-CN" altLang="zh-CN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4800" dirty="0"/>
              <a:t>你是怎么到达那里的呢？</a:t>
            </a:r>
            <a:endParaRPr lang="zh-CN" altLang="zh-CN" sz="4800" dirty="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zh-CN" sz="4800" dirty="0"/>
          </a:p>
        </p:txBody>
      </p:sp>
      <p:sp>
        <p:nvSpPr>
          <p:cNvPr id="13316" name="文本框 2"/>
          <p:cNvSpPr/>
          <p:nvPr/>
        </p:nvSpPr>
        <p:spPr>
          <a:xfrm>
            <a:off x="8455025" y="6191250"/>
            <a:ext cx="7964488" cy="1554163"/>
          </a:xfrm>
          <a:prstGeom prst="rect">
            <a:avLst/>
          </a:prstGeom>
          <a:noFill/>
          <a:ln>
            <a:solidFill>
              <a:srgbClr val="00B0F0"/>
            </a:solidFill>
            <a:miter lim="800000"/>
          </a:ln>
        </p:spPr>
        <p:txBody>
          <a:bodyPr>
            <a:spAutoFit/>
          </a:bodyPr>
          <a:lstStyle>
            <a:defPPr/>
            <a:lvl1pPr marL="624205" indent="-62420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5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354455" lvl="1" indent="-520700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5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082800" lvl="2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4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916555" lvl="3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749675" lvl="4" indent="-415925" algn="l" defTabSz="1666875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1666875" eaLnBrk="1" fontAlgn="base" latinLnBrk="0" hangingPunct="1">
              <a:spcBef>
                <a:spcPct val="20000"/>
              </a:spcBef>
              <a:spcAft>
                <a:spcPct val="0"/>
              </a:spcAft>
              <a:buChar char="»"/>
              <a:defRPr lang="zh-CN" altLang="en-US" sz="3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hangingPunct="1">
              <a:spcBef>
                <a:spcPct val="0"/>
              </a:spcBef>
              <a:buNone/>
            </a:pPr>
            <a:endParaRPr lang="zh-CN" altLang="en-US" sz="4800"/>
          </a:p>
          <a:p>
            <a:pPr marL="0" lvl="0" indent="0" defTabSz="914400" eaLnBrk="1" hangingPunct="1">
              <a:spcBef>
                <a:spcPct val="0"/>
              </a:spcBef>
              <a:buNone/>
            </a:pPr>
            <a:r>
              <a:rPr lang="zh-CN" altLang="zh-CN" sz="4800"/>
              <a:t> 我用我的电脑去的。哈哈</a:t>
            </a:r>
            <a:endParaRPr lang="zh-CN" altLang="zh-CN" sz="4800"/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3e628ec6-9ca7-44e2-9101-5bad8b752235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默认设计模板_8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_8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_8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1050</Words>
  <Application>WPS 演示</Application>
  <PresentationFormat>自定义</PresentationFormat>
  <Paragraphs>105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4" baseType="lpstr">
      <vt:lpstr>Arial</vt:lpstr>
      <vt:lpstr>宋体</vt:lpstr>
      <vt:lpstr>Wingdings</vt:lpstr>
      <vt:lpstr>Arial</vt:lpstr>
      <vt:lpstr>Calibri</vt:lpstr>
      <vt:lpstr>Times New Roman</vt:lpstr>
      <vt:lpstr>微软雅黑</vt:lpstr>
      <vt:lpstr>华文行楷</vt:lpstr>
      <vt:lpstr>Comic Sans MS</vt:lpstr>
      <vt:lpstr>Calibri</vt:lpstr>
      <vt:lpstr>Arial Unicode MS</vt:lpstr>
      <vt:lpstr>华文新魏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9</cp:revision>
  <cp:lastPrinted>2021-02-09T09:36:00Z</cp:lastPrinted>
  <dcterms:created xsi:type="dcterms:W3CDTF">2021-02-09T09:36:00Z</dcterms:created>
  <dcterms:modified xsi:type="dcterms:W3CDTF">2023-02-17T05:07:23Z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36C7E9889E774D37B74168613C12C706</vt:lpwstr>
  </property>
  <property fmtid="{D5CDD505-2E9C-101B-9397-08002B2CF9AE}" pid="7" name="KSOProductBuildVer">
    <vt:lpwstr>2052-11.1.0.13703</vt:lpwstr>
  </property>
</Properties>
</file>