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8" r:id="rId3"/>
    <p:sldId id="263" r:id="rId5"/>
    <p:sldId id="264" r:id="rId6"/>
    <p:sldId id="347" r:id="rId7"/>
    <p:sldId id="359" r:id="rId8"/>
    <p:sldId id="348" r:id="rId9"/>
    <p:sldId id="349" r:id="rId10"/>
    <p:sldId id="350" r:id="rId11"/>
    <p:sldId id="351" r:id="rId12"/>
    <p:sldId id="352" r:id="rId13"/>
    <p:sldId id="353" r:id="rId14"/>
    <p:sldId id="354" r:id="rId15"/>
    <p:sldId id="355" r:id="rId16"/>
    <p:sldId id="346" r:id="rId17"/>
    <p:sldId id="259" r:id="rId18"/>
    <p:sldId id="280" r:id="rId19"/>
    <p:sldId id="357" r:id="rId20"/>
    <p:sldId id="356" r:id="rId21"/>
    <p:sldId id="267" r:id="rId22"/>
    <p:sldId id="358" r:id="rId23"/>
    <p:sldId id="360" r:id="rId24"/>
    <p:sldId id="361" r:id="rId25"/>
    <p:sldId id="260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7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5714" autoAdjust="0"/>
  </p:normalViewPr>
  <p:slideViewPr>
    <p:cSldViewPr snapToGrid="0" showGuides="1">
      <p:cViewPr>
        <p:scale>
          <a:sx n="80" d="100"/>
          <a:sy n="80" d="100"/>
        </p:scale>
        <p:origin x="-1698" y="-486"/>
      </p:cViewPr>
      <p:guideLst>
        <p:guide orient="horz" pos="2107"/>
        <p:guide pos="38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8E788-8846-4F92-8D92-D4268BE2C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ABFC8-EB1C-4B33-84A0-7299272B7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ABE02-0190-4BC8-822E-E029EDD29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74A0-6F0A-43EE-8DAF-95C7A9ABDC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3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/>
          <p:cNvSpPr/>
          <p:nvPr userDrawn="1"/>
        </p:nvSpPr>
        <p:spPr>
          <a:xfrm>
            <a:off x="1" y="-1"/>
            <a:ext cx="5333999" cy="5144547"/>
          </a:xfrm>
          <a:custGeom>
            <a:avLst/>
            <a:gdLst>
              <a:gd name="connsiteX0" fmla="*/ 0 w 4492393"/>
              <a:gd name="connsiteY0" fmla="*/ 0 h 4332833"/>
              <a:gd name="connsiteX1" fmla="*/ 1944365 w 4492393"/>
              <a:gd name="connsiteY1" fmla="*/ 0 h 4332833"/>
              <a:gd name="connsiteX2" fmla="*/ 1964786 w 4492393"/>
              <a:gd name="connsiteY2" fmla="*/ 21261 h 4332833"/>
              <a:gd name="connsiteX3" fmla="*/ 2113753 w 4492393"/>
              <a:gd name="connsiteY3" fmla="*/ 171088 h 4332833"/>
              <a:gd name="connsiteX4" fmla="*/ 2116730 w 4492393"/>
              <a:gd name="connsiteY4" fmla="*/ 174065 h 4332833"/>
              <a:gd name="connsiteX5" fmla="*/ 2793892 w 4492393"/>
              <a:gd name="connsiteY5" fmla="*/ 531250 h 4332833"/>
              <a:gd name="connsiteX6" fmla="*/ 3009692 w 4492393"/>
              <a:gd name="connsiteY6" fmla="*/ 583338 h 4332833"/>
              <a:gd name="connsiteX7" fmla="*/ 4078271 w 4492393"/>
              <a:gd name="connsiteY7" fmla="*/ 1120605 h 4332833"/>
              <a:gd name="connsiteX8" fmla="*/ 4484568 w 4492393"/>
              <a:gd name="connsiteY8" fmla="*/ 2236807 h 4332833"/>
              <a:gd name="connsiteX9" fmla="*/ 3816335 w 4492393"/>
              <a:gd name="connsiteY9" fmla="*/ 3207160 h 4332833"/>
              <a:gd name="connsiteX10" fmla="*/ 2874259 w 4492393"/>
              <a:gd name="connsiteY10" fmla="*/ 3405099 h 4332833"/>
              <a:gd name="connsiteX11" fmla="*/ 1513980 w 4492393"/>
              <a:gd name="connsiteY11" fmla="*/ 3817351 h 4332833"/>
              <a:gd name="connsiteX12" fmla="*/ 293598 w 4492393"/>
              <a:gd name="connsiteY12" fmla="*/ 4321874 h 4332833"/>
              <a:gd name="connsiteX13" fmla="*/ 75287 w 4492393"/>
              <a:gd name="connsiteY13" fmla="*/ 4331966 h 4332833"/>
              <a:gd name="connsiteX14" fmla="*/ 0 w 4492393"/>
              <a:gd name="connsiteY14" fmla="*/ 4326045 h 433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492393" h="4332833">
                <a:moveTo>
                  <a:pt x="0" y="0"/>
                </a:moveTo>
                <a:lnTo>
                  <a:pt x="1944365" y="0"/>
                </a:lnTo>
                <a:lnTo>
                  <a:pt x="1964786" y="21261"/>
                </a:lnTo>
                <a:cubicBezTo>
                  <a:pt x="2013574" y="72211"/>
                  <a:pt x="2062780" y="122719"/>
                  <a:pt x="2113753" y="171088"/>
                </a:cubicBezTo>
                <a:cubicBezTo>
                  <a:pt x="2113753" y="172576"/>
                  <a:pt x="2115241" y="172576"/>
                  <a:pt x="2116730" y="174065"/>
                </a:cubicBezTo>
                <a:cubicBezTo>
                  <a:pt x="2305740" y="352657"/>
                  <a:pt x="2540886" y="474695"/>
                  <a:pt x="2793892" y="531250"/>
                </a:cubicBezTo>
                <a:cubicBezTo>
                  <a:pt x="2865329" y="547620"/>
                  <a:pt x="2938255" y="565479"/>
                  <a:pt x="3009692" y="583338"/>
                </a:cubicBezTo>
                <a:cubicBezTo>
                  <a:pt x="3401107" y="683053"/>
                  <a:pt x="3792523" y="836344"/>
                  <a:pt x="4078271" y="1120605"/>
                </a:cubicBezTo>
                <a:cubicBezTo>
                  <a:pt x="4369972" y="1409329"/>
                  <a:pt x="4530705" y="1829021"/>
                  <a:pt x="4484568" y="2236807"/>
                </a:cubicBezTo>
                <a:cubicBezTo>
                  <a:pt x="4441409" y="2644593"/>
                  <a:pt x="4185426" y="3028567"/>
                  <a:pt x="3816335" y="3207160"/>
                </a:cubicBezTo>
                <a:cubicBezTo>
                  <a:pt x="3526122" y="3347057"/>
                  <a:pt x="3194238" y="3360451"/>
                  <a:pt x="2874259" y="3405099"/>
                </a:cubicBezTo>
                <a:cubicBezTo>
                  <a:pt x="2403966" y="3470583"/>
                  <a:pt x="1942602" y="3610480"/>
                  <a:pt x="1513980" y="3817351"/>
                </a:cubicBezTo>
                <a:cubicBezTo>
                  <a:pt x="1116612" y="4010826"/>
                  <a:pt x="732638" y="4265319"/>
                  <a:pt x="293598" y="4321874"/>
                </a:cubicBezTo>
                <a:cubicBezTo>
                  <a:pt x="221417" y="4331176"/>
                  <a:pt x="148212" y="4334617"/>
                  <a:pt x="75287" y="4331966"/>
                </a:cubicBezTo>
                <a:lnTo>
                  <a:pt x="0" y="4326045"/>
                </a:lnTo>
                <a:close/>
              </a:path>
            </a:pathLst>
          </a:custGeom>
          <a:solidFill>
            <a:schemeClr val="accent4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731839" y="1356852"/>
            <a:ext cx="9592033" cy="4144296"/>
          </a:xfrm>
          <a:custGeom>
            <a:avLst/>
            <a:gdLst>
              <a:gd name="connsiteX0" fmla="*/ 263038 w 9592033"/>
              <a:gd name="connsiteY0" fmla="*/ 0 h 4144296"/>
              <a:gd name="connsiteX1" fmla="*/ 9328995 w 9592033"/>
              <a:gd name="connsiteY1" fmla="*/ 0 h 4144296"/>
              <a:gd name="connsiteX2" fmla="*/ 9592033 w 9592033"/>
              <a:gd name="connsiteY2" fmla="*/ 263038 h 4144296"/>
              <a:gd name="connsiteX3" fmla="*/ 9592033 w 9592033"/>
              <a:gd name="connsiteY3" fmla="*/ 3881258 h 4144296"/>
              <a:gd name="connsiteX4" fmla="*/ 9328995 w 9592033"/>
              <a:gd name="connsiteY4" fmla="*/ 4144296 h 4144296"/>
              <a:gd name="connsiteX5" fmla="*/ 263038 w 9592033"/>
              <a:gd name="connsiteY5" fmla="*/ 4144296 h 4144296"/>
              <a:gd name="connsiteX6" fmla="*/ 0 w 9592033"/>
              <a:gd name="connsiteY6" fmla="*/ 3881258 h 4144296"/>
              <a:gd name="connsiteX7" fmla="*/ 0 w 9592033"/>
              <a:gd name="connsiteY7" fmla="*/ 263038 h 4144296"/>
              <a:gd name="connsiteX8" fmla="*/ 263038 w 9592033"/>
              <a:gd name="connsiteY8" fmla="*/ 0 h 414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92033" h="4144296">
                <a:moveTo>
                  <a:pt x="263038" y="0"/>
                </a:moveTo>
                <a:lnTo>
                  <a:pt x="9328995" y="0"/>
                </a:lnTo>
                <a:cubicBezTo>
                  <a:pt x="9474267" y="0"/>
                  <a:pt x="9592033" y="117766"/>
                  <a:pt x="9592033" y="263038"/>
                </a:cubicBezTo>
                <a:lnTo>
                  <a:pt x="9592033" y="3881258"/>
                </a:lnTo>
                <a:cubicBezTo>
                  <a:pt x="9592033" y="4026530"/>
                  <a:pt x="9474267" y="4144296"/>
                  <a:pt x="9328995" y="4144296"/>
                </a:cubicBezTo>
                <a:lnTo>
                  <a:pt x="263038" y="4144296"/>
                </a:lnTo>
                <a:cubicBezTo>
                  <a:pt x="117766" y="4144296"/>
                  <a:pt x="0" y="4026530"/>
                  <a:pt x="0" y="3881258"/>
                </a:cubicBezTo>
                <a:lnTo>
                  <a:pt x="0" y="263038"/>
                </a:lnTo>
                <a:cubicBezTo>
                  <a:pt x="0" y="117766"/>
                  <a:pt x="117766" y="0"/>
                  <a:pt x="263038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800100" dist="241300" dir="5400000" sx="96000" sy="96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1" name="Freeform: Shape 10"/>
          <p:cNvSpPr/>
          <p:nvPr userDrawn="1"/>
        </p:nvSpPr>
        <p:spPr>
          <a:xfrm>
            <a:off x="11471504" y="6083574"/>
            <a:ext cx="720496" cy="774426"/>
          </a:xfrm>
          <a:custGeom>
            <a:avLst/>
            <a:gdLst>
              <a:gd name="connsiteX0" fmla="*/ 720496 w 720496"/>
              <a:gd name="connsiteY0" fmla="*/ 0 h 774426"/>
              <a:gd name="connsiteX1" fmla="*/ 720496 w 720496"/>
              <a:gd name="connsiteY1" fmla="*/ 774426 h 774426"/>
              <a:gd name="connsiteX2" fmla="*/ 1095 w 720496"/>
              <a:gd name="connsiteY2" fmla="*/ 774426 h 774426"/>
              <a:gd name="connsiteX3" fmla="*/ 2 w 720496"/>
              <a:gd name="connsiteY3" fmla="*/ 766534 h 774426"/>
              <a:gd name="connsiteX4" fmla="*/ 36630 w 720496"/>
              <a:gd name="connsiteY4" fmla="*/ 666469 h 774426"/>
              <a:gd name="connsiteX5" fmla="*/ 359988 w 720496"/>
              <a:gd name="connsiteY5" fmla="*/ 537877 h 774426"/>
              <a:gd name="connsiteX6" fmla="*/ 586799 w 720496"/>
              <a:gd name="connsiteY6" fmla="*/ 62436 h 774426"/>
              <a:gd name="connsiteX7" fmla="*/ 699797 w 720496"/>
              <a:gd name="connsiteY7" fmla="*/ 1402 h 77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496" h="774426">
                <a:moveTo>
                  <a:pt x="720496" y="0"/>
                </a:moveTo>
                <a:lnTo>
                  <a:pt x="720496" y="774426"/>
                </a:lnTo>
                <a:lnTo>
                  <a:pt x="1095" y="774426"/>
                </a:lnTo>
                <a:lnTo>
                  <a:pt x="2" y="766534"/>
                </a:lnTo>
                <a:cubicBezTo>
                  <a:pt x="-122" y="732835"/>
                  <a:pt x="9938" y="699389"/>
                  <a:pt x="36630" y="666469"/>
                </a:cubicBezTo>
                <a:cubicBezTo>
                  <a:pt x="111242" y="574709"/>
                  <a:pt x="262465" y="603724"/>
                  <a:pt x="359988" y="537877"/>
                </a:cubicBezTo>
                <a:cubicBezTo>
                  <a:pt x="509339" y="438815"/>
                  <a:pt x="461054" y="189724"/>
                  <a:pt x="586799" y="62436"/>
                </a:cubicBezTo>
                <a:cubicBezTo>
                  <a:pt x="617165" y="31251"/>
                  <a:pt x="657251" y="10390"/>
                  <a:pt x="699797" y="1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 hasCustomPrompt="1"/>
          </p:nvPr>
        </p:nvSpPr>
        <p:spPr>
          <a:xfrm>
            <a:off x="1092201" y="1860390"/>
            <a:ext cx="3583039" cy="3137220"/>
          </a:xfrm>
          <a:custGeom>
            <a:avLst/>
            <a:gdLst>
              <a:gd name="connsiteX0" fmla="*/ 0 w 3583039"/>
              <a:gd name="connsiteY0" fmla="*/ 0 h 3137220"/>
              <a:gd name="connsiteX1" fmla="*/ 3583039 w 3583039"/>
              <a:gd name="connsiteY1" fmla="*/ 0 h 3137220"/>
              <a:gd name="connsiteX2" fmla="*/ 3583039 w 3583039"/>
              <a:gd name="connsiteY2" fmla="*/ 3137220 h 3137220"/>
              <a:gd name="connsiteX3" fmla="*/ 0 w 3583039"/>
              <a:gd name="connsiteY3" fmla="*/ 3137220 h 313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3038" h="3137220">
                <a:moveTo>
                  <a:pt x="0" y="0"/>
                </a:moveTo>
                <a:lnTo>
                  <a:pt x="3583039" y="0"/>
                </a:lnTo>
                <a:lnTo>
                  <a:pt x="3583039" y="3137220"/>
                </a:lnTo>
                <a:lnTo>
                  <a:pt x="0" y="3137220"/>
                </a:lnTo>
                <a:close/>
              </a:path>
            </a:pathLst>
          </a:custGeom>
          <a:noFill/>
          <a:effectLst>
            <a:outerShdw blurRad="990600" dist="495300" dir="5400000" sx="90000" sy="90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" dur="3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19" grpId="0"/>
      <p:bldP spid="19" grpId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8597490" y="3485535"/>
            <a:ext cx="1356852" cy="1356852"/>
          </a:xfrm>
          <a:custGeom>
            <a:avLst/>
            <a:gdLst>
              <a:gd name="connsiteX0" fmla="*/ 226147 w 1356852"/>
              <a:gd name="connsiteY0" fmla="*/ 0 h 1356852"/>
              <a:gd name="connsiteX1" fmla="*/ 1130705 w 1356852"/>
              <a:gd name="connsiteY1" fmla="*/ 0 h 1356852"/>
              <a:gd name="connsiteX2" fmla="*/ 1356852 w 1356852"/>
              <a:gd name="connsiteY2" fmla="*/ 226147 h 1356852"/>
              <a:gd name="connsiteX3" fmla="*/ 1356852 w 1356852"/>
              <a:gd name="connsiteY3" fmla="*/ 1130705 h 1356852"/>
              <a:gd name="connsiteX4" fmla="*/ 1130705 w 1356852"/>
              <a:gd name="connsiteY4" fmla="*/ 1356852 h 1356852"/>
              <a:gd name="connsiteX5" fmla="*/ 226147 w 1356852"/>
              <a:gd name="connsiteY5" fmla="*/ 1356852 h 1356852"/>
              <a:gd name="connsiteX6" fmla="*/ 0 w 1356852"/>
              <a:gd name="connsiteY6" fmla="*/ 1130705 h 1356852"/>
              <a:gd name="connsiteX7" fmla="*/ 0 w 1356852"/>
              <a:gd name="connsiteY7" fmla="*/ 226147 h 1356852"/>
              <a:gd name="connsiteX8" fmla="*/ 226147 w 1356852"/>
              <a:gd name="connsiteY8" fmla="*/ 0 h 135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6852" h="1356852">
                <a:moveTo>
                  <a:pt x="226147" y="0"/>
                </a:moveTo>
                <a:lnTo>
                  <a:pt x="1130705" y="0"/>
                </a:lnTo>
                <a:cubicBezTo>
                  <a:pt x="1255603" y="0"/>
                  <a:pt x="1356852" y="101249"/>
                  <a:pt x="1356852" y="226147"/>
                </a:cubicBezTo>
                <a:lnTo>
                  <a:pt x="1356852" y="1130705"/>
                </a:lnTo>
                <a:cubicBezTo>
                  <a:pt x="1356852" y="1255603"/>
                  <a:pt x="1255603" y="1356852"/>
                  <a:pt x="1130705" y="1356852"/>
                </a:cubicBezTo>
                <a:lnTo>
                  <a:pt x="226147" y="1356852"/>
                </a:lnTo>
                <a:cubicBezTo>
                  <a:pt x="101249" y="1356852"/>
                  <a:pt x="0" y="1255603"/>
                  <a:pt x="0" y="1130705"/>
                </a:cubicBezTo>
                <a:lnTo>
                  <a:pt x="0" y="226147"/>
                </a:lnTo>
                <a:cubicBezTo>
                  <a:pt x="0" y="101249"/>
                  <a:pt x="101249" y="0"/>
                  <a:pt x="22614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5962445" y="3485535"/>
            <a:ext cx="2502310" cy="2502310"/>
          </a:xfrm>
          <a:custGeom>
            <a:avLst/>
            <a:gdLst>
              <a:gd name="connsiteX0" fmla="*/ 190401 w 2502310"/>
              <a:gd name="connsiteY0" fmla="*/ 0 h 2502310"/>
              <a:gd name="connsiteX1" fmla="*/ 2311909 w 2502310"/>
              <a:gd name="connsiteY1" fmla="*/ 0 h 2502310"/>
              <a:gd name="connsiteX2" fmla="*/ 2502310 w 2502310"/>
              <a:gd name="connsiteY2" fmla="*/ 190401 h 2502310"/>
              <a:gd name="connsiteX3" fmla="*/ 2502310 w 2502310"/>
              <a:gd name="connsiteY3" fmla="*/ 2311909 h 2502310"/>
              <a:gd name="connsiteX4" fmla="*/ 2311909 w 2502310"/>
              <a:gd name="connsiteY4" fmla="*/ 2502310 h 2502310"/>
              <a:gd name="connsiteX5" fmla="*/ 190401 w 2502310"/>
              <a:gd name="connsiteY5" fmla="*/ 2502310 h 2502310"/>
              <a:gd name="connsiteX6" fmla="*/ 0 w 2502310"/>
              <a:gd name="connsiteY6" fmla="*/ 2311909 h 2502310"/>
              <a:gd name="connsiteX7" fmla="*/ 0 w 2502310"/>
              <a:gd name="connsiteY7" fmla="*/ 190401 h 2502310"/>
              <a:gd name="connsiteX8" fmla="*/ 190401 w 2502310"/>
              <a:gd name="connsiteY8" fmla="*/ 0 h 2502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2310" h="2502310">
                <a:moveTo>
                  <a:pt x="190401" y="0"/>
                </a:moveTo>
                <a:lnTo>
                  <a:pt x="2311909" y="0"/>
                </a:lnTo>
                <a:cubicBezTo>
                  <a:pt x="2417065" y="0"/>
                  <a:pt x="2502310" y="85245"/>
                  <a:pt x="2502310" y="190401"/>
                </a:cubicBezTo>
                <a:lnTo>
                  <a:pt x="2502310" y="2311909"/>
                </a:lnTo>
                <a:cubicBezTo>
                  <a:pt x="2502310" y="2417065"/>
                  <a:pt x="2417065" y="2502310"/>
                  <a:pt x="2311909" y="2502310"/>
                </a:cubicBezTo>
                <a:lnTo>
                  <a:pt x="190401" y="2502310"/>
                </a:lnTo>
                <a:cubicBezTo>
                  <a:pt x="85245" y="2502310"/>
                  <a:pt x="0" y="2417065"/>
                  <a:pt x="0" y="2311909"/>
                </a:cubicBezTo>
                <a:lnTo>
                  <a:pt x="0" y="190401"/>
                </a:lnTo>
                <a:cubicBezTo>
                  <a:pt x="0" y="85245"/>
                  <a:pt x="85245" y="0"/>
                  <a:pt x="190401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8597490" y="870155"/>
            <a:ext cx="2502310" cy="2502310"/>
          </a:xfrm>
          <a:custGeom>
            <a:avLst/>
            <a:gdLst>
              <a:gd name="connsiteX0" fmla="*/ 190401 w 2502310"/>
              <a:gd name="connsiteY0" fmla="*/ 0 h 2502310"/>
              <a:gd name="connsiteX1" fmla="*/ 2311909 w 2502310"/>
              <a:gd name="connsiteY1" fmla="*/ 0 h 2502310"/>
              <a:gd name="connsiteX2" fmla="*/ 2502310 w 2502310"/>
              <a:gd name="connsiteY2" fmla="*/ 190401 h 2502310"/>
              <a:gd name="connsiteX3" fmla="*/ 2502310 w 2502310"/>
              <a:gd name="connsiteY3" fmla="*/ 2311909 h 2502310"/>
              <a:gd name="connsiteX4" fmla="*/ 2311909 w 2502310"/>
              <a:gd name="connsiteY4" fmla="*/ 2502310 h 2502310"/>
              <a:gd name="connsiteX5" fmla="*/ 190401 w 2502310"/>
              <a:gd name="connsiteY5" fmla="*/ 2502310 h 2502310"/>
              <a:gd name="connsiteX6" fmla="*/ 0 w 2502310"/>
              <a:gd name="connsiteY6" fmla="*/ 2311909 h 2502310"/>
              <a:gd name="connsiteX7" fmla="*/ 0 w 2502310"/>
              <a:gd name="connsiteY7" fmla="*/ 190401 h 2502310"/>
              <a:gd name="connsiteX8" fmla="*/ 190401 w 2502310"/>
              <a:gd name="connsiteY8" fmla="*/ 0 h 2502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2310" h="2502310">
                <a:moveTo>
                  <a:pt x="190401" y="0"/>
                </a:moveTo>
                <a:lnTo>
                  <a:pt x="2311909" y="0"/>
                </a:lnTo>
                <a:cubicBezTo>
                  <a:pt x="2417065" y="0"/>
                  <a:pt x="2502310" y="85245"/>
                  <a:pt x="2502310" y="190401"/>
                </a:cubicBezTo>
                <a:lnTo>
                  <a:pt x="2502310" y="2311909"/>
                </a:lnTo>
                <a:cubicBezTo>
                  <a:pt x="2502310" y="2417065"/>
                  <a:pt x="2417065" y="2502310"/>
                  <a:pt x="2311909" y="2502310"/>
                </a:cubicBezTo>
                <a:lnTo>
                  <a:pt x="190401" y="2502310"/>
                </a:lnTo>
                <a:cubicBezTo>
                  <a:pt x="85245" y="2502310"/>
                  <a:pt x="0" y="2417065"/>
                  <a:pt x="0" y="2311909"/>
                </a:cubicBezTo>
                <a:lnTo>
                  <a:pt x="0" y="190401"/>
                </a:lnTo>
                <a:cubicBezTo>
                  <a:pt x="0" y="85245"/>
                  <a:pt x="85245" y="0"/>
                  <a:pt x="190401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7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/>
          <p:cNvSpPr/>
          <p:nvPr userDrawn="1"/>
        </p:nvSpPr>
        <p:spPr>
          <a:xfrm>
            <a:off x="1" y="0"/>
            <a:ext cx="6249531" cy="6259150"/>
          </a:xfrm>
          <a:custGeom>
            <a:avLst/>
            <a:gdLst>
              <a:gd name="connsiteX0" fmla="*/ 0 w 6249531"/>
              <a:gd name="connsiteY0" fmla="*/ 0 h 6259150"/>
              <a:gd name="connsiteX1" fmla="*/ 5794633 w 6249531"/>
              <a:gd name="connsiteY1" fmla="*/ 0 h 6259150"/>
              <a:gd name="connsiteX2" fmla="*/ 5832298 w 6249531"/>
              <a:gd name="connsiteY2" fmla="*/ 44579 h 6259150"/>
              <a:gd name="connsiteX3" fmla="*/ 6242094 w 6249531"/>
              <a:gd name="connsiteY3" fmla="*/ 1365061 h 6259150"/>
              <a:gd name="connsiteX4" fmla="*/ 4068348 w 6249531"/>
              <a:gd name="connsiteY4" fmla="*/ 3504072 h 6259150"/>
              <a:gd name="connsiteX5" fmla="*/ 2151623 w 6249531"/>
              <a:gd name="connsiteY5" fmla="*/ 3799886 h 6259150"/>
              <a:gd name="connsiteX6" fmla="*/ 1013465 w 6249531"/>
              <a:gd name="connsiteY6" fmla="*/ 5697712 h 6259150"/>
              <a:gd name="connsiteX7" fmla="*/ 52895 w 6249531"/>
              <a:gd name="connsiteY7" fmla="*/ 6255593 h 6259150"/>
              <a:gd name="connsiteX8" fmla="*/ 0 w 6249531"/>
              <a:gd name="connsiteY8" fmla="*/ 6247643 h 625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49531" h="6259150">
                <a:moveTo>
                  <a:pt x="0" y="0"/>
                </a:moveTo>
                <a:lnTo>
                  <a:pt x="5794633" y="0"/>
                </a:lnTo>
                <a:lnTo>
                  <a:pt x="5832298" y="44579"/>
                </a:lnTo>
                <a:cubicBezTo>
                  <a:pt x="6123667" y="424704"/>
                  <a:pt x="6287269" y="900067"/>
                  <a:pt x="6242094" y="1365061"/>
                </a:cubicBezTo>
                <a:cubicBezTo>
                  <a:pt x="6138845" y="2427898"/>
                  <a:pt x="5158969" y="3282802"/>
                  <a:pt x="4068348" y="3504072"/>
                </a:cubicBezTo>
                <a:cubicBezTo>
                  <a:pt x="3433370" y="3635868"/>
                  <a:pt x="2759675" y="3584770"/>
                  <a:pt x="2151623" y="3799886"/>
                </a:cubicBezTo>
                <a:cubicBezTo>
                  <a:pt x="1097607" y="4173163"/>
                  <a:pt x="1398690" y="4961870"/>
                  <a:pt x="1013465" y="5697712"/>
                </a:cubicBezTo>
                <a:cubicBezTo>
                  <a:pt x="787471" y="6129456"/>
                  <a:pt x="424125" y="6285479"/>
                  <a:pt x="52895" y="6255593"/>
                </a:cubicBezTo>
                <a:lnTo>
                  <a:pt x="0" y="624764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 hasCustomPrompt="1"/>
          </p:nvPr>
        </p:nvSpPr>
        <p:spPr>
          <a:xfrm>
            <a:off x="8743439" y="1205772"/>
            <a:ext cx="2356359" cy="1382078"/>
          </a:xfrm>
          <a:custGeom>
            <a:avLst/>
            <a:gdLst>
              <a:gd name="connsiteX0" fmla="*/ 230351 w 2356359"/>
              <a:gd name="connsiteY0" fmla="*/ 0 h 1382078"/>
              <a:gd name="connsiteX1" fmla="*/ 2126008 w 2356359"/>
              <a:gd name="connsiteY1" fmla="*/ 0 h 1382078"/>
              <a:gd name="connsiteX2" fmla="*/ 2356359 w 2356359"/>
              <a:gd name="connsiteY2" fmla="*/ 230351 h 1382078"/>
              <a:gd name="connsiteX3" fmla="*/ 2356359 w 2356359"/>
              <a:gd name="connsiteY3" fmla="*/ 1151727 h 1382078"/>
              <a:gd name="connsiteX4" fmla="*/ 2126008 w 2356359"/>
              <a:gd name="connsiteY4" fmla="*/ 1382078 h 1382078"/>
              <a:gd name="connsiteX5" fmla="*/ 230351 w 2356359"/>
              <a:gd name="connsiteY5" fmla="*/ 1382078 h 1382078"/>
              <a:gd name="connsiteX6" fmla="*/ 0 w 2356359"/>
              <a:gd name="connsiteY6" fmla="*/ 1151727 h 1382078"/>
              <a:gd name="connsiteX7" fmla="*/ 0 w 2356359"/>
              <a:gd name="connsiteY7" fmla="*/ 230351 h 1382078"/>
              <a:gd name="connsiteX8" fmla="*/ 230351 w 2356359"/>
              <a:gd name="connsiteY8" fmla="*/ 0 h 1382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6359" h="1382078">
                <a:moveTo>
                  <a:pt x="230351" y="0"/>
                </a:moveTo>
                <a:lnTo>
                  <a:pt x="2126008" y="0"/>
                </a:lnTo>
                <a:cubicBezTo>
                  <a:pt x="2253227" y="0"/>
                  <a:pt x="2356359" y="103132"/>
                  <a:pt x="2356359" y="230351"/>
                </a:cubicBezTo>
                <a:lnTo>
                  <a:pt x="2356359" y="1151727"/>
                </a:lnTo>
                <a:cubicBezTo>
                  <a:pt x="2356359" y="1278946"/>
                  <a:pt x="2253227" y="1382078"/>
                  <a:pt x="2126008" y="1382078"/>
                </a:cubicBezTo>
                <a:lnTo>
                  <a:pt x="230351" y="1382078"/>
                </a:lnTo>
                <a:cubicBezTo>
                  <a:pt x="103132" y="1382078"/>
                  <a:pt x="0" y="1278946"/>
                  <a:pt x="0" y="1151727"/>
                </a:cubicBezTo>
                <a:lnTo>
                  <a:pt x="0" y="230351"/>
                </a:lnTo>
                <a:cubicBezTo>
                  <a:pt x="0" y="103132"/>
                  <a:pt x="103132" y="0"/>
                  <a:pt x="230351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/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6799558" y="2175379"/>
            <a:ext cx="4300242" cy="2522227"/>
          </a:xfrm>
          <a:custGeom>
            <a:avLst/>
            <a:gdLst>
              <a:gd name="connsiteX0" fmla="*/ 420380 w 4300242"/>
              <a:gd name="connsiteY0" fmla="*/ 0 h 2522227"/>
              <a:gd name="connsiteX1" fmla="*/ 3879862 w 4300242"/>
              <a:gd name="connsiteY1" fmla="*/ 0 h 2522227"/>
              <a:gd name="connsiteX2" fmla="*/ 4300242 w 4300242"/>
              <a:gd name="connsiteY2" fmla="*/ 420380 h 2522227"/>
              <a:gd name="connsiteX3" fmla="*/ 4300242 w 4300242"/>
              <a:gd name="connsiteY3" fmla="*/ 2101847 h 2522227"/>
              <a:gd name="connsiteX4" fmla="*/ 3879862 w 4300242"/>
              <a:gd name="connsiteY4" fmla="*/ 2522227 h 2522227"/>
              <a:gd name="connsiteX5" fmla="*/ 420380 w 4300242"/>
              <a:gd name="connsiteY5" fmla="*/ 2522227 h 2522227"/>
              <a:gd name="connsiteX6" fmla="*/ 0 w 4300242"/>
              <a:gd name="connsiteY6" fmla="*/ 2101847 h 2522227"/>
              <a:gd name="connsiteX7" fmla="*/ 0 w 4300242"/>
              <a:gd name="connsiteY7" fmla="*/ 420380 h 2522227"/>
              <a:gd name="connsiteX8" fmla="*/ 420380 w 4300242"/>
              <a:gd name="connsiteY8" fmla="*/ 0 h 2522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00242" h="2522227">
                <a:moveTo>
                  <a:pt x="420380" y="0"/>
                </a:moveTo>
                <a:lnTo>
                  <a:pt x="3879862" y="0"/>
                </a:lnTo>
                <a:cubicBezTo>
                  <a:pt x="4112031" y="0"/>
                  <a:pt x="4300242" y="188211"/>
                  <a:pt x="4300242" y="420380"/>
                </a:cubicBezTo>
                <a:lnTo>
                  <a:pt x="4300242" y="2101847"/>
                </a:lnTo>
                <a:cubicBezTo>
                  <a:pt x="4300242" y="2334016"/>
                  <a:pt x="4112031" y="2522227"/>
                  <a:pt x="3879862" y="2522227"/>
                </a:cubicBezTo>
                <a:lnTo>
                  <a:pt x="420380" y="2522227"/>
                </a:lnTo>
                <a:cubicBezTo>
                  <a:pt x="188211" y="2522227"/>
                  <a:pt x="0" y="2334016"/>
                  <a:pt x="0" y="2101847"/>
                </a:cubicBezTo>
                <a:lnTo>
                  <a:pt x="0" y="420380"/>
                </a:lnTo>
                <a:cubicBezTo>
                  <a:pt x="0" y="188211"/>
                  <a:pt x="188211" y="0"/>
                  <a:pt x="420380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901700" dist="495300" dir="18900000" sx="84000" sy="84000" algn="bl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4411966" y="3436494"/>
            <a:ext cx="4775183" cy="2800795"/>
          </a:xfrm>
          <a:custGeom>
            <a:avLst/>
            <a:gdLst>
              <a:gd name="connsiteX0" fmla="*/ 466809 w 4775183"/>
              <a:gd name="connsiteY0" fmla="*/ 0 h 2800795"/>
              <a:gd name="connsiteX1" fmla="*/ 4308374 w 4775183"/>
              <a:gd name="connsiteY1" fmla="*/ 0 h 2800795"/>
              <a:gd name="connsiteX2" fmla="*/ 4775183 w 4775183"/>
              <a:gd name="connsiteY2" fmla="*/ 466809 h 2800795"/>
              <a:gd name="connsiteX3" fmla="*/ 4775183 w 4775183"/>
              <a:gd name="connsiteY3" fmla="*/ 2333986 h 2800795"/>
              <a:gd name="connsiteX4" fmla="*/ 4308374 w 4775183"/>
              <a:gd name="connsiteY4" fmla="*/ 2800795 h 2800795"/>
              <a:gd name="connsiteX5" fmla="*/ 466809 w 4775183"/>
              <a:gd name="connsiteY5" fmla="*/ 2800795 h 2800795"/>
              <a:gd name="connsiteX6" fmla="*/ 0 w 4775183"/>
              <a:gd name="connsiteY6" fmla="*/ 2333986 h 2800795"/>
              <a:gd name="connsiteX7" fmla="*/ 0 w 4775183"/>
              <a:gd name="connsiteY7" fmla="*/ 466809 h 2800795"/>
              <a:gd name="connsiteX8" fmla="*/ 466809 w 4775183"/>
              <a:gd name="connsiteY8" fmla="*/ 0 h 2800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5183" h="2800795">
                <a:moveTo>
                  <a:pt x="466809" y="0"/>
                </a:moveTo>
                <a:lnTo>
                  <a:pt x="4308374" y="0"/>
                </a:lnTo>
                <a:cubicBezTo>
                  <a:pt x="4566185" y="0"/>
                  <a:pt x="4775183" y="208998"/>
                  <a:pt x="4775183" y="466809"/>
                </a:cubicBezTo>
                <a:lnTo>
                  <a:pt x="4775183" y="2333986"/>
                </a:lnTo>
                <a:cubicBezTo>
                  <a:pt x="4775183" y="2591797"/>
                  <a:pt x="4566185" y="2800795"/>
                  <a:pt x="4308374" y="2800795"/>
                </a:cubicBezTo>
                <a:lnTo>
                  <a:pt x="466809" y="2800795"/>
                </a:lnTo>
                <a:cubicBezTo>
                  <a:pt x="208998" y="2800795"/>
                  <a:pt x="0" y="2591797"/>
                  <a:pt x="0" y="2333986"/>
                </a:cubicBezTo>
                <a:lnTo>
                  <a:pt x="0" y="466809"/>
                </a:lnTo>
                <a:cubicBezTo>
                  <a:pt x="0" y="208998"/>
                  <a:pt x="208998" y="0"/>
                  <a:pt x="466809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977900" dist="685800" dir="18900000" sx="87000" sy="87000" algn="bl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3" grpId="0" animBg="1"/>
      <p:bldP spid="10" grpId="0" animBg="1"/>
      <p:bldP spid="7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Single Corner Rounded 11"/>
          <p:cNvSpPr/>
          <p:nvPr userDrawn="1"/>
        </p:nvSpPr>
        <p:spPr>
          <a:xfrm flipH="1">
            <a:off x="4008120" y="2148839"/>
            <a:ext cx="8183880" cy="4709161"/>
          </a:xfrm>
          <a:prstGeom prst="round1Rect">
            <a:avLst>
              <a:gd name="adj" fmla="val 857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4190202" y="2330244"/>
            <a:ext cx="2359577" cy="2317741"/>
          </a:xfrm>
          <a:custGeom>
            <a:avLst/>
            <a:gdLst>
              <a:gd name="connsiteX0" fmla="*/ 301837 w 2359577"/>
              <a:gd name="connsiteY0" fmla="*/ 0 h 2317741"/>
              <a:gd name="connsiteX1" fmla="*/ 2057740 w 2359577"/>
              <a:gd name="connsiteY1" fmla="*/ 0 h 2317741"/>
              <a:gd name="connsiteX2" fmla="*/ 2359577 w 2359577"/>
              <a:gd name="connsiteY2" fmla="*/ 301837 h 2317741"/>
              <a:gd name="connsiteX3" fmla="*/ 2359577 w 2359577"/>
              <a:gd name="connsiteY3" fmla="*/ 1979836 h 2317741"/>
              <a:gd name="connsiteX4" fmla="*/ 2286634 w 2359577"/>
              <a:gd name="connsiteY4" fmla="*/ 2011483 h 2317741"/>
              <a:gd name="connsiteX5" fmla="*/ 593048 w 2359577"/>
              <a:gd name="connsiteY5" fmla="*/ 2317741 h 2317741"/>
              <a:gd name="connsiteX6" fmla="*/ 229771 w 2359577"/>
              <a:gd name="connsiteY6" fmla="*/ 2304641 h 2317741"/>
              <a:gd name="connsiteX7" fmla="*/ 0 w 2359577"/>
              <a:gd name="connsiteY7" fmla="*/ 2279597 h 2317741"/>
              <a:gd name="connsiteX8" fmla="*/ 0 w 2359577"/>
              <a:gd name="connsiteY8" fmla="*/ 301837 h 2317741"/>
              <a:gd name="connsiteX9" fmla="*/ 301837 w 2359577"/>
              <a:gd name="connsiteY9" fmla="*/ 0 h 231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9577" h="2317741">
                <a:moveTo>
                  <a:pt x="301837" y="0"/>
                </a:moveTo>
                <a:lnTo>
                  <a:pt x="2057740" y="0"/>
                </a:lnTo>
                <a:cubicBezTo>
                  <a:pt x="2224440" y="0"/>
                  <a:pt x="2359577" y="135137"/>
                  <a:pt x="2359577" y="301837"/>
                </a:cubicBezTo>
                <a:lnTo>
                  <a:pt x="2359577" y="1979836"/>
                </a:lnTo>
                <a:lnTo>
                  <a:pt x="2286634" y="2011483"/>
                </a:lnTo>
                <a:cubicBezTo>
                  <a:pt x="1783193" y="2206798"/>
                  <a:pt x="1206262" y="2317741"/>
                  <a:pt x="593048" y="2317741"/>
                </a:cubicBezTo>
                <a:cubicBezTo>
                  <a:pt x="470405" y="2317741"/>
                  <a:pt x="349214" y="2313304"/>
                  <a:pt x="229771" y="2304641"/>
                </a:cubicBezTo>
                <a:lnTo>
                  <a:pt x="0" y="2279597"/>
                </a:lnTo>
                <a:lnTo>
                  <a:pt x="0" y="301837"/>
                </a:lnTo>
                <a:cubicBezTo>
                  <a:pt x="0" y="135137"/>
                  <a:pt x="135137" y="0"/>
                  <a:pt x="3018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6725316" y="2330244"/>
            <a:ext cx="2359577" cy="2317741"/>
          </a:xfrm>
          <a:custGeom>
            <a:avLst/>
            <a:gdLst>
              <a:gd name="connsiteX0" fmla="*/ 301837 w 2359577"/>
              <a:gd name="connsiteY0" fmla="*/ 0 h 2317741"/>
              <a:gd name="connsiteX1" fmla="*/ 2057740 w 2359577"/>
              <a:gd name="connsiteY1" fmla="*/ 0 h 2317741"/>
              <a:gd name="connsiteX2" fmla="*/ 2359577 w 2359577"/>
              <a:gd name="connsiteY2" fmla="*/ 301837 h 2317741"/>
              <a:gd name="connsiteX3" fmla="*/ 2359577 w 2359577"/>
              <a:gd name="connsiteY3" fmla="*/ 1979836 h 2317741"/>
              <a:gd name="connsiteX4" fmla="*/ 2286634 w 2359577"/>
              <a:gd name="connsiteY4" fmla="*/ 2011483 h 2317741"/>
              <a:gd name="connsiteX5" fmla="*/ 593048 w 2359577"/>
              <a:gd name="connsiteY5" fmla="*/ 2317741 h 2317741"/>
              <a:gd name="connsiteX6" fmla="*/ 229771 w 2359577"/>
              <a:gd name="connsiteY6" fmla="*/ 2304641 h 2317741"/>
              <a:gd name="connsiteX7" fmla="*/ 0 w 2359577"/>
              <a:gd name="connsiteY7" fmla="*/ 2279597 h 2317741"/>
              <a:gd name="connsiteX8" fmla="*/ 0 w 2359577"/>
              <a:gd name="connsiteY8" fmla="*/ 301837 h 2317741"/>
              <a:gd name="connsiteX9" fmla="*/ 301837 w 2359577"/>
              <a:gd name="connsiteY9" fmla="*/ 0 h 231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9577" h="2317741">
                <a:moveTo>
                  <a:pt x="301837" y="0"/>
                </a:moveTo>
                <a:lnTo>
                  <a:pt x="2057740" y="0"/>
                </a:lnTo>
                <a:cubicBezTo>
                  <a:pt x="2224440" y="0"/>
                  <a:pt x="2359577" y="135137"/>
                  <a:pt x="2359577" y="301837"/>
                </a:cubicBezTo>
                <a:lnTo>
                  <a:pt x="2359577" y="1979836"/>
                </a:lnTo>
                <a:lnTo>
                  <a:pt x="2286634" y="2011483"/>
                </a:lnTo>
                <a:cubicBezTo>
                  <a:pt x="1783193" y="2206798"/>
                  <a:pt x="1206262" y="2317741"/>
                  <a:pt x="593048" y="2317741"/>
                </a:cubicBezTo>
                <a:cubicBezTo>
                  <a:pt x="470405" y="2317741"/>
                  <a:pt x="349214" y="2313304"/>
                  <a:pt x="229771" y="2304641"/>
                </a:cubicBezTo>
                <a:lnTo>
                  <a:pt x="0" y="2279597"/>
                </a:lnTo>
                <a:lnTo>
                  <a:pt x="0" y="301837"/>
                </a:lnTo>
                <a:cubicBezTo>
                  <a:pt x="0" y="135137"/>
                  <a:pt x="135137" y="0"/>
                  <a:pt x="3018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9260432" y="2330244"/>
            <a:ext cx="2359577" cy="2317741"/>
          </a:xfrm>
          <a:custGeom>
            <a:avLst/>
            <a:gdLst>
              <a:gd name="connsiteX0" fmla="*/ 301837 w 2359577"/>
              <a:gd name="connsiteY0" fmla="*/ 0 h 2317741"/>
              <a:gd name="connsiteX1" fmla="*/ 2057740 w 2359577"/>
              <a:gd name="connsiteY1" fmla="*/ 0 h 2317741"/>
              <a:gd name="connsiteX2" fmla="*/ 2359577 w 2359577"/>
              <a:gd name="connsiteY2" fmla="*/ 301837 h 2317741"/>
              <a:gd name="connsiteX3" fmla="*/ 2359577 w 2359577"/>
              <a:gd name="connsiteY3" fmla="*/ 1979836 h 2317741"/>
              <a:gd name="connsiteX4" fmla="*/ 2286634 w 2359577"/>
              <a:gd name="connsiteY4" fmla="*/ 2011483 h 2317741"/>
              <a:gd name="connsiteX5" fmla="*/ 593048 w 2359577"/>
              <a:gd name="connsiteY5" fmla="*/ 2317741 h 2317741"/>
              <a:gd name="connsiteX6" fmla="*/ 229771 w 2359577"/>
              <a:gd name="connsiteY6" fmla="*/ 2304641 h 2317741"/>
              <a:gd name="connsiteX7" fmla="*/ 0 w 2359577"/>
              <a:gd name="connsiteY7" fmla="*/ 2279597 h 2317741"/>
              <a:gd name="connsiteX8" fmla="*/ 0 w 2359577"/>
              <a:gd name="connsiteY8" fmla="*/ 301837 h 2317741"/>
              <a:gd name="connsiteX9" fmla="*/ 301837 w 2359577"/>
              <a:gd name="connsiteY9" fmla="*/ 0 h 231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9577" h="2317741">
                <a:moveTo>
                  <a:pt x="301837" y="0"/>
                </a:moveTo>
                <a:lnTo>
                  <a:pt x="2057740" y="0"/>
                </a:lnTo>
                <a:cubicBezTo>
                  <a:pt x="2224440" y="0"/>
                  <a:pt x="2359577" y="135137"/>
                  <a:pt x="2359577" y="301837"/>
                </a:cubicBezTo>
                <a:lnTo>
                  <a:pt x="2359577" y="1979836"/>
                </a:lnTo>
                <a:lnTo>
                  <a:pt x="2286634" y="2011483"/>
                </a:lnTo>
                <a:cubicBezTo>
                  <a:pt x="1783193" y="2206798"/>
                  <a:pt x="1206262" y="2317741"/>
                  <a:pt x="593048" y="2317741"/>
                </a:cubicBezTo>
                <a:cubicBezTo>
                  <a:pt x="470405" y="2317741"/>
                  <a:pt x="349214" y="2313304"/>
                  <a:pt x="229771" y="2304641"/>
                </a:cubicBezTo>
                <a:lnTo>
                  <a:pt x="0" y="2279597"/>
                </a:lnTo>
                <a:lnTo>
                  <a:pt x="0" y="301837"/>
                </a:lnTo>
                <a:cubicBezTo>
                  <a:pt x="0" y="135137"/>
                  <a:pt x="135137" y="0"/>
                  <a:pt x="3018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3" name="TextBox 12"/>
          <p:cNvSpPr txBox="1"/>
          <p:nvPr userDrawn="1"/>
        </p:nvSpPr>
        <p:spPr>
          <a:xfrm rot="10800000" flipV="1">
            <a:off x="5625360" y="6336040"/>
            <a:ext cx="9412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100" i="0" smtClean="0">
                <a:solidFill>
                  <a:schemeClr val="bg1"/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4400" i="0">
              <a:solidFill>
                <a:schemeClr val="bg1"/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9610762" y="6336040"/>
            <a:ext cx="1826059" cy="261610"/>
            <a:chOff x="9610761" y="6336040"/>
            <a:chExt cx="1826059" cy="261610"/>
          </a:xfrm>
        </p:grpSpPr>
        <p:sp>
          <p:nvSpPr>
            <p:cNvPr id="15" name="TextBox 14"/>
            <p:cNvSpPr txBox="1"/>
            <p:nvPr/>
          </p:nvSpPr>
          <p:spPr>
            <a:xfrm>
              <a:off x="9610761" y="6336040"/>
              <a:ext cx="8483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+mj-lt"/>
                </a:rPr>
                <a:t>Find us on</a:t>
              </a:r>
              <a:endParaRPr lang="en-GB" sz="1100" b="1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0556608" y="6396171"/>
              <a:ext cx="880212" cy="141333"/>
              <a:chOff x="3707677" y="6319154"/>
              <a:chExt cx="1077507" cy="173012"/>
            </a:xfrm>
          </p:grpSpPr>
          <p:sp>
            <p:nvSpPr>
              <p:cNvPr id="17" name="Freeform: Shape 16"/>
              <p:cNvSpPr/>
              <p:nvPr/>
            </p:nvSpPr>
            <p:spPr>
              <a:xfrm>
                <a:off x="3707677" y="6319154"/>
                <a:ext cx="173012" cy="173012"/>
              </a:xfrm>
              <a:custGeom>
                <a:avLst/>
                <a:gdLst>
                  <a:gd name="connsiteX0" fmla="*/ 6505575 w 6505575"/>
                  <a:gd name="connsiteY0" fmla="*/ 3252788 h 6505575"/>
                  <a:gd name="connsiteX1" fmla="*/ 3252788 w 6505575"/>
                  <a:gd name="connsiteY1" fmla="*/ 0 h 6505575"/>
                  <a:gd name="connsiteX2" fmla="*/ 0 w 6505575"/>
                  <a:gd name="connsiteY2" fmla="*/ 3252788 h 6505575"/>
                  <a:gd name="connsiteX3" fmla="*/ 3252788 w 6505575"/>
                  <a:gd name="connsiteY3" fmla="*/ 6505575 h 6505575"/>
                  <a:gd name="connsiteX4" fmla="*/ 3309966 w 6505575"/>
                  <a:gd name="connsiteY4" fmla="*/ 6504831 h 6505575"/>
                  <a:gd name="connsiteX5" fmla="*/ 3309966 w 6505575"/>
                  <a:gd name="connsiteY5" fmla="*/ 3972673 h 6505575"/>
                  <a:gd name="connsiteX6" fmla="*/ 2611124 w 6505575"/>
                  <a:gd name="connsiteY6" fmla="*/ 3972673 h 6505575"/>
                  <a:gd name="connsiteX7" fmla="*/ 2611124 w 6505575"/>
                  <a:gd name="connsiteY7" fmla="*/ 3158236 h 6505575"/>
                  <a:gd name="connsiteX8" fmla="*/ 3309966 w 6505575"/>
                  <a:gd name="connsiteY8" fmla="*/ 3158236 h 6505575"/>
                  <a:gd name="connsiteX9" fmla="*/ 3309966 w 6505575"/>
                  <a:gd name="connsiteY9" fmla="*/ 2558910 h 6505575"/>
                  <a:gd name="connsiteX10" fmla="*/ 4354306 w 6505575"/>
                  <a:gd name="connsiteY10" fmla="*/ 1485534 h 6505575"/>
                  <a:gd name="connsiteX11" fmla="*/ 4980831 w 6505575"/>
                  <a:gd name="connsiteY11" fmla="*/ 1517547 h 6505575"/>
                  <a:gd name="connsiteX12" fmla="*/ 4980831 w 6505575"/>
                  <a:gd name="connsiteY12" fmla="*/ 2243985 h 6505575"/>
                  <a:gd name="connsiteX13" fmla="*/ 4553287 w 6505575"/>
                  <a:gd name="connsiteY13" fmla="*/ 2243985 h 6505575"/>
                  <a:gd name="connsiteX14" fmla="*/ 4150659 w 6505575"/>
                  <a:gd name="connsiteY14" fmla="*/ 2639515 h 6505575"/>
                  <a:gd name="connsiteX15" fmla="*/ 4150659 w 6505575"/>
                  <a:gd name="connsiteY15" fmla="*/ 3158236 h 6505575"/>
                  <a:gd name="connsiteX16" fmla="*/ 4957206 w 6505575"/>
                  <a:gd name="connsiteY16" fmla="*/ 3158236 h 6505575"/>
                  <a:gd name="connsiteX17" fmla="*/ 4852082 w 6505575"/>
                  <a:gd name="connsiteY17" fmla="*/ 3972673 h 6505575"/>
                  <a:gd name="connsiteX18" fmla="*/ 4150659 w 6505575"/>
                  <a:gd name="connsiteY18" fmla="*/ 3972673 h 6505575"/>
                  <a:gd name="connsiteX19" fmla="*/ 4150659 w 6505575"/>
                  <a:gd name="connsiteY19" fmla="*/ 6379903 h 6505575"/>
                  <a:gd name="connsiteX20" fmla="*/ 6505575 w 6505575"/>
                  <a:gd name="connsiteY20" fmla="*/ 3252788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505575" h="6505575">
                    <a:moveTo>
                      <a:pt x="6505575" y="3252788"/>
                    </a:moveTo>
                    <a:cubicBezTo>
                      <a:pt x="6505575" y="1456597"/>
                      <a:pt x="5048978" y="0"/>
                      <a:pt x="3252788" y="0"/>
                    </a:cubicBezTo>
                    <a:cubicBezTo>
                      <a:pt x="1456597" y="0"/>
                      <a:pt x="0" y="1456597"/>
                      <a:pt x="0" y="3252788"/>
                    </a:cubicBezTo>
                    <a:cubicBezTo>
                      <a:pt x="0" y="5048978"/>
                      <a:pt x="1456597" y="6505575"/>
                      <a:pt x="3252788" y="6505575"/>
                    </a:cubicBezTo>
                    <a:cubicBezTo>
                      <a:pt x="3271897" y="6505575"/>
                      <a:pt x="3290906" y="6505178"/>
                      <a:pt x="3309966" y="6504831"/>
                    </a:cubicBezTo>
                    <a:lnTo>
                      <a:pt x="3309966" y="3972673"/>
                    </a:lnTo>
                    <a:lnTo>
                      <a:pt x="2611124" y="3972673"/>
                    </a:lnTo>
                    <a:lnTo>
                      <a:pt x="2611124" y="3158236"/>
                    </a:lnTo>
                    <a:lnTo>
                      <a:pt x="3309966" y="3158236"/>
                    </a:lnTo>
                    <a:lnTo>
                      <a:pt x="3309966" y="2558910"/>
                    </a:lnTo>
                    <a:cubicBezTo>
                      <a:pt x="3309966" y="1863841"/>
                      <a:pt x="3734283" y="1485534"/>
                      <a:pt x="4354306" y="1485534"/>
                    </a:cubicBezTo>
                    <a:cubicBezTo>
                      <a:pt x="4651214" y="1485534"/>
                      <a:pt x="4906430" y="1507670"/>
                      <a:pt x="4980831" y="1517547"/>
                    </a:cubicBezTo>
                    <a:lnTo>
                      <a:pt x="4980831" y="2243985"/>
                    </a:lnTo>
                    <a:lnTo>
                      <a:pt x="4553287" y="2243985"/>
                    </a:lnTo>
                    <a:cubicBezTo>
                      <a:pt x="4215977" y="2243985"/>
                      <a:pt x="4150659" y="2404301"/>
                      <a:pt x="4150659" y="2639515"/>
                    </a:cubicBezTo>
                    <a:lnTo>
                      <a:pt x="4150659" y="3158236"/>
                    </a:lnTo>
                    <a:lnTo>
                      <a:pt x="4957206" y="3158236"/>
                    </a:lnTo>
                    <a:lnTo>
                      <a:pt x="4852082" y="3972673"/>
                    </a:lnTo>
                    <a:lnTo>
                      <a:pt x="4150659" y="3972673"/>
                    </a:lnTo>
                    <a:lnTo>
                      <a:pt x="4150659" y="6379903"/>
                    </a:lnTo>
                    <a:cubicBezTo>
                      <a:pt x="5510273" y="5990130"/>
                      <a:pt x="6505575" y="4737527"/>
                      <a:pt x="6505575" y="3252788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0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GB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Graphic 39"/>
              <p:cNvSpPr/>
              <p:nvPr/>
            </p:nvSpPr>
            <p:spPr>
              <a:xfrm>
                <a:off x="4310675" y="6319154"/>
                <a:ext cx="173012" cy="173012"/>
              </a:xfrm>
              <a:custGeom>
                <a:avLst/>
                <a:gdLst>
                  <a:gd name="connsiteX0" fmla="*/ 3252788 w 6505575"/>
                  <a:gd name="connsiteY0" fmla="*/ 0 h 6505575"/>
                  <a:gd name="connsiteX1" fmla="*/ 0 w 6505575"/>
                  <a:gd name="connsiteY1" fmla="*/ 3252788 h 6505575"/>
                  <a:gd name="connsiteX2" fmla="*/ 3252788 w 6505575"/>
                  <a:gd name="connsiteY2" fmla="*/ 6505575 h 6505575"/>
                  <a:gd name="connsiteX3" fmla="*/ 6505575 w 6505575"/>
                  <a:gd name="connsiteY3" fmla="*/ 3252788 h 6505575"/>
                  <a:gd name="connsiteX4" fmla="*/ 3252788 w 6505575"/>
                  <a:gd name="connsiteY4" fmla="*/ 0 h 6505575"/>
                  <a:gd name="connsiteX5" fmla="*/ 4737974 w 6505575"/>
                  <a:gd name="connsiteY5" fmla="*/ 2536178 h 6505575"/>
                  <a:gd name="connsiteX6" fmla="*/ 4740108 w 6505575"/>
                  <a:gd name="connsiteY6" fmla="*/ 2632665 h 6505575"/>
                  <a:gd name="connsiteX7" fmla="*/ 2615840 w 6505575"/>
                  <a:gd name="connsiteY7" fmla="*/ 4756934 h 6505575"/>
                  <a:gd name="connsiteX8" fmla="*/ 2615889 w 6505575"/>
                  <a:gd name="connsiteY8" fmla="*/ 4756934 h 6505575"/>
                  <a:gd name="connsiteX9" fmla="*/ 2615840 w 6505575"/>
                  <a:gd name="connsiteY9" fmla="*/ 4756934 h 6505575"/>
                  <a:gd name="connsiteX10" fmla="*/ 1471438 w 6505575"/>
                  <a:gd name="connsiteY10" fmla="*/ 4421560 h 6505575"/>
                  <a:gd name="connsiteX11" fmla="*/ 1649523 w 6505575"/>
                  <a:gd name="connsiteY11" fmla="*/ 4431884 h 6505575"/>
                  <a:gd name="connsiteX12" fmla="*/ 2576828 w 6505575"/>
                  <a:gd name="connsiteY12" fmla="*/ 4112293 h 6505575"/>
                  <a:gd name="connsiteX13" fmla="*/ 1879327 w 6505575"/>
                  <a:gd name="connsiteY13" fmla="*/ 3593721 h 6505575"/>
                  <a:gd name="connsiteX14" fmla="*/ 2019641 w 6505575"/>
                  <a:gd name="connsiteY14" fmla="*/ 3607221 h 6505575"/>
                  <a:gd name="connsiteX15" fmla="*/ 2216537 w 6505575"/>
                  <a:gd name="connsiteY15" fmla="*/ 3580915 h 6505575"/>
                  <a:gd name="connsiteX16" fmla="*/ 1617559 w 6505575"/>
                  <a:gd name="connsiteY16" fmla="*/ 2849068 h 6505575"/>
                  <a:gd name="connsiteX17" fmla="*/ 1617658 w 6505575"/>
                  <a:gd name="connsiteY17" fmla="*/ 2839538 h 6505575"/>
                  <a:gd name="connsiteX18" fmla="*/ 1955812 w 6505575"/>
                  <a:gd name="connsiteY18" fmla="*/ 2932899 h 6505575"/>
                  <a:gd name="connsiteX19" fmla="*/ 1623565 w 6505575"/>
                  <a:gd name="connsiteY19" fmla="*/ 2311437 h 6505575"/>
                  <a:gd name="connsiteX20" fmla="*/ 1724668 w 6505575"/>
                  <a:gd name="connsiteY20" fmla="*/ 1936157 h 6505575"/>
                  <a:gd name="connsiteX21" fmla="*/ 3263608 w 6505575"/>
                  <a:gd name="connsiteY21" fmla="*/ 2716248 h 6505575"/>
                  <a:gd name="connsiteX22" fmla="*/ 3244201 w 6505575"/>
                  <a:gd name="connsiteY22" fmla="*/ 2546005 h 6505575"/>
                  <a:gd name="connsiteX23" fmla="*/ 3990889 w 6505575"/>
                  <a:gd name="connsiteY23" fmla="*/ 1799466 h 6505575"/>
                  <a:gd name="connsiteX24" fmla="*/ 4535866 w 6505575"/>
                  <a:gd name="connsiteY24" fmla="*/ 2035375 h 6505575"/>
                  <a:gd name="connsiteX25" fmla="*/ 5009966 w 6505575"/>
                  <a:gd name="connsiteY25" fmla="*/ 1854162 h 6505575"/>
                  <a:gd name="connsiteX26" fmla="*/ 4681640 w 6505575"/>
                  <a:gd name="connsiteY26" fmla="*/ 2267114 h 6505575"/>
                  <a:gd name="connsiteX27" fmla="*/ 5110375 w 6505575"/>
                  <a:gd name="connsiteY27" fmla="*/ 2149532 h 6505575"/>
                  <a:gd name="connsiteX28" fmla="*/ 4737974 w 6505575"/>
                  <a:gd name="connsiteY28" fmla="*/ 2536178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6505575" h="6505575">
                    <a:moveTo>
                      <a:pt x="3252788" y="0"/>
                    </a:moveTo>
                    <a:cubicBezTo>
                      <a:pt x="1456597" y="0"/>
                      <a:pt x="0" y="1456597"/>
                      <a:pt x="0" y="3252788"/>
                    </a:cubicBezTo>
                    <a:cubicBezTo>
                      <a:pt x="0" y="5048978"/>
                      <a:pt x="1456597" y="6505575"/>
                      <a:pt x="3252788" y="6505575"/>
                    </a:cubicBezTo>
                    <a:cubicBezTo>
                      <a:pt x="5048978" y="6505575"/>
                      <a:pt x="6505575" y="5048978"/>
                      <a:pt x="6505575" y="3252788"/>
                    </a:cubicBezTo>
                    <a:cubicBezTo>
                      <a:pt x="6505575" y="1456597"/>
                      <a:pt x="5048978" y="0"/>
                      <a:pt x="3252788" y="0"/>
                    </a:cubicBezTo>
                    <a:close/>
                    <a:moveTo>
                      <a:pt x="4737974" y="2536178"/>
                    </a:moveTo>
                    <a:cubicBezTo>
                      <a:pt x="4739413" y="2568191"/>
                      <a:pt x="4740108" y="2600354"/>
                      <a:pt x="4740108" y="2632665"/>
                    </a:cubicBezTo>
                    <a:cubicBezTo>
                      <a:pt x="4740108" y="3619232"/>
                      <a:pt x="3989152" y="4756884"/>
                      <a:pt x="2615840" y="4756934"/>
                    </a:cubicBezTo>
                    <a:lnTo>
                      <a:pt x="2615889" y="4756934"/>
                    </a:lnTo>
                    <a:lnTo>
                      <a:pt x="2615840" y="4756934"/>
                    </a:lnTo>
                    <a:cubicBezTo>
                      <a:pt x="2194202" y="4756934"/>
                      <a:pt x="1801849" y="4633346"/>
                      <a:pt x="1471438" y="4421560"/>
                    </a:cubicBezTo>
                    <a:cubicBezTo>
                      <a:pt x="1529856" y="4428459"/>
                      <a:pt x="1589318" y="4431884"/>
                      <a:pt x="1649523" y="4431884"/>
                    </a:cubicBezTo>
                    <a:cubicBezTo>
                      <a:pt x="1999341" y="4431884"/>
                      <a:pt x="2321264" y="4312564"/>
                      <a:pt x="2576828" y="4112293"/>
                    </a:cubicBezTo>
                    <a:cubicBezTo>
                      <a:pt x="2249990" y="4106237"/>
                      <a:pt x="1974425" y="3890381"/>
                      <a:pt x="1879327" y="3593721"/>
                    </a:cubicBezTo>
                    <a:cubicBezTo>
                      <a:pt x="1924841" y="3602456"/>
                      <a:pt x="1971645" y="3607221"/>
                      <a:pt x="2019641" y="3607221"/>
                    </a:cubicBezTo>
                    <a:cubicBezTo>
                      <a:pt x="2087788" y="3607221"/>
                      <a:pt x="2153800" y="3598039"/>
                      <a:pt x="2216537" y="3580915"/>
                    </a:cubicBezTo>
                    <a:cubicBezTo>
                      <a:pt x="1874909" y="3512520"/>
                      <a:pt x="1617559" y="3210599"/>
                      <a:pt x="1617559" y="2849068"/>
                    </a:cubicBezTo>
                    <a:cubicBezTo>
                      <a:pt x="1617559" y="2845693"/>
                      <a:pt x="1617559" y="2842665"/>
                      <a:pt x="1617658" y="2839538"/>
                    </a:cubicBezTo>
                    <a:cubicBezTo>
                      <a:pt x="1718266" y="2895475"/>
                      <a:pt x="1833316" y="2929127"/>
                      <a:pt x="1955812" y="2932899"/>
                    </a:cubicBezTo>
                    <a:cubicBezTo>
                      <a:pt x="1755342" y="2799137"/>
                      <a:pt x="1623565" y="2570475"/>
                      <a:pt x="1623565" y="2311437"/>
                    </a:cubicBezTo>
                    <a:cubicBezTo>
                      <a:pt x="1623565" y="2174647"/>
                      <a:pt x="1660542" y="2046493"/>
                      <a:pt x="1724668" y="1936157"/>
                    </a:cubicBezTo>
                    <a:cubicBezTo>
                      <a:pt x="2092850" y="2387922"/>
                      <a:pt x="2643089" y="2685029"/>
                      <a:pt x="3263608" y="2716248"/>
                    </a:cubicBezTo>
                    <a:cubicBezTo>
                      <a:pt x="3250802" y="2661552"/>
                      <a:pt x="3244201" y="2604573"/>
                      <a:pt x="3244201" y="2546005"/>
                    </a:cubicBezTo>
                    <a:cubicBezTo>
                      <a:pt x="3244201" y="2133848"/>
                      <a:pt x="3578583" y="1799466"/>
                      <a:pt x="3990889" y="1799466"/>
                    </a:cubicBezTo>
                    <a:cubicBezTo>
                      <a:pt x="4205654" y="1799466"/>
                      <a:pt x="4399622" y="1890246"/>
                      <a:pt x="4535866" y="2035375"/>
                    </a:cubicBezTo>
                    <a:cubicBezTo>
                      <a:pt x="4705960" y="2001822"/>
                      <a:pt x="4865681" y="1939681"/>
                      <a:pt x="5009966" y="1854162"/>
                    </a:cubicBezTo>
                    <a:cubicBezTo>
                      <a:pt x="4954128" y="2028426"/>
                      <a:pt x="4835802" y="2174647"/>
                      <a:pt x="4681640" y="2267114"/>
                    </a:cubicBezTo>
                    <a:cubicBezTo>
                      <a:pt x="4832675" y="2249047"/>
                      <a:pt x="4976612" y="2208993"/>
                      <a:pt x="5110375" y="2149532"/>
                    </a:cubicBezTo>
                    <a:cubicBezTo>
                      <a:pt x="5010462" y="2299277"/>
                      <a:pt x="4883748" y="2430806"/>
                      <a:pt x="4737974" y="2536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0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GB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: Shape 18"/>
              <p:cNvSpPr/>
              <p:nvPr/>
            </p:nvSpPr>
            <p:spPr>
              <a:xfrm>
                <a:off x="4612172" y="6319154"/>
                <a:ext cx="173012" cy="173012"/>
              </a:xfrm>
              <a:custGeom>
                <a:avLst/>
                <a:gdLst>
                  <a:gd name="connsiteX0" fmla="*/ 2847628 w 6505575"/>
                  <a:gd name="connsiteY0" fmla="*/ 2643386 h 6505575"/>
                  <a:gd name="connsiteX1" fmla="*/ 3905718 w 6505575"/>
                  <a:gd name="connsiteY1" fmla="*/ 3252787 h 6505575"/>
                  <a:gd name="connsiteX2" fmla="*/ 2847628 w 6505575"/>
                  <a:gd name="connsiteY2" fmla="*/ 3862189 h 6505575"/>
                  <a:gd name="connsiteX3" fmla="*/ 3252788 w 6505575"/>
                  <a:gd name="connsiteY3" fmla="*/ 1829693 h 6505575"/>
                  <a:gd name="connsiteX4" fmla="*/ 1662279 w 6505575"/>
                  <a:gd name="connsiteY4" fmla="*/ 1913425 h 6505575"/>
                  <a:gd name="connsiteX5" fmla="*/ 1303974 w 6505575"/>
                  <a:gd name="connsiteY5" fmla="*/ 2275055 h 6505575"/>
                  <a:gd name="connsiteX6" fmla="*/ 1220242 w 6505575"/>
                  <a:gd name="connsiteY6" fmla="*/ 3252788 h 6505575"/>
                  <a:gd name="connsiteX7" fmla="*/ 1303974 w 6505575"/>
                  <a:gd name="connsiteY7" fmla="*/ 4230520 h 6505575"/>
                  <a:gd name="connsiteX8" fmla="*/ 1662279 w 6505575"/>
                  <a:gd name="connsiteY8" fmla="*/ 4588825 h 6505575"/>
                  <a:gd name="connsiteX9" fmla="*/ 3252788 w 6505575"/>
                  <a:gd name="connsiteY9" fmla="*/ 4675882 h 6505575"/>
                  <a:gd name="connsiteX10" fmla="*/ 4843296 w 6505575"/>
                  <a:gd name="connsiteY10" fmla="*/ 4592150 h 6505575"/>
                  <a:gd name="connsiteX11" fmla="*/ 5201601 w 6505575"/>
                  <a:gd name="connsiteY11" fmla="*/ 4233895 h 6505575"/>
                  <a:gd name="connsiteX12" fmla="*/ 5285284 w 6505575"/>
                  <a:gd name="connsiteY12" fmla="*/ 3256113 h 6505575"/>
                  <a:gd name="connsiteX13" fmla="*/ 5201601 w 6505575"/>
                  <a:gd name="connsiteY13" fmla="*/ 2275055 h 6505575"/>
                  <a:gd name="connsiteX14" fmla="*/ 4843296 w 6505575"/>
                  <a:gd name="connsiteY14" fmla="*/ 1916750 h 6505575"/>
                  <a:gd name="connsiteX15" fmla="*/ 3252788 w 6505575"/>
                  <a:gd name="connsiteY15" fmla="*/ 1829693 h 6505575"/>
                  <a:gd name="connsiteX16" fmla="*/ 3252788 w 6505575"/>
                  <a:gd name="connsiteY16" fmla="*/ 0 h 6505575"/>
                  <a:gd name="connsiteX17" fmla="*/ 6505575 w 6505575"/>
                  <a:gd name="connsiteY17" fmla="*/ 3252788 h 6505575"/>
                  <a:gd name="connsiteX18" fmla="*/ 3252788 w 6505575"/>
                  <a:gd name="connsiteY18" fmla="*/ 6505575 h 6505575"/>
                  <a:gd name="connsiteX19" fmla="*/ 0 w 6505575"/>
                  <a:gd name="connsiteY19" fmla="*/ 3252788 h 6505575"/>
                  <a:gd name="connsiteX20" fmla="*/ 3252788 w 6505575"/>
                  <a:gd name="connsiteY20" fmla="*/ 0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505575" h="6505575">
                    <a:moveTo>
                      <a:pt x="2847628" y="2643386"/>
                    </a:moveTo>
                    <a:lnTo>
                      <a:pt x="3905718" y="3252787"/>
                    </a:lnTo>
                    <a:lnTo>
                      <a:pt x="2847628" y="3862189"/>
                    </a:lnTo>
                    <a:close/>
                    <a:moveTo>
                      <a:pt x="3252788" y="1829693"/>
                    </a:moveTo>
                    <a:cubicBezTo>
                      <a:pt x="3252788" y="1829693"/>
                      <a:pt x="1980381" y="1829693"/>
                      <a:pt x="1662279" y="1913425"/>
                    </a:cubicBezTo>
                    <a:cubicBezTo>
                      <a:pt x="1491490" y="1960279"/>
                      <a:pt x="1350828" y="2100941"/>
                      <a:pt x="1303974" y="2275055"/>
                    </a:cubicBezTo>
                    <a:cubicBezTo>
                      <a:pt x="1220242" y="2593157"/>
                      <a:pt x="1220242" y="3252788"/>
                      <a:pt x="1220242" y="3252788"/>
                    </a:cubicBezTo>
                    <a:cubicBezTo>
                      <a:pt x="1220242" y="3252788"/>
                      <a:pt x="1220242" y="3915793"/>
                      <a:pt x="1303974" y="4230520"/>
                    </a:cubicBezTo>
                    <a:cubicBezTo>
                      <a:pt x="1350878" y="4404635"/>
                      <a:pt x="1488164" y="4541971"/>
                      <a:pt x="1662279" y="4588825"/>
                    </a:cubicBezTo>
                    <a:cubicBezTo>
                      <a:pt x="1983706" y="4675882"/>
                      <a:pt x="3252788" y="4675882"/>
                      <a:pt x="3252788" y="4675882"/>
                    </a:cubicBezTo>
                    <a:cubicBezTo>
                      <a:pt x="3252788" y="4675882"/>
                      <a:pt x="4525195" y="4675882"/>
                      <a:pt x="4843296" y="4592150"/>
                    </a:cubicBezTo>
                    <a:cubicBezTo>
                      <a:pt x="5017411" y="4545296"/>
                      <a:pt x="5154698" y="4408010"/>
                      <a:pt x="5201601" y="4233895"/>
                    </a:cubicBezTo>
                    <a:cubicBezTo>
                      <a:pt x="5285284" y="3915793"/>
                      <a:pt x="5285284" y="3256113"/>
                      <a:pt x="5285284" y="3256113"/>
                    </a:cubicBezTo>
                    <a:cubicBezTo>
                      <a:pt x="5285284" y="3256113"/>
                      <a:pt x="5288659" y="2593157"/>
                      <a:pt x="5201601" y="2275055"/>
                    </a:cubicBezTo>
                    <a:cubicBezTo>
                      <a:pt x="5154698" y="2100941"/>
                      <a:pt x="5017411" y="1963604"/>
                      <a:pt x="4843296" y="1916750"/>
                    </a:cubicBezTo>
                    <a:cubicBezTo>
                      <a:pt x="4525195" y="1829693"/>
                      <a:pt x="3252788" y="1829693"/>
                      <a:pt x="3252788" y="1829693"/>
                    </a:cubicBezTo>
                    <a:close/>
                    <a:moveTo>
                      <a:pt x="3252788" y="0"/>
                    </a:moveTo>
                    <a:cubicBezTo>
                      <a:pt x="5048978" y="0"/>
                      <a:pt x="6505575" y="1456597"/>
                      <a:pt x="6505575" y="3252788"/>
                    </a:cubicBezTo>
                    <a:cubicBezTo>
                      <a:pt x="6505575" y="5048978"/>
                      <a:pt x="5048978" y="6505575"/>
                      <a:pt x="3252788" y="6505575"/>
                    </a:cubicBezTo>
                    <a:cubicBezTo>
                      <a:pt x="1456597" y="6505575"/>
                      <a:pt x="0" y="5048978"/>
                      <a:pt x="0" y="3252788"/>
                    </a:cubicBezTo>
                    <a:cubicBezTo>
                      <a:pt x="0" y="1456597"/>
                      <a:pt x="1456597" y="0"/>
                      <a:pt x="32527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0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GB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: Shape 19"/>
              <p:cNvSpPr/>
              <p:nvPr/>
            </p:nvSpPr>
            <p:spPr>
              <a:xfrm>
                <a:off x="4009175" y="6319154"/>
                <a:ext cx="173012" cy="173012"/>
              </a:xfrm>
              <a:custGeom>
                <a:avLst/>
                <a:gdLst>
                  <a:gd name="connsiteX0" fmla="*/ 3252789 w 6505575"/>
                  <a:gd name="connsiteY0" fmla="*/ 2630184 h 6505575"/>
                  <a:gd name="connsiteX1" fmla="*/ 3875393 w 6505575"/>
                  <a:gd name="connsiteY1" fmla="*/ 3252789 h 6505575"/>
                  <a:gd name="connsiteX2" fmla="*/ 3252789 w 6505575"/>
                  <a:gd name="connsiteY2" fmla="*/ 3875393 h 6505575"/>
                  <a:gd name="connsiteX3" fmla="*/ 2630184 w 6505575"/>
                  <a:gd name="connsiteY3" fmla="*/ 3252789 h 6505575"/>
                  <a:gd name="connsiteX4" fmla="*/ 3252789 w 6505575"/>
                  <a:gd name="connsiteY4" fmla="*/ 2630184 h 6505575"/>
                  <a:gd name="connsiteX5" fmla="*/ 3252788 w 6505575"/>
                  <a:gd name="connsiteY5" fmla="*/ 2293668 h 6505575"/>
                  <a:gd name="connsiteX6" fmla="*/ 2293619 w 6505575"/>
                  <a:gd name="connsiteY6" fmla="*/ 3252787 h 6505575"/>
                  <a:gd name="connsiteX7" fmla="*/ 3252788 w 6505575"/>
                  <a:gd name="connsiteY7" fmla="*/ 4211907 h 6505575"/>
                  <a:gd name="connsiteX8" fmla="*/ 4211908 w 6505575"/>
                  <a:gd name="connsiteY8" fmla="*/ 3252787 h 6505575"/>
                  <a:gd name="connsiteX9" fmla="*/ 3252788 w 6505575"/>
                  <a:gd name="connsiteY9" fmla="*/ 2293668 h 6505575"/>
                  <a:gd name="connsiteX10" fmla="*/ 4249828 w 6505575"/>
                  <a:gd name="connsiteY10" fmla="*/ 2031602 h 6505575"/>
                  <a:gd name="connsiteX11" fmla="*/ 4025682 w 6505575"/>
                  <a:gd name="connsiteY11" fmla="*/ 2255747 h 6505575"/>
                  <a:gd name="connsiteX12" fmla="*/ 4249828 w 6505575"/>
                  <a:gd name="connsiteY12" fmla="*/ 2479893 h 6505575"/>
                  <a:gd name="connsiteX13" fmla="*/ 4473973 w 6505575"/>
                  <a:gd name="connsiteY13" fmla="*/ 2255747 h 6505575"/>
                  <a:gd name="connsiteX14" fmla="*/ 4249828 w 6505575"/>
                  <a:gd name="connsiteY14" fmla="*/ 2031602 h 6505575"/>
                  <a:gd name="connsiteX15" fmla="*/ 3252788 w 6505575"/>
                  <a:gd name="connsiteY15" fmla="*/ 1721541 h 6505575"/>
                  <a:gd name="connsiteX16" fmla="*/ 4007566 w 6505575"/>
                  <a:gd name="connsiteY16" fmla="*/ 1732460 h 6505575"/>
                  <a:gd name="connsiteX17" fmla="*/ 4354356 w 6505575"/>
                  <a:gd name="connsiteY17" fmla="*/ 1796736 h 6505575"/>
                  <a:gd name="connsiteX18" fmla="*/ 4569121 w 6505575"/>
                  <a:gd name="connsiteY18" fmla="*/ 1936454 h 6505575"/>
                  <a:gd name="connsiteX19" fmla="*/ 4708839 w 6505575"/>
                  <a:gd name="connsiteY19" fmla="*/ 2151219 h 6505575"/>
                  <a:gd name="connsiteX20" fmla="*/ 4773164 w 6505575"/>
                  <a:gd name="connsiteY20" fmla="*/ 2498059 h 6505575"/>
                  <a:gd name="connsiteX21" fmla="*/ 4784034 w 6505575"/>
                  <a:gd name="connsiteY21" fmla="*/ 3252837 h 6505575"/>
                  <a:gd name="connsiteX22" fmla="*/ 4773164 w 6505575"/>
                  <a:gd name="connsiteY22" fmla="*/ 4007615 h 6505575"/>
                  <a:gd name="connsiteX23" fmla="*/ 4708839 w 6505575"/>
                  <a:gd name="connsiteY23" fmla="*/ 4354405 h 6505575"/>
                  <a:gd name="connsiteX24" fmla="*/ 4354356 w 6505575"/>
                  <a:gd name="connsiteY24" fmla="*/ 4708888 h 6505575"/>
                  <a:gd name="connsiteX25" fmla="*/ 4007516 w 6505575"/>
                  <a:gd name="connsiteY25" fmla="*/ 4773213 h 6505575"/>
                  <a:gd name="connsiteX26" fmla="*/ 3252738 w 6505575"/>
                  <a:gd name="connsiteY26" fmla="*/ 4784083 h 6505575"/>
                  <a:gd name="connsiteX27" fmla="*/ 2498010 w 6505575"/>
                  <a:gd name="connsiteY27" fmla="*/ 4773213 h 6505575"/>
                  <a:gd name="connsiteX28" fmla="*/ 2151170 w 6505575"/>
                  <a:gd name="connsiteY28" fmla="*/ 4708888 h 6505575"/>
                  <a:gd name="connsiteX29" fmla="*/ 1936405 w 6505575"/>
                  <a:gd name="connsiteY29" fmla="*/ 4569170 h 6505575"/>
                  <a:gd name="connsiteX30" fmla="*/ 1796687 w 6505575"/>
                  <a:gd name="connsiteY30" fmla="*/ 4354405 h 6505575"/>
                  <a:gd name="connsiteX31" fmla="*/ 1732411 w 6505575"/>
                  <a:gd name="connsiteY31" fmla="*/ 4007615 h 6505575"/>
                  <a:gd name="connsiteX32" fmla="*/ 1721492 w 6505575"/>
                  <a:gd name="connsiteY32" fmla="*/ 3252837 h 6505575"/>
                  <a:gd name="connsiteX33" fmla="*/ 1732411 w 6505575"/>
                  <a:gd name="connsiteY33" fmla="*/ 2498059 h 6505575"/>
                  <a:gd name="connsiteX34" fmla="*/ 1796687 w 6505575"/>
                  <a:gd name="connsiteY34" fmla="*/ 2151219 h 6505575"/>
                  <a:gd name="connsiteX35" fmla="*/ 1936455 w 6505575"/>
                  <a:gd name="connsiteY35" fmla="*/ 1936454 h 6505575"/>
                  <a:gd name="connsiteX36" fmla="*/ 2151220 w 6505575"/>
                  <a:gd name="connsiteY36" fmla="*/ 1796736 h 6505575"/>
                  <a:gd name="connsiteX37" fmla="*/ 2498010 w 6505575"/>
                  <a:gd name="connsiteY37" fmla="*/ 1732411 h 6505575"/>
                  <a:gd name="connsiteX38" fmla="*/ 3252788 w 6505575"/>
                  <a:gd name="connsiteY38" fmla="*/ 1721541 h 6505575"/>
                  <a:gd name="connsiteX39" fmla="*/ 3252788 w 6505575"/>
                  <a:gd name="connsiteY39" fmla="*/ 1384976 h 6505575"/>
                  <a:gd name="connsiteX40" fmla="*/ 2482722 w 6505575"/>
                  <a:gd name="connsiteY40" fmla="*/ 1396243 h 6505575"/>
                  <a:gd name="connsiteX41" fmla="*/ 2029319 w 6505575"/>
                  <a:gd name="connsiteY41" fmla="*/ 1483052 h 6505575"/>
                  <a:gd name="connsiteX42" fmla="*/ 1698511 w 6505575"/>
                  <a:gd name="connsiteY42" fmla="*/ 1698511 h 6505575"/>
                  <a:gd name="connsiteX43" fmla="*/ 1483002 w 6505575"/>
                  <a:gd name="connsiteY43" fmla="*/ 2029319 h 6505575"/>
                  <a:gd name="connsiteX44" fmla="*/ 1396243 w 6505575"/>
                  <a:gd name="connsiteY44" fmla="*/ 2482722 h 6505575"/>
                  <a:gd name="connsiteX45" fmla="*/ 1384976 w 6505575"/>
                  <a:gd name="connsiteY45" fmla="*/ 3252788 h 6505575"/>
                  <a:gd name="connsiteX46" fmla="*/ 1396292 w 6505575"/>
                  <a:gd name="connsiteY46" fmla="*/ 4022903 h 6505575"/>
                  <a:gd name="connsiteX47" fmla="*/ 1483102 w 6505575"/>
                  <a:gd name="connsiteY47" fmla="*/ 4476256 h 6505575"/>
                  <a:gd name="connsiteX48" fmla="*/ 1698511 w 6505575"/>
                  <a:gd name="connsiteY48" fmla="*/ 4807064 h 6505575"/>
                  <a:gd name="connsiteX49" fmla="*/ 2029369 w 6505575"/>
                  <a:gd name="connsiteY49" fmla="*/ 5022523 h 6505575"/>
                  <a:gd name="connsiteX50" fmla="*/ 2482722 w 6505575"/>
                  <a:gd name="connsiteY50" fmla="*/ 5109332 h 6505575"/>
                  <a:gd name="connsiteX51" fmla="*/ 3252837 w 6505575"/>
                  <a:gd name="connsiteY51" fmla="*/ 5120599 h 6505575"/>
                  <a:gd name="connsiteX52" fmla="*/ 4022903 w 6505575"/>
                  <a:gd name="connsiteY52" fmla="*/ 5109332 h 6505575"/>
                  <a:gd name="connsiteX53" fmla="*/ 4476256 w 6505575"/>
                  <a:gd name="connsiteY53" fmla="*/ 5022523 h 6505575"/>
                  <a:gd name="connsiteX54" fmla="*/ 5022523 w 6505575"/>
                  <a:gd name="connsiteY54" fmla="*/ 4476256 h 6505575"/>
                  <a:gd name="connsiteX55" fmla="*/ 5109332 w 6505575"/>
                  <a:gd name="connsiteY55" fmla="*/ 4022853 h 6505575"/>
                  <a:gd name="connsiteX56" fmla="*/ 5120599 w 6505575"/>
                  <a:gd name="connsiteY56" fmla="*/ 3252788 h 6505575"/>
                  <a:gd name="connsiteX57" fmla="*/ 5109382 w 6505575"/>
                  <a:gd name="connsiteY57" fmla="*/ 2482722 h 6505575"/>
                  <a:gd name="connsiteX58" fmla="*/ 5022523 w 6505575"/>
                  <a:gd name="connsiteY58" fmla="*/ 2029319 h 6505575"/>
                  <a:gd name="connsiteX59" fmla="*/ 4807114 w 6505575"/>
                  <a:gd name="connsiteY59" fmla="*/ 1698511 h 6505575"/>
                  <a:gd name="connsiteX60" fmla="*/ 4476256 w 6505575"/>
                  <a:gd name="connsiteY60" fmla="*/ 1483002 h 6505575"/>
                  <a:gd name="connsiteX61" fmla="*/ 4022853 w 6505575"/>
                  <a:gd name="connsiteY61" fmla="*/ 1396292 h 6505575"/>
                  <a:gd name="connsiteX62" fmla="*/ 3252788 w 6505575"/>
                  <a:gd name="connsiteY62" fmla="*/ 1384976 h 6505575"/>
                  <a:gd name="connsiteX63" fmla="*/ 3252788 w 6505575"/>
                  <a:gd name="connsiteY63" fmla="*/ 0 h 6505575"/>
                  <a:gd name="connsiteX64" fmla="*/ 6505575 w 6505575"/>
                  <a:gd name="connsiteY64" fmla="*/ 3252788 h 6505575"/>
                  <a:gd name="connsiteX65" fmla="*/ 3252788 w 6505575"/>
                  <a:gd name="connsiteY65" fmla="*/ 6505575 h 6505575"/>
                  <a:gd name="connsiteX66" fmla="*/ 0 w 6505575"/>
                  <a:gd name="connsiteY66" fmla="*/ 3252788 h 6505575"/>
                  <a:gd name="connsiteX67" fmla="*/ 3252788 w 6505575"/>
                  <a:gd name="connsiteY67" fmla="*/ 0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505575" h="6505575">
                    <a:moveTo>
                      <a:pt x="3252789" y="2630184"/>
                    </a:moveTo>
                    <a:cubicBezTo>
                      <a:pt x="3596650" y="2630184"/>
                      <a:pt x="3875393" y="2908927"/>
                      <a:pt x="3875393" y="3252789"/>
                    </a:cubicBezTo>
                    <a:cubicBezTo>
                      <a:pt x="3875393" y="3596650"/>
                      <a:pt x="3596650" y="3875393"/>
                      <a:pt x="3252789" y="3875393"/>
                    </a:cubicBezTo>
                    <a:cubicBezTo>
                      <a:pt x="2908926" y="3875393"/>
                      <a:pt x="2630184" y="3596650"/>
                      <a:pt x="2630184" y="3252789"/>
                    </a:cubicBezTo>
                    <a:cubicBezTo>
                      <a:pt x="2630184" y="2908927"/>
                      <a:pt x="2908926" y="2630184"/>
                      <a:pt x="3252789" y="2630184"/>
                    </a:cubicBezTo>
                    <a:close/>
                    <a:moveTo>
                      <a:pt x="3252788" y="2293668"/>
                    </a:moveTo>
                    <a:cubicBezTo>
                      <a:pt x="2723048" y="2293668"/>
                      <a:pt x="2293619" y="2723048"/>
                      <a:pt x="2293619" y="3252787"/>
                    </a:cubicBezTo>
                    <a:cubicBezTo>
                      <a:pt x="2293619" y="3782527"/>
                      <a:pt x="2723048" y="4211907"/>
                      <a:pt x="3252788" y="4211907"/>
                    </a:cubicBezTo>
                    <a:cubicBezTo>
                      <a:pt x="3782478" y="4211907"/>
                      <a:pt x="4211908" y="3782527"/>
                      <a:pt x="4211908" y="3252787"/>
                    </a:cubicBezTo>
                    <a:cubicBezTo>
                      <a:pt x="4211908" y="2723048"/>
                      <a:pt x="3782478" y="2293668"/>
                      <a:pt x="3252788" y="2293668"/>
                    </a:cubicBezTo>
                    <a:close/>
                    <a:moveTo>
                      <a:pt x="4249828" y="2031602"/>
                    </a:moveTo>
                    <a:cubicBezTo>
                      <a:pt x="4126041" y="2031602"/>
                      <a:pt x="4025682" y="2131961"/>
                      <a:pt x="4025682" y="2255747"/>
                    </a:cubicBezTo>
                    <a:cubicBezTo>
                      <a:pt x="4025682" y="2379534"/>
                      <a:pt x="4126041" y="2479893"/>
                      <a:pt x="4249828" y="2479893"/>
                    </a:cubicBezTo>
                    <a:cubicBezTo>
                      <a:pt x="4373614" y="2479893"/>
                      <a:pt x="4473923" y="2379534"/>
                      <a:pt x="4473973" y="2255747"/>
                    </a:cubicBezTo>
                    <a:cubicBezTo>
                      <a:pt x="4473973" y="2131961"/>
                      <a:pt x="4373614" y="2031602"/>
                      <a:pt x="4249828" y="2031602"/>
                    </a:cubicBezTo>
                    <a:close/>
                    <a:moveTo>
                      <a:pt x="3252788" y="1721541"/>
                    </a:moveTo>
                    <a:cubicBezTo>
                      <a:pt x="3751506" y="1721541"/>
                      <a:pt x="3810570" y="1723477"/>
                      <a:pt x="4007566" y="1732460"/>
                    </a:cubicBezTo>
                    <a:cubicBezTo>
                      <a:pt x="4189672" y="1740749"/>
                      <a:pt x="4288542" y="1771175"/>
                      <a:pt x="4354356" y="1796736"/>
                    </a:cubicBezTo>
                    <a:cubicBezTo>
                      <a:pt x="4435507" y="1826665"/>
                      <a:pt x="4508865" y="1874412"/>
                      <a:pt x="4569121" y="1936454"/>
                    </a:cubicBezTo>
                    <a:cubicBezTo>
                      <a:pt x="4631163" y="1996710"/>
                      <a:pt x="4678910" y="2070118"/>
                      <a:pt x="4708839" y="2151219"/>
                    </a:cubicBezTo>
                    <a:cubicBezTo>
                      <a:pt x="4734450" y="2217033"/>
                      <a:pt x="4764875" y="2315953"/>
                      <a:pt x="4773164" y="2498059"/>
                    </a:cubicBezTo>
                    <a:cubicBezTo>
                      <a:pt x="4782148" y="2695005"/>
                      <a:pt x="4784034" y="2754069"/>
                      <a:pt x="4784034" y="3252837"/>
                    </a:cubicBezTo>
                    <a:cubicBezTo>
                      <a:pt x="4784034" y="3751555"/>
                      <a:pt x="4782148" y="3810619"/>
                      <a:pt x="4773164" y="4007615"/>
                    </a:cubicBezTo>
                    <a:cubicBezTo>
                      <a:pt x="4764826" y="4189721"/>
                      <a:pt x="4734400" y="4288591"/>
                      <a:pt x="4708839" y="4354405"/>
                    </a:cubicBezTo>
                    <a:cubicBezTo>
                      <a:pt x="4646003" y="4517302"/>
                      <a:pt x="4517253" y="4646052"/>
                      <a:pt x="4354356" y="4708888"/>
                    </a:cubicBezTo>
                    <a:cubicBezTo>
                      <a:pt x="4288542" y="4734499"/>
                      <a:pt x="4189622" y="4764924"/>
                      <a:pt x="4007516" y="4773213"/>
                    </a:cubicBezTo>
                    <a:cubicBezTo>
                      <a:pt x="3810620" y="4782197"/>
                      <a:pt x="3751556" y="4784083"/>
                      <a:pt x="3252738" y="4784083"/>
                    </a:cubicBezTo>
                    <a:cubicBezTo>
                      <a:pt x="2753970" y="4784083"/>
                      <a:pt x="2694956" y="4782197"/>
                      <a:pt x="2498010" y="4773213"/>
                    </a:cubicBezTo>
                    <a:cubicBezTo>
                      <a:pt x="2315904" y="4764924"/>
                      <a:pt x="2216984" y="4734499"/>
                      <a:pt x="2151170" y="4708888"/>
                    </a:cubicBezTo>
                    <a:cubicBezTo>
                      <a:pt x="2070019" y="4678959"/>
                      <a:pt x="1996661" y="4631212"/>
                      <a:pt x="1936405" y="4569170"/>
                    </a:cubicBezTo>
                    <a:cubicBezTo>
                      <a:pt x="1874363" y="4508914"/>
                      <a:pt x="1826666" y="4435556"/>
                      <a:pt x="1796687" y="4354405"/>
                    </a:cubicBezTo>
                    <a:cubicBezTo>
                      <a:pt x="1771126" y="4288591"/>
                      <a:pt x="1740700" y="4189721"/>
                      <a:pt x="1732411" y="4007615"/>
                    </a:cubicBezTo>
                    <a:cubicBezTo>
                      <a:pt x="1723428" y="3810619"/>
                      <a:pt x="1721492" y="3751555"/>
                      <a:pt x="1721492" y="3252837"/>
                    </a:cubicBezTo>
                    <a:cubicBezTo>
                      <a:pt x="1721492" y="2754069"/>
                      <a:pt x="1723428" y="2695005"/>
                      <a:pt x="1732411" y="2498059"/>
                    </a:cubicBezTo>
                    <a:cubicBezTo>
                      <a:pt x="1740700" y="2315953"/>
                      <a:pt x="1771126" y="2217033"/>
                      <a:pt x="1796687" y="2151219"/>
                    </a:cubicBezTo>
                    <a:cubicBezTo>
                      <a:pt x="1826666" y="2070068"/>
                      <a:pt x="1874413" y="1996710"/>
                      <a:pt x="1936455" y="1936454"/>
                    </a:cubicBezTo>
                    <a:cubicBezTo>
                      <a:pt x="1996661" y="1874412"/>
                      <a:pt x="2070069" y="1826665"/>
                      <a:pt x="2151220" y="1796736"/>
                    </a:cubicBezTo>
                    <a:cubicBezTo>
                      <a:pt x="2216984" y="1771175"/>
                      <a:pt x="2315904" y="1740749"/>
                      <a:pt x="2498010" y="1732411"/>
                    </a:cubicBezTo>
                    <a:cubicBezTo>
                      <a:pt x="2694956" y="1723427"/>
                      <a:pt x="2754020" y="1721541"/>
                      <a:pt x="3252788" y="1721541"/>
                    </a:cubicBezTo>
                    <a:close/>
                    <a:moveTo>
                      <a:pt x="3252788" y="1384976"/>
                    </a:moveTo>
                    <a:cubicBezTo>
                      <a:pt x="2745532" y="1384976"/>
                      <a:pt x="2681902" y="1387160"/>
                      <a:pt x="2482722" y="1396243"/>
                    </a:cubicBezTo>
                    <a:cubicBezTo>
                      <a:pt x="2283890" y="1405326"/>
                      <a:pt x="2148142" y="1436893"/>
                      <a:pt x="2029319" y="1483052"/>
                    </a:cubicBezTo>
                    <a:cubicBezTo>
                      <a:pt x="1904689" y="1529956"/>
                      <a:pt x="1791773" y="1603463"/>
                      <a:pt x="1698511" y="1698511"/>
                    </a:cubicBezTo>
                    <a:cubicBezTo>
                      <a:pt x="1603463" y="1791773"/>
                      <a:pt x="1529906" y="1904689"/>
                      <a:pt x="1483002" y="2029319"/>
                    </a:cubicBezTo>
                    <a:cubicBezTo>
                      <a:pt x="1436843" y="2148142"/>
                      <a:pt x="1405276" y="2283890"/>
                      <a:pt x="1396243" y="2482722"/>
                    </a:cubicBezTo>
                    <a:cubicBezTo>
                      <a:pt x="1387110" y="2681902"/>
                      <a:pt x="1384976" y="2745532"/>
                      <a:pt x="1384976" y="3252788"/>
                    </a:cubicBezTo>
                    <a:cubicBezTo>
                      <a:pt x="1384976" y="3760043"/>
                      <a:pt x="1387110" y="3823673"/>
                      <a:pt x="1396292" y="4022903"/>
                    </a:cubicBezTo>
                    <a:cubicBezTo>
                      <a:pt x="1405326" y="4221685"/>
                      <a:pt x="1436942" y="4357483"/>
                      <a:pt x="1483102" y="4476256"/>
                    </a:cubicBezTo>
                    <a:cubicBezTo>
                      <a:pt x="1530005" y="4600886"/>
                      <a:pt x="1603513" y="4713802"/>
                      <a:pt x="1698511" y="4807064"/>
                    </a:cubicBezTo>
                    <a:cubicBezTo>
                      <a:pt x="1791823" y="4902112"/>
                      <a:pt x="1904689" y="4975620"/>
                      <a:pt x="2029369" y="5022523"/>
                    </a:cubicBezTo>
                    <a:cubicBezTo>
                      <a:pt x="2148142" y="5068683"/>
                      <a:pt x="2283940" y="5100250"/>
                      <a:pt x="2482722" y="5109332"/>
                    </a:cubicBezTo>
                    <a:cubicBezTo>
                      <a:pt x="2681952" y="5118415"/>
                      <a:pt x="2745532" y="5120599"/>
                      <a:pt x="3252837" y="5120599"/>
                    </a:cubicBezTo>
                    <a:cubicBezTo>
                      <a:pt x="3760093" y="5120599"/>
                      <a:pt x="3823723" y="5118415"/>
                      <a:pt x="4022903" y="5109332"/>
                    </a:cubicBezTo>
                    <a:cubicBezTo>
                      <a:pt x="4221685" y="5100250"/>
                      <a:pt x="4357483" y="5068683"/>
                      <a:pt x="4476256" y="5022523"/>
                    </a:cubicBezTo>
                    <a:cubicBezTo>
                      <a:pt x="4727154" y="4925490"/>
                      <a:pt x="4925490" y="4727154"/>
                      <a:pt x="5022523" y="4476256"/>
                    </a:cubicBezTo>
                    <a:cubicBezTo>
                      <a:pt x="5068683" y="4357433"/>
                      <a:pt x="5100299" y="4221685"/>
                      <a:pt x="5109332" y="4022853"/>
                    </a:cubicBezTo>
                    <a:cubicBezTo>
                      <a:pt x="5118465" y="3823673"/>
                      <a:pt x="5120599" y="3760043"/>
                      <a:pt x="5120599" y="3252788"/>
                    </a:cubicBezTo>
                    <a:cubicBezTo>
                      <a:pt x="5120599" y="2745532"/>
                      <a:pt x="5118465" y="2681902"/>
                      <a:pt x="5109382" y="2482722"/>
                    </a:cubicBezTo>
                    <a:cubicBezTo>
                      <a:pt x="5100299" y="2283890"/>
                      <a:pt x="5068732" y="2148142"/>
                      <a:pt x="5022523" y="2029319"/>
                    </a:cubicBezTo>
                    <a:cubicBezTo>
                      <a:pt x="4975669" y="1904689"/>
                      <a:pt x="4902112" y="1791823"/>
                      <a:pt x="4807114" y="1698511"/>
                    </a:cubicBezTo>
                    <a:cubicBezTo>
                      <a:pt x="4713802" y="1603463"/>
                      <a:pt x="4600886" y="1529906"/>
                      <a:pt x="4476256" y="1483002"/>
                    </a:cubicBezTo>
                    <a:cubicBezTo>
                      <a:pt x="4357433" y="1436893"/>
                      <a:pt x="4221685" y="1405326"/>
                      <a:pt x="4022853" y="1396292"/>
                    </a:cubicBezTo>
                    <a:cubicBezTo>
                      <a:pt x="3823673" y="1387160"/>
                      <a:pt x="3760043" y="1384976"/>
                      <a:pt x="3252788" y="1384976"/>
                    </a:cubicBezTo>
                    <a:close/>
                    <a:moveTo>
                      <a:pt x="3252788" y="0"/>
                    </a:moveTo>
                    <a:cubicBezTo>
                      <a:pt x="5048978" y="0"/>
                      <a:pt x="6505575" y="1456597"/>
                      <a:pt x="6505575" y="3252788"/>
                    </a:cubicBezTo>
                    <a:cubicBezTo>
                      <a:pt x="6505575" y="5048978"/>
                      <a:pt x="5048978" y="6505575"/>
                      <a:pt x="3252788" y="6505575"/>
                    </a:cubicBezTo>
                    <a:cubicBezTo>
                      <a:pt x="1456597" y="6505575"/>
                      <a:pt x="0" y="5048978"/>
                      <a:pt x="0" y="3252788"/>
                    </a:cubicBezTo>
                    <a:cubicBezTo>
                      <a:pt x="0" y="1456597"/>
                      <a:pt x="1456597" y="0"/>
                      <a:pt x="32527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0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GB" sz="18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1" name="Freeform: Shape 20"/>
          <p:cNvSpPr/>
          <p:nvPr userDrawn="1"/>
        </p:nvSpPr>
        <p:spPr>
          <a:xfrm>
            <a:off x="11471504" y="6083574"/>
            <a:ext cx="720496" cy="774426"/>
          </a:xfrm>
          <a:custGeom>
            <a:avLst/>
            <a:gdLst>
              <a:gd name="connsiteX0" fmla="*/ 720496 w 720496"/>
              <a:gd name="connsiteY0" fmla="*/ 0 h 774426"/>
              <a:gd name="connsiteX1" fmla="*/ 720496 w 720496"/>
              <a:gd name="connsiteY1" fmla="*/ 774426 h 774426"/>
              <a:gd name="connsiteX2" fmla="*/ 1095 w 720496"/>
              <a:gd name="connsiteY2" fmla="*/ 774426 h 774426"/>
              <a:gd name="connsiteX3" fmla="*/ 2 w 720496"/>
              <a:gd name="connsiteY3" fmla="*/ 766534 h 774426"/>
              <a:gd name="connsiteX4" fmla="*/ 36630 w 720496"/>
              <a:gd name="connsiteY4" fmla="*/ 666469 h 774426"/>
              <a:gd name="connsiteX5" fmla="*/ 359988 w 720496"/>
              <a:gd name="connsiteY5" fmla="*/ 537877 h 774426"/>
              <a:gd name="connsiteX6" fmla="*/ 586799 w 720496"/>
              <a:gd name="connsiteY6" fmla="*/ 62436 h 774426"/>
              <a:gd name="connsiteX7" fmla="*/ 699797 w 720496"/>
              <a:gd name="connsiteY7" fmla="*/ 1402 h 77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496" h="774426">
                <a:moveTo>
                  <a:pt x="720496" y="0"/>
                </a:moveTo>
                <a:lnTo>
                  <a:pt x="720496" y="774426"/>
                </a:lnTo>
                <a:lnTo>
                  <a:pt x="1095" y="774426"/>
                </a:lnTo>
                <a:lnTo>
                  <a:pt x="2" y="766534"/>
                </a:lnTo>
                <a:cubicBezTo>
                  <a:pt x="-122" y="732835"/>
                  <a:pt x="9938" y="699389"/>
                  <a:pt x="36630" y="666469"/>
                </a:cubicBezTo>
                <a:cubicBezTo>
                  <a:pt x="111242" y="574709"/>
                  <a:pt x="262465" y="603724"/>
                  <a:pt x="359988" y="537877"/>
                </a:cubicBezTo>
                <a:cubicBezTo>
                  <a:pt x="509339" y="438815"/>
                  <a:pt x="461054" y="189724"/>
                  <a:pt x="586799" y="62436"/>
                </a:cubicBezTo>
                <a:cubicBezTo>
                  <a:pt x="617165" y="31251"/>
                  <a:pt x="657251" y="10390"/>
                  <a:pt x="699797" y="1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  <p:bldP spid="10" grpId="0" animBg="1"/>
      <p:bldP spid="11" grpId="0" animBg="1"/>
      <p:bldP spid="13" grpId="0"/>
      <p:bldP spid="21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4286599" y="3710467"/>
            <a:ext cx="3274244" cy="2233133"/>
          </a:xfrm>
          <a:custGeom>
            <a:avLst/>
            <a:gdLst>
              <a:gd name="connsiteX0" fmla="*/ 279700 w 3274244"/>
              <a:gd name="connsiteY0" fmla="*/ 0 h 2233133"/>
              <a:gd name="connsiteX1" fmla="*/ 2994544 w 3274244"/>
              <a:gd name="connsiteY1" fmla="*/ 0 h 2233133"/>
              <a:gd name="connsiteX2" fmla="*/ 3274244 w 3274244"/>
              <a:gd name="connsiteY2" fmla="*/ 279700 h 2233133"/>
              <a:gd name="connsiteX3" fmla="*/ 3274244 w 3274244"/>
              <a:gd name="connsiteY3" fmla="*/ 1953433 h 2233133"/>
              <a:gd name="connsiteX4" fmla="*/ 2994544 w 3274244"/>
              <a:gd name="connsiteY4" fmla="*/ 2233133 h 2233133"/>
              <a:gd name="connsiteX5" fmla="*/ 279700 w 3274244"/>
              <a:gd name="connsiteY5" fmla="*/ 2233133 h 2233133"/>
              <a:gd name="connsiteX6" fmla="*/ 0 w 3274244"/>
              <a:gd name="connsiteY6" fmla="*/ 1953433 h 2233133"/>
              <a:gd name="connsiteX7" fmla="*/ 0 w 3274244"/>
              <a:gd name="connsiteY7" fmla="*/ 279700 h 2233133"/>
              <a:gd name="connsiteX8" fmla="*/ 279700 w 3274244"/>
              <a:gd name="connsiteY8" fmla="*/ 0 h 2233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4244" h="2233133">
                <a:moveTo>
                  <a:pt x="279700" y="0"/>
                </a:moveTo>
                <a:lnTo>
                  <a:pt x="2994544" y="0"/>
                </a:lnTo>
                <a:cubicBezTo>
                  <a:pt x="3149018" y="0"/>
                  <a:pt x="3274244" y="125226"/>
                  <a:pt x="3274244" y="279700"/>
                </a:cubicBezTo>
                <a:lnTo>
                  <a:pt x="3274244" y="1953433"/>
                </a:lnTo>
                <a:cubicBezTo>
                  <a:pt x="3274244" y="2107907"/>
                  <a:pt x="3149018" y="2233133"/>
                  <a:pt x="2994544" y="2233133"/>
                </a:cubicBezTo>
                <a:lnTo>
                  <a:pt x="279700" y="2233133"/>
                </a:lnTo>
                <a:cubicBezTo>
                  <a:pt x="125226" y="2233133"/>
                  <a:pt x="0" y="2107907"/>
                  <a:pt x="0" y="1953433"/>
                </a:cubicBezTo>
                <a:lnTo>
                  <a:pt x="0" y="279700"/>
                </a:lnTo>
                <a:cubicBezTo>
                  <a:pt x="0" y="125226"/>
                  <a:pt x="125226" y="0"/>
                  <a:pt x="279700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1130300" dist="622300" dir="5400000" sx="80000" sy="80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7734675" y="1737108"/>
            <a:ext cx="3358812" cy="3675551"/>
          </a:xfrm>
          <a:custGeom>
            <a:avLst/>
            <a:gdLst>
              <a:gd name="connsiteX0" fmla="*/ 420691 w 3358812"/>
              <a:gd name="connsiteY0" fmla="*/ 0 h 3675551"/>
              <a:gd name="connsiteX1" fmla="*/ 2938121 w 3358812"/>
              <a:gd name="connsiteY1" fmla="*/ 0 h 3675551"/>
              <a:gd name="connsiteX2" fmla="*/ 3358812 w 3358812"/>
              <a:gd name="connsiteY2" fmla="*/ 420691 h 3675551"/>
              <a:gd name="connsiteX3" fmla="*/ 3358812 w 3358812"/>
              <a:gd name="connsiteY3" fmla="*/ 3254860 h 3675551"/>
              <a:gd name="connsiteX4" fmla="*/ 2938121 w 3358812"/>
              <a:gd name="connsiteY4" fmla="*/ 3675551 h 3675551"/>
              <a:gd name="connsiteX5" fmla="*/ 420691 w 3358812"/>
              <a:gd name="connsiteY5" fmla="*/ 3675551 h 3675551"/>
              <a:gd name="connsiteX6" fmla="*/ 0 w 3358812"/>
              <a:gd name="connsiteY6" fmla="*/ 3254860 h 3675551"/>
              <a:gd name="connsiteX7" fmla="*/ 0 w 3358812"/>
              <a:gd name="connsiteY7" fmla="*/ 420691 h 3675551"/>
              <a:gd name="connsiteX8" fmla="*/ 420691 w 3358812"/>
              <a:gd name="connsiteY8" fmla="*/ 0 h 367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812" h="3675551">
                <a:moveTo>
                  <a:pt x="420691" y="0"/>
                </a:moveTo>
                <a:lnTo>
                  <a:pt x="2938121" y="0"/>
                </a:lnTo>
                <a:cubicBezTo>
                  <a:pt x="3170462" y="0"/>
                  <a:pt x="3358812" y="188350"/>
                  <a:pt x="3358812" y="420691"/>
                </a:cubicBezTo>
                <a:lnTo>
                  <a:pt x="3358812" y="3254860"/>
                </a:lnTo>
                <a:cubicBezTo>
                  <a:pt x="3358812" y="3487201"/>
                  <a:pt x="3170462" y="3675551"/>
                  <a:pt x="2938121" y="3675551"/>
                </a:cubicBezTo>
                <a:lnTo>
                  <a:pt x="420691" y="3675551"/>
                </a:lnTo>
                <a:cubicBezTo>
                  <a:pt x="188350" y="3675551"/>
                  <a:pt x="0" y="3487201"/>
                  <a:pt x="0" y="3254860"/>
                </a:cubicBezTo>
                <a:lnTo>
                  <a:pt x="0" y="420691"/>
                </a:lnTo>
                <a:cubicBezTo>
                  <a:pt x="0" y="188350"/>
                  <a:pt x="188350" y="0"/>
                  <a:pt x="420691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1130300" dist="622300" dir="5400000" sx="80000" sy="80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4800602" y="2189311"/>
            <a:ext cx="2590799" cy="2782066"/>
          </a:xfrm>
          <a:prstGeom prst="roundRect">
            <a:avLst>
              <a:gd name="adj" fmla="val 11543"/>
            </a:avLst>
          </a:prstGeom>
          <a:noFill/>
          <a:effectLst>
            <a:outerShdw blurRad="863600" dist="5207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8079657" y="2189311"/>
            <a:ext cx="2590799" cy="2782066"/>
          </a:xfrm>
          <a:prstGeom prst="roundRect">
            <a:avLst>
              <a:gd name="adj" fmla="val 11543"/>
            </a:avLst>
          </a:prstGeom>
          <a:noFill/>
          <a:effectLst>
            <a:outerShdw blurRad="863600" dist="5207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521543" y="2189311"/>
            <a:ext cx="2590799" cy="2782066"/>
          </a:xfrm>
          <a:prstGeom prst="roundRect">
            <a:avLst>
              <a:gd name="adj" fmla="val 11543"/>
            </a:avLst>
          </a:prstGeom>
          <a:noFill/>
          <a:effectLst>
            <a:outerShdw blurRad="863600" dist="5207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7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308297" y="737422"/>
            <a:ext cx="4912403" cy="6120581"/>
          </a:xfrm>
          <a:custGeom>
            <a:avLst/>
            <a:gdLst>
              <a:gd name="connsiteX0" fmla="*/ 0 w 4912403"/>
              <a:gd name="connsiteY0" fmla="*/ 0 h 6120581"/>
              <a:gd name="connsiteX1" fmla="*/ 4912403 w 4912403"/>
              <a:gd name="connsiteY1" fmla="*/ 0 h 6120581"/>
              <a:gd name="connsiteX2" fmla="*/ 4912403 w 4912403"/>
              <a:gd name="connsiteY2" fmla="*/ 6120581 h 6120581"/>
              <a:gd name="connsiteX3" fmla="*/ 0 w 4912403"/>
              <a:gd name="connsiteY3" fmla="*/ 6120581 h 612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2403" h="6120581">
                <a:moveTo>
                  <a:pt x="0" y="0"/>
                </a:moveTo>
                <a:lnTo>
                  <a:pt x="4912403" y="0"/>
                </a:lnTo>
                <a:lnTo>
                  <a:pt x="4912403" y="6120581"/>
                </a:lnTo>
                <a:lnTo>
                  <a:pt x="0" y="6120581"/>
                </a:lnTo>
                <a:close/>
              </a:path>
            </a:pathLst>
          </a:custGeom>
          <a:noFill/>
          <a:effectLst>
            <a:outerShdw blurRad="952500" dist="622300" dir="5400000" sx="89000" sy="89000" algn="t" rotWithShape="0">
              <a:prstClr val="black">
                <a:alpha val="21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5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 hasCustomPrompt="1"/>
          </p:nvPr>
        </p:nvSpPr>
        <p:spPr>
          <a:xfrm>
            <a:off x="1991032" y="1782801"/>
            <a:ext cx="2979174" cy="3292400"/>
          </a:xfrm>
          <a:custGeom>
            <a:avLst/>
            <a:gdLst>
              <a:gd name="connsiteX0" fmla="*/ 496539 w 2979174"/>
              <a:gd name="connsiteY0" fmla="*/ 0 h 3292400"/>
              <a:gd name="connsiteX1" fmla="*/ 2482635 w 2979174"/>
              <a:gd name="connsiteY1" fmla="*/ 0 h 3292400"/>
              <a:gd name="connsiteX2" fmla="*/ 2979174 w 2979174"/>
              <a:gd name="connsiteY2" fmla="*/ 496539 h 3292400"/>
              <a:gd name="connsiteX3" fmla="*/ 2979174 w 2979174"/>
              <a:gd name="connsiteY3" fmla="*/ 2795861 h 3292400"/>
              <a:gd name="connsiteX4" fmla="*/ 2482635 w 2979174"/>
              <a:gd name="connsiteY4" fmla="*/ 3292400 h 3292400"/>
              <a:gd name="connsiteX5" fmla="*/ 496539 w 2979174"/>
              <a:gd name="connsiteY5" fmla="*/ 3292400 h 3292400"/>
              <a:gd name="connsiteX6" fmla="*/ 0 w 2979174"/>
              <a:gd name="connsiteY6" fmla="*/ 2795861 h 3292400"/>
              <a:gd name="connsiteX7" fmla="*/ 0 w 2979174"/>
              <a:gd name="connsiteY7" fmla="*/ 496539 h 3292400"/>
              <a:gd name="connsiteX8" fmla="*/ 496539 w 2979174"/>
              <a:gd name="connsiteY8" fmla="*/ 0 h 329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9174" h="3292400">
                <a:moveTo>
                  <a:pt x="496539" y="0"/>
                </a:moveTo>
                <a:lnTo>
                  <a:pt x="2482635" y="0"/>
                </a:lnTo>
                <a:cubicBezTo>
                  <a:pt x="2756866" y="0"/>
                  <a:pt x="2979174" y="222308"/>
                  <a:pt x="2979174" y="496539"/>
                </a:cubicBezTo>
                <a:lnTo>
                  <a:pt x="2979174" y="2795861"/>
                </a:lnTo>
                <a:cubicBezTo>
                  <a:pt x="2979174" y="3070092"/>
                  <a:pt x="2756866" y="3292400"/>
                  <a:pt x="2482635" y="3292400"/>
                </a:cubicBezTo>
                <a:lnTo>
                  <a:pt x="496539" y="3292400"/>
                </a:lnTo>
                <a:cubicBezTo>
                  <a:pt x="222308" y="3292400"/>
                  <a:pt x="0" y="3070092"/>
                  <a:pt x="0" y="2795861"/>
                </a:cubicBezTo>
                <a:lnTo>
                  <a:pt x="0" y="496539"/>
                </a:lnTo>
                <a:cubicBezTo>
                  <a:pt x="0" y="222308"/>
                  <a:pt x="222308" y="0"/>
                  <a:pt x="496539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 w="114300">
            <a:solidFill>
              <a:schemeClr val="bg1"/>
            </a:solidFill>
          </a:ln>
          <a:effectLst>
            <a:outerShdw blurRad="1016000" dist="685800" dir="5400000" sx="88000" sy="88000" algn="t" rotWithShape="0">
              <a:prstClr val="black">
                <a:alpha val="19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decel="10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2322860" y="3626821"/>
            <a:ext cx="1461740" cy="983151"/>
          </a:xfrm>
          <a:custGeom>
            <a:avLst/>
            <a:gdLst>
              <a:gd name="connsiteX0" fmla="*/ 163862 w 1461740"/>
              <a:gd name="connsiteY0" fmla="*/ 0 h 983151"/>
              <a:gd name="connsiteX1" fmla="*/ 1297878 w 1461740"/>
              <a:gd name="connsiteY1" fmla="*/ 0 h 983151"/>
              <a:gd name="connsiteX2" fmla="*/ 1461740 w 1461740"/>
              <a:gd name="connsiteY2" fmla="*/ 163862 h 983151"/>
              <a:gd name="connsiteX3" fmla="*/ 1461740 w 1461740"/>
              <a:gd name="connsiteY3" fmla="*/ 819289 h 983151"/>
              <a:gd name="connsiteX4" fmla="*/ 1297878 w 1461740"/>
              <a:gd name="connsiteY4" fmla="*/ 983151 h 983151"/>
              <a:gd name="connsiteX5" fmla="*/ 163862 w 1461740"/>
              <a:gd name="connsiteY5" fmla="*/ 983151 h 983151"/>
              <a:gd name="connsiteX6" fmla="*/ 0 w 1461740"/>
              <a:gd name="connsiteY6" fmla="*/ 819289 h 983151"/>
              <a:gd name="connsiteX7" fmla="*/ 0 w 1461740"/>
              <a:gd name="connsiteY7" fmla="*/ 163862 h 983151"/>
              <a:gd name="connsiteX8" fmla="*/ 163862 w 1461740"/>
              <a:gd name="connsiteY8" fmla="*/ 0 h 98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1740" h="983151">
                <a:moveTo>
                  <a:pt x="163862" y="0"/>
                </a:moveTo>
                <a:lnTo>
                  <a:pt x="1297878" y="0"/>
                </a:lnTo>
                <a:cubicBezTo>
                  <a:pt x="1388376" y="0"/>
                  <a:pt x="1461740" y="73364"/>
                  <a:pt x="1461740" y="163862"/>
                </a:cubicBezTo>
                <a:lnTo>
                  <a:pt x="1461740" y="819289"/>
                </a:lnTo>
                <a:cubicBezTo>
                  <a:pt x="1461740" y="909787"/>
                  <a:pt x="1388376" y="983151"/>
                  <a:pt x="1297878" y="983151"/>
                </a:cubicBezTo>
                <a:lnTo>
                  <a:pt x="163862" y="983151"/>
                </a:lnTo>
                <a:cubicBezTo>
                  <a:pt x="73364" y="983151"/>
                  <a:pt x="0" y="909787"/>
                  <a:pt x="0" y="819289"/>
                </a:cubicBezTo>
                <a:lnTo>
                  <a:pt x="0" y="163862"/>
                </a:lnTo>
                <a:cubicBezTo>
                  <a:pt x="0" y="73364"/>
                  <a:pt x="73364" y="0"/>
                  <a:pt x="163862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444500" dist="2159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2322860" y="5005614"/>
            <a:ext cx="1461740" cy="983151"/>
          </a:xfrm>
          <a:custGeom>
            <a:avLst/>
            <a:gdLst>
              <a:gd name="connsiteX0" fmla="*/ 163862 w 1461740"/>
              <a:gd name="connsiteY0" fmla="*/ 0 h 983151"/>
              <a:gd name="connsiteX1" fmla="*/ 1297878 w 1461740"/>
              <a:gd name="connsiteY1" fmla="*/ 0 h 983151"/>
              <a:gd name="connsiteX2" fmla="*/ 1461740 w 1461740"/>
              <a:gd name="connsiteY2" fmla="*/ 163862 h 983151"/>
              <a:gd name="connsiteX3" fmla="*/ 1461740 w 1461740"/>
              <a:gd name="connsiteY3" fmla="*/ 819289 h 983151"/>
              <a:gd name="connsiteX4" fmla="*/ 1297878 w 1461740"/>
              <a:gd name="connsiteY4" fmla="*/ 983151 h 983151"/>
              <a:gd name="connsiteX5" fmla="*/ 163862 w 1461740"/>
              <a:gd name="connsiteY5" fmla="*/ 983151 h 983151"/>
              <a:gd name="connsiteX6" fmla="*/ 0 w 1461740"/>
              <a:gd name="connsiteY6" fmla="*/ 819289 h 983151"/>
              <a:gd name="connsiteX7" fmla="*/ 0 w 1461740"/>
              <a:gd name="connsiteY7" fmla="*/ 163862 h 983151"/>
              <a:gd name="connsiteX8" fmla="*/ 163862 w 1461740"/>
              <a:gd name="connsiteY8" fmla="*/ 0 h 98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1740" h="983151">
                <a:moveTo>
                  <a:pt x="163862" y="0"/>
                </a:moveTo>
                <a:lnTo>
                  <a:pt x="1297878" y="0"/>
                </a:lnTo>
                <a:cubicBezTo>
                  <a:pt x="1388376" y="0"/>
                  <a:pt x="1461740" y="73364"/>
                  <a:pt x="1461740" y="163862"/>
                </a:cubicBezTo>
                <a:lnTo>
                  <a:pt x="1461740" y="819289"/>
                </a:lnTo>
                <a:cubicBezTo>
                  <a:pt x="1461740" y="909787"/>
                  <a:pt x="1388376" y="983151"/>
                  <a:pt x="1297878" y="983151"/>
                </a:cubicBezTo>
                <a:lnTo>
                  <a:pt x="163862" y="983151"/>
                </a:lnTo>
                <a:cubicBezTo>
                  <a:pt x="73364" y="983151"/>
                  <a:pt x="0" y="909787"/>
                  <a:pt x="0" y="819289"/>
                </a:cubicBezTo>
                <a:lnTo>
                  <a:pt x="0" y="163862"/>
                </a:lnTo>
                <a:cubicBezTo>
                  <a:pt x="0" y="73364"/>
                  <a:pt x="73364" y="0"/>
                  <a:pt x="163862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444500" dist="2159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2322860" y="2248029"/>
            <a:ext cx="1461740" cy="983151"/>
          </a:xfrm>
          <a:custGeom>
            <a:avLst/>
            <a:gdLst>
              <a:gd name="connsiteX0" fmla="*/ 163862 w 1461740"/>
              <a:gd name="connsiteY0" fmla="*/ 0 h 983151"/>
              <a:gd name="connsiteX1" fmla="*/ 1297878 w 1461740"/>
              <a:gd name="connsiteY1" fmla="*/ 0 h 983151"/>
              <a:gd name="connsiteX2" fmla="*/ 1461740 w 1461740"/>
              <a:gd name="connsiteY2" fmla="*/ 163862 h 983151"/>
              <a:gd name="connsiteX3" fmla="*/ 1461740 w 1461740"/>
              <a:gd name="connsiteY3" fmla="*/ 819289 h 983151"/>
              <a:gd name="connsiteX4" fmla="*/ 1297878 w 1461740"/>
              <a:gd name="connsiteY4" fmla="*/ 983151 h 983151"/>
              <a:gd name="connsiteX5" fmla="*/ 163862 w 1461740"/>
              <a:gd name="connsiteY5" fmla="*/ 983151 h 983151"/>
              <a:gd name="connsiteX6" fmla="*/ 0 w 1461740"/>
              <a:gd name="connsiteY6" fmla="*/ 819289 h 983151"/>
              <a:gd name="connsiteX7" fmla="*/ 0 w 1461740"/>
              <a:gd name="connsiteY7" fmla="*/ 163862 h 983151"/>
              <a:gd name="connsiteX8" fmla="*/ 163862 w 1461740"/>
              <a:gd name="connsiteY8" fmla="*/ 0 h 98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1740" h="983151">
                <a:moveTo>
                  <a:pt x="163862" y="0"/>
                </a:moveTo>
                <a:lnTo>
                  <a:pt x="1297878" y="0"/>
                </a:lnTo>
                <a:cubicBezTo>
                  <a:pt x="1388376" y="0"/>
                  <a:pt x="1461740" y="73364"/>
                  <a:pt x="1461740" y="163862"/>
                </a:cubicBezTo>
                <a:lnTo>
                  <a:pt x="1461740" y="819289"/>
                </a:lnTo>
                <a:cubicBezTo>
                  <a:pt x="1461740" y="909787"/>
                  <a:pt x="1388376" y="983151"/>
                  <a:pt x="1297878" y="983151"/>
                </a:cubicBezTo>
                <a:lnTo>
                  <a:pt x="163862" y="983151"/>
                </a:lnTo>
                <a:cubicBezTo>
                  <a:pt x="73364" y="983151"/>
                  <a:pt x="0" y="909787"/>
                  <a:pt x="0" y="819289"/>
                </a:cubicBezTo>
                <a:lnTo>
                  <a:pt x="0" y="163862"/>
                </a:lnTo>
                <a:cubicBezTo>
                  <a:pt x="0" y="73364"/>
                  <a:pt x="73364" y="0"/>
                  <a:pt x="163862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444500" dist="2159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8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2322860" y="869235"/>
            <a:ext cx="1461740" cy="983151"/>
          </a:xfrm>
          <a:custGeom>
            <a:avLst/>
            <a:gdLst>
              <a:gd name="connsiteX0" fmla="*/ 163862 w 1461740"/>
              <a:gd name="connsiteY0" fmla="*/ 0 h 983151"/>
              <a:gd name="connsiteX1" fmla="*/ 1297878 w 1461740"/>
              <a:gd name="connsiteY1" fmla="*/ 0 h 983151"/>
              <a:gd name="connsiteX2" fmla="*/ 1461740 w 1461740"/>
              <a:gd name="connsiteY2" fmla="*/ 163862 h 983151"/>
              <a:gd name="connsiteX3" fmla="*/ 1461740 w 1461740"/>
              <a:gd name="connsiteY3" fmla="*/ 819289 h 983151"/>
              <a:gd name="connsiteX4" fmla="*/ 1297878 w 1461740"/>
              <a:gd name="connsiteY4" fmla="*/ 983151 h 983151"/>
              <a:gd name="connsiteX5" fmla="*/ 163862 w 1461740"/>
              <a:gd name="connsiteY5" fmla="*/ 983151 h 983151"/>
              <a:gd name="connsiteX6" fmla="*/ 0 w 1461740"/>
              <a:gd name="connsiteY6" fmla="*/ 819289 h 983151"/>
              <a:gd name="connsiteX7" fmla="*/ 0 w 1461740"/>
              <a:gd name="connsiteY7" fmla="*/ 163862 h 983151"/>
              <a:gd name="connsiteX8" fmla="*/ 163862 w 1461740"/>
              <a:gd name="connsiteY8" fmla="*/ 0 h 98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1740" h="983151">
                <a:moveTo>
                  <a:pt x="163862" y="0"/>
                </a:moveTo>
                <a:lnTo>
                  <a:pt x="1297878" y="0"/>
                </a:lnTo>
                <a:cubicBezTo>
                  <a:pt x="1388376" y="0"/>
                  <a:pt x="1461740" y="73364"/>
                  <a:pt x="1461740" y="163862"/>
                </a:cubicBezTo>
                <a:lnTo>
                  <a:pt x="1461740" y="819289"/>
                </a:lnTo>
                <a:cubicBezTo>
                  <a:pt x="1461740" y="909787"/>
                  <a:pt x="1388376" y="983151"/>
                  <a:pt x="1297878" y="983151"/>
                </a:cubicBezTo>
                <a:lnTo>
                  <a:pt x="163862" y="983151"/>
                </a:lnTo>
                <a:cubicBezTo>
                  <a:pt x="73364" y="983151"/>
                  <a:pt x="0" y="909787"/>
                  <a:pt x="0" y="819289"/>
                </a:cubicBezTo>
                <a:lnTo>
                  <a:pt x="0" y="163862"/>
                </a:lnTo>
                <a:cubicBezTo>
                  <a:pt x="0" y="73364"/>
                  <a:pt x="73364" y="0"/>
                  <a:pt x="163862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444500" dist="2159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322860" y="2248028"/>
            <a:ext cx="1461740" cy="983151"/>
          </a:xfrm>
          <a:custGeom>
            <a:avLst/>
            <a:gdLst>
              <a:gd name="connsiteX0" fmla="*/ 163862 w 1461740"/>
              <a:gd name="connsiteY0" fmla="*/ 0 h 983151"/>
              <a:gd name="connsiteX1" fmla="*/ 1297878 w 1461740"/>
              <a:gd name="connsiteY1" fmla="*/ 0 h 983151"/>
              <a:gd name="connsiteX2" fmla="*/ 1461740 w 1461740"/>
              <a:gd name="connsiteY2" fmla="*/ 163862 h 983151"/>
              <a:gd name="connsiteX3" fmla="*/ 1461740 w 1461740"/>
              <a:gd name="connsiteY3" fmla="*/ 819289 h 983151"/>
              <a:gd name="connsiteX4" fmla="*/ 1297878 w 1461740"/>
              <a:gd name="connsiteY4" fmla="*/ 983151 h 983151"/>
              <a:gd name="connsiteX5" fmla="*/ 163862 w 1461740"/>
              <a:gd name="connsiteY5" fmla="*/ 983151 h 983151"/>
              <a:gd name="connsiteX6" fmla="*/ 0 w 1461740"/>
              <a:gd name="connsiteY6" fmla="*/ 819289 h 983151"/>
              <a:gd name="connsiteX7" fmla="*/ 0 w 1461740"/>
              <a:gd name="connsiteY7" fmla="*/ 163862 h 983151"/>
              <a:gd name="connsiteX8" fmla="*/ 163862 w 1461740"/>
              <a:gd name="connsiteY8" fmla="*/ 0 h 98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1740" h="983151">
                <a:moveTo>
                  <a:pt x="163862" y="0"/>
                </a:moveTo>
                <a:lnTo>
                  <a:pt x="1297878" y="0"/>
                </a:lnTo>
                <a:cubicBezTo>
                  <a:pt x="1388376" y="0"/>
                  <a:pt x="1461740" y="73364"/>
                  <a:pt x="1461740" y="163862"/>
                </a:cubicBezTo>
                <a:lnTo>
                  <a:pt x="1461740" y="819289"/>
                </a:lnTo>
                <a:cubicBezTo>
                  <a:pt x="1461740" y="909787"/>
                  <a:pt x="1388376" y="983151"/>
                  <a:pt x="1297878" y="983151"/>
                </a:cubicBezTo>
                <a:lnTo>
                  <a:pt x="163862" y="983151"/>
                </a:lnTo>
                <a:cubicBezTo>
                  <a:pt x="73364" y="983151"/>
                  <a:pt x="0" y="909787"/>
                  <a:pt x="0" y="819289"/>
                </a:cubicBezTo>
                <a:lnTo>
                  <a:pt x="0" y="163862"/>
                </a:lnTo>
                <a:cubicBezTo>
                  <a:pt x="0" y="73364"/>
                  <a:pt x="73364" y="0"/>
                  <a:pt x="163862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444500" dist="2159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2322860" y="3626821"/>
            <a:ext cx="1461740" cy="983151"/>
          </a:xfrm>
          <a:custGeom>
            <a:avLst/>
            <a:gdLst>
              <a:gd name="connsiteX0" fmla="*/ 163862 w 1461740"/>
              <a:gd name="connsiteY0" fmla="*/ 0 h 983151"/>
              <a:gd name="connsiteX1" fmla="*/ 1297878 w 1461740"/>
              <a:gd name="connsiteY1" fmla="*/ 0 h 983151"/>
              <a:gd name="connsiteX2" fmla="*/ 1461740 w 1461740"/>
              <a:gd name="connsiteY2" fmla="*/ 163862 h 983151"/>
              <a:gd name="connsiteX3" fmla="*/ 1461740 w 1461740"/>
              <a:gd name="connsiteY3" fmla="*/ 819289 h 983151"/>
              <a:gd name="connsiteX4" fmla="*/ 1297878 w 1461740"/>
              <a:gd name="connsiteY4" fmla="*/ 983151 h 983151"/>
              <a:gd name="connsiteX5" fmla="*/ 163862 w 1461740"/>
              <a:gd name="connsiteY5" fmla="*/ 983151 h 983151"/>
              <a:gd name="connsiteX6" fmla="*/ 0 w 1461740"/>
              <a:gd name="connsiteY6" fmla="*/ 819289 h 983151"/>
              <a:gd name="connsiteX7" fmla="*/ 0 w 1461740"/>
              <a:gd name="connsiteY7" fmla="*/ 163862 h 983151"/>
              <a:gd name="connsiteX8" fmla="*/ 163862 w 1461740"/>
              <a:gd name="connsiteY8" fmla="*/ 0 h 98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1740" h="983151">
                <a:moveTo>
                  <a:pt x="163862" y="0"/>
                </a:moveTo>
                <a:lnTo>
                  <a:pt x="1297878" y="0"/>
                </a:lnTo>
                <a:cubicBezTo>
                  <a:pt x="1388376" y="0"/>
                  <a:pt x="1461740" y="73364"/>
                  <a:pt x="1461740" y="163862"/>
                </a:cubicBezTo>
                <a:lnTo>
                  <a:pt x="1461740" y="819289"/>
                </a:lnTo>
                <a:cubicBezTo>
                  <a:pt x="1461740" y="909787"/>
                  <a:pt x="1388376" y="983151"/>
                  <a:pt x="1297878" y="983151"/>
                </a:cubicBezTo>
                <a:lnTo>
                  <a:pt x="163862" y="983151"/>
                </a:lnTo>
                <a:cubicBezTo>
                  <a:pt x="73364" y="983151"/>
                  <a:pt x="0" y="909787"/>
                  <a:pt x="0" y="819289"/>
                </a:cubicBezTo>
                <a:lnTo>
                  <a:pt x="0" y="163862"/>
                </a:lnTo>
                <a:cubicBezTo>
                  <a:pt x="0" y="73364"/>
                  <a:pt x="73364" y="0"/>
                  <a:pt x="163862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444500" dist="215900" dir="5400000" sx="88000" sy="88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850012"/>
          </a:xfrm>
          <a:custGeom>
            <a:avLst/>
            <a:gdLst>
              <a:gd name="connsiteX0" fmla="*/ 0 w 12192000"/>
              <a:gd name="connsiteY0" fmla="*/ 0 h 3850012"/>
              <a:gd name="connsiteX1" fmla="*/ 12192000 w 12192000"/>
              <a:gd name="connsiteY1" fmla="*/ 0 h 3850012"/>
              <a:gd name="connsiteX2" fmla="*/ 12192000 w 12192000"/>
              <a:gd name="connsiteY2" fmla="*/ 3429000 h 3850012"/>
              <a:gd name="connsiteX3" fmla="*/ 9114503 w 12192000"/>
              <a:gd name="connsiteY3" fmla="*/ 3333136 h 3850012"/>
              <a:gd name="connsiteX4" fmla="*/ 6076336 w 12192000"/>
              <a:gd name="connsiteY4" fmla="*/ 3849329 h 3850012"/>
              <a:gd name="connsiteX5" fmla="*/ 2993923 w 12192000"/>
              <a:gd name="connsiteY5" fmla="*/ 3451123 h 3850012"/>
              <a:gd name="connsiteX6" fmla="*/ 0 w 12192000"/>
              <a:gd name="connsiteY6" fmla="*/ 3429000 h 385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850012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cubicBezTo>
                  <a:pt x="11135852" y="4181168"/>
                  <a:pt x="10178026" y="3440061"/>
                  <a:pt x="9114503" y="3333136"/>
                </a:cubicBezTo>
                <a:cubicBezTo>
                  <a:pt x="8050980" y="3226211"/>
                  <a:pt x="7170175" y="3873910"/>
                  <a:pt x="6076336" y="3849329"/>
                </a:cubicBezTo>
                <a:cubicBezTo>
                  <a:pt x="4982497" y="3824748"/>
                  <a:pt x="4168877" y="3104535"/>
                  <a:pt x="2993923" y="3451123"/>
                </a:cubicBezTo>
                <a:cubicBezTo>
                  <a:pt x="1818969" y="3797711"/>
                  <a:pt x="1042219" y="4114800"/>
                  <a:pt x="0" y="342900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1" hasCustomPrompt="1"/>
          </p:nvPr>
        </p:nvSpPr>
        <p:spPr>
          <a:xfrm>
            <a:off x="5455657" y="0"/>
            <a:ext cx="5279231" cy="6858000"/>
          </a:xfrm>
          <a:custGeom>
            <a:avLst/>
            <a:gdLst>
              <a:gd name="connsiteX0" fmla="*/ 0 w 5279231"/>
              <a:gd name="connsiteY0" fmla="*/ 0 h 6858000"/>
              <a:gd name="connsiteX1" fmla="*/ 5279231 w 5279231"/>
              <a:gd name="connsiteY1" fmla="*/ 0 h 6858000"/>
              <a:gd name="connsiteX2" fmla="*/ 5279231 w 5279231"/>
              <a:gd name="connsiteY2" fmla="*/ 6858000 h 6858000"/>
              <a:gd name="connsiteX3" fmla="*/ 0 w 527923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9231" h="6858000">
                <a:moveTo>
                  <a:pt x="0" y="0"/>
                </a:moveTo>
                <a:lnTo>
                  <a:pt x="5279231" y="0"/>
                </a:lnTo>
                <a:lnTo>
                  <a:pt x="5279231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>
            <a:outerShdw blurRad="1041400" dist="571500" dir="5400000" sx="88000" sy="88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and Content">
    <p:bg>
      <p:bgPr>
        <a:solidFill>
          <a:srgbClr val="F5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/>
          <p:cNvSpPr/>
          <p:nvPr userDrawn="1"/>
        </p:nvSpPr>
        <p:spPr>
          <a:xfrm>
            <a:off x="-235905" y="721389"/>
            <a:ext cx="2299168" cy="2299168"/>
          </a:xfrm>
          <a:custGeom>
            <a:avLst/>
            <a:gdLst>
              <a:gd name="connsiteX0" fmla="*/ 750570 w 742950"/>
              <a:gd name="connsiteY0" fmla="*/ 375285 h 742950"/>
              <a:gd name="connsiteX1" fmla="*/ 375285 w 742950"/>
              <a:gd name="connsiteY1" fmla="*/ 750570 h 742950"/>
              <a:gd name="connsiteX2" fmla="*/ 0 w 742950"/>
              <a:gd name="connsiteY2" fmla="*/ 375285 h 742950"/>
              <a:gd name="connsiteX3" fmla="*/ 375285 w 742950"/>
              <a:gd name="connsiteY3" fmla="*/ 0 h 742950"/>
              <a:gd name="connsiteX4" fmla="*/ 750570 w 742950"/>
              <a:gd name="connsiteY4" fmla="*/ 375285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2950" h="742950">
                <a:moveTo>
                  <a:pt x="750570" y="375285"/>
                </a:moveTo>
                <a:cubicBezTo>
                  <a:pt x="750570" y="582549"/>
                  <a:pt x="582549" y="750570"/>
                  <a:pt x="375285" y="750570"/>
                </a:cubicBezTo>
                <a:cubicBezTo>
                  <a:pt x="168021" y="750570"/>
                  <a:pt x="0" y="582549"/>
                  <a:pt x="0" y="375285"/>
                </a:cubicBezTo>
                <a:cubicBezTo>
                  <a:pt x="0" y="168021"/>
                  <a:pt x="168021" y="0"/>
                  <a:pt x="375285" y="0"/>
                </a:cubicBezTo>
                <a:cubicBezTo>
                  <a:pt x="582549" y="0"/>
                  <a:pt x="750570" y="168021"/>
                  <a:pt x="750570" y="375285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" name="Freeform: Shape 6"/>
          <p:cNvSpPr/>
          <p:nvPr userDrawn="1"/>
        </p:nvSpPr>
        <p:spPr>
          <a:xfrm>
            <a:off x="-846662" y="511056"/>
            <a:ext cx="5040477" cy="4716239"/>
          </a:xfrm>
          <a:custGeom>
            <a:avLst/>
            <a:gdLst>
              <a:gd name="connsiteX0" fmla="*/ 776480 w 1628775"/>
              <a:gd name="connsiteY0" fmla="*/ 1212872 h 1524000"/>
              <a:gd name="connsiteX1" fmla="*/ 1105093 w 1628775"/>
              <a:gd name="connsiteY1" fmla="*/ 1530054 h 1524000"/>
              <a:gd name="connsiteX2" fmla="*/ 1335598 w 1628775"/>
              <a:gd name="connsiteY2" fmla="*/ 1034754 h 1524000"/>
              <a:gd name="connsiteX3" fmla="*/ 1584200 w 1628775"/>
              <a:gd name="connsiteY3" fmla="*/ 756624 h 1524000"/>
              <a:gd name="connsiteX4" fmla="*/ 1159385 w 1628775"/>
              <a:gd name="connsiteY4" fmla="*/ 339 h 1524000"/>
              <a:gd name="connsiteX5" fmla="*/ 506923 w 1628775"/>
              <a:gd name="connsiteY5" fmla="*/ 468017 h 1524000"/>
              <a:gd name="connsiteX6" fmla="*/ 154498 w 1628775"/>
              <a:gd name="connsiteY6" fmla="*/ 670899 h 1524000"/>
              <a:gd name="connsiteX7" fmla="*/ 189740 w 1628775"/>
              <a:gd name="connsiteY7" fmla="*/ 1261449 h 1524000"/>
              <a:gd name="connsiteX8" fmla="*/ 776480 w 1628775"/>
              <a:gd name="connsiteY8" fmla="*/ 1212872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8775" h="1524000">
                <a:moveTo>
                  <a:pt x="776480" y="1212872"/>
                </a:moveTo>
                <a:cubicBezTo>
                  <a:pt x="886970" y="1256687"/>
                  <a:pt x="873635" y="1562439"/>
                  <a:pt x="1105093" y="1530054"/>
                </a:cubicBezTo>
                <a:cubicBezTo>
                  <a:pt x="1320358" y="1498622"/>
                  <a:pt x="1244158" y="1238589"/>
                  <a:pt x="1335598" y="1034754"/>
                </a:cubicBezTo>
                <a:cubicBezTo>
                  <a:pt x="1382270" y="930932"/>
                  <a:pt x="1524193" y="889974"/>
                  <a:pt x="1584200" y="756624"/>
                </a:cubicBezTo>
                <a:cubicBezTo>
                  <a:pt x="1751840" y="382292"/>
                  <a:pt x="1499428" y="10817"/>
                  <a:pt x="1159385" y="339"/>
                </a:cubicBezTo>
                <a:cubicBezTo>
                  <a:pt x="775528" y="-11091"/>
                  <a:pt x="536450" y="268944"/>
                  <a:pt x="506923" y="468017"/>
                </a:cubicBezTo>
                <a:cubicBezTo>
                  <a:pt x="473585" y="693759"/>
                  <a:pt x="244985" y="640419"/>
                  <a:pt x="154498" y="670899"/>
                </a:cubicBezTo>
                <a:cubicBezTo>
                  <a:pt x="-67435" y="746147"/>
                  <a:pt x="-45527" y="1176677"/>
                  <a:pt x="189740" y="1261449"/>
                </a:cubicBezTo>
                <a:cubicBezTo>
                  <a:pt x="455488" y="1357652"/>
                  <a:pt x="540260" y="1120479"/>
                  <a:pt x="776480" y="1212872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" name="Freeform: Shape 7"/>
          <p:cNvSpPr/>
          <p:nvPr userDrawn="1"/>
        </p:nvSpPr>
        <p:spPr>
          <a:xfrm>
            <a:off x="2378662" y="5434681"/>
            <a:ext cx="501100" cy="501100"/>
          </a:xfrm>
          <a:custGeom>
            <a:avLst/>
            <a:gdLst>
              <a:gd name="connsiteX0" fmla="*/ 163830 w 161925"/>
              <a:gd name="connsiteY0" fmla="*/ 81915 h 161925"/>
              <a:gd name="connsiteX1" fmla="*/ 81915 w 161925"/>
              <a:gd name="connsiteY1" fmla="*/ 163830 h 161925"/>
              <a:gd name="connsiteX2" fmla="*/ 0 w 161925"/>
              <a:gd name="connsiteY2" fmla="*/ 81915 h 161925"/>
              <a:gd name="connsiteX3" fmla="*/ 81915 w 161925"/>
              <a:gd name="connsiteY3" fmla="*/ 0 h 161925"/>
              <a:gd name="connsiteX4" fmla="*/ 163830 w 161925"/>
              <a:gd name="connsiteY4" fmla="*/ 8191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5" h="161925">
                <a:moveTo>
                  <a:pt x="163830" y="81915"/>
                </a:moveTo>
                <a:cubicBezTo>
                  <a:pt x="163830" y="127155"/>
                  <a:pt x="127155" y="163830"/>
                  <a:pt x="81915" y="163830"/>
                </a:cubicBezTo>
                <a:cubicBezTo>
                  <a:pt x="36675" y="163830"/>
                  <a:pt x="0" y="127155"/>
                  <a:pt x="0" y="81915"/>
                </a:cubicBezTo>
                <a:cubicBezTo>
                  <a:pt x="0" y="36675"/>
                  <a:pt x="36675" y="0"/>
                  <a:pt x="81915" y="0"/>
                </a:cubicBezTo>
                <a:cubicBezTo>
                  <a:pt x="127155" y="0"/>
                  <a:pt x="163830" y="36675"/>
                  <a:pt x="163830" y="81915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Freeform: Shape 8"/>
          <p:cNvSpPr/>
          <p:nvPr userDrawn="1"/>
        </p:nvSpPr>
        <p:spPr>
          <a:xfrm>
            <a:off x="1096432" y="264503"/>
            <a:ext cx="235815" cy="235815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4" name="pasted-image.tiff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429057" y="1945825"/>
            <a:ext cx="6083982" cy="3324614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1270000" dir="5400000" sx="90000" sy="-19000" rotWithShape="0">
              <a:prstClr val="black">
                <a:alpha val="40000"/>
              </a:prstClr>
            </a:outerShdw>
          </a:effectLst>
        </p:spPr>
      </p:pic>
      <p:sp>
        <p:nvSpPr>
          <p:cNvPr id="3" name="Picture Placeholder 5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290117" y="2152650"/>
            <a:ext cx="4361862" cy="2728084"/>
          </a:xfrm>
          <a:prstGeom prst="rect">
            <a:avLst/>
          </a:prstGeom>
        </p:spPr>
        <p:txBody>
          <a:bodyPr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id-ID" sz="1200" baseline="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3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3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870616" cy="6858004"/>
          </a:xfrm>
          <a:custGeom>
            <a:avLst/>
            <a:gdLst>
              <a:gd name="connsiteX0" fmla="*/ 0 w 5870616"/>
              <a:gd name="connsiteY0" fmla="*/ 0 h 6858004"/>
              <a:gd name="connsiteX1" fmla="*/ 3867150 w 5870616"/>
              <a:gd name="connsiteY1" fmla="*/ 0 h 6858004"/>
              <a:gd name="connsiteX2" fmla="*/ 3867150 w 5870616"/>
              <a:gd name="connsiteY2" fmla="*/ 4 h 6858004"/>
              <a:gd name="connsiteX3" fmla="*/ 5600386 w 5870616"/>
              <a:gd name="connsiteY3" fmla="*/ 4 h 6858004"/>
              <a:gd name="connsiteX4" fmla="*/ 5614586 w 5870616"/>
              <a:gd name="connsiteY4" fmla="*/ 1684085 h 6858004"/>
              <a:gd name="connsiteX5" fmla="*/ 5870178 w 5870616"/>
              <a:gd name="connsiteY5" fmla="*/ 3417943 h 6858004"/>
              <a:gd name="connsiteX6" fmla="*/ 5538855 w 5870616"/>
              <a:gd name="connsiteY6" fmla="*/ 5126912 h 6858004"/>
              <a:gd name="connsiteX7" fmla="*/ 5600386 w 5870616"/>
              <a:gd name="connsiteY7" fmla="*/ 6858004 h 6858004"/>
              <a:gd name="connsiteX8" fmla="*/ 3399450 w 5870616"/>
              <a:gd name="connsiteY8" fmla="*/ 6858004 h 6858004"/>
              <a:gd name="connsiteX9" fmla="*/ 3399450 w 5870616"/>
              <a:gd name="connsiteY9" fmla="*/ 6858000 h 6858004"/>
              <a:gd name="connsiteX10" fmla="*/ 0 w 5870616"/>
              <a:gd name="connsiteY10" fmla="*/ 6858000 h 685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70616" h="6858004">
                <a:moveTo>
                  <a:pt x="0" y="0"/>
                </a:moveTo>
                <a:lnTo>
                  <a:pt x="3867150" y="0"/>
                </a:lnTo>
                <a:lnTo>
                  <a:pt x="3867150" y="4"/>
                </a:lnTo>
                <a:lnTo>
                  <a:pt x="5600386" y="4"/>
                </a:lnTo>
                <a:cubicBezTo>
                  <a:pt x="6040573" y="586252"/>
                  <a:pt x="5837047" y="1023174"/>
                  <a:pt x="5614586" y="1684085"/>
                </a:cubicBezTo>
                <a:cubicBezTo>
                  <a:pt x="5392125" y="2344997"/>
                  <a:pt x="5854401" y="2802658"/>
                  <a:pt x="5870178" y="3417943"/>
                </a:cubicBezTo>
                <a:cubicBezTo>
                  <a:pt x="5885956" y="4033227"/>
                  <a:pt x="5470224" y="4528680"/>
                  <a:pt x="5538855" y="5126912"/>
                </a:cubicBezTo>
                <a:cubicBezTo>
                  <a:pt x="5607486" y="5725143"/>
                  <a:pt x="6083172" y="6263921"/>
                  <a:pt x="5600386" y="6858004"/>
                </a:cubicBezTo>
                <a:lnTo>
                  <a:pt x="3399450" y="6858004"/>
                </a:lnTo>
                <a:lnTo>
                  <a:pt x="33994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77007" y="1091649"/>
            <a:ext cx="3710609" cy="520479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5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0217426" y="-1"/>
            <a:ext cx="1974574" cy="39226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500"/>
            </a:lvl1pPr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/>
          <p:cNvSpPr/>
          <p:nvPr userDrawn="1"/>
        </p:nvSpPr>
        <p:spPr>
          <a:xfrm>
            <a:off x="3" y="2"/>
            <a:ext cx="12191999" cy="4382283"/>
          </a:xfrm>
          <a:custGeom>
            <a:avLst/>
            <a:gdLst>
              <a:gd name="connsiteX0" fmla="*/ 3383404 w 12191999"/>
              <a:gd name="connsiteY0" fmla="*/ 1 h 4382283"/>
              <a:gd name="connsiteX1" fmla="*/ 3980045 w 12191999"/>
              <a:gd name="connsiteY1" fmla="*/ 1 h 4382283"/>
              <a:gd name="connsiteX2" fmla="*/ 4092755 w 12191999"/>
              <a:gd name="connsiteY2" fmla="*/ 161084 h 4382283"/>
              <a:gd name="connsiteX3" fmla="*/ 6081488 w 12191999"/>
              <a:gd name="connsiteY3" fmla="*/ 1757410 h 4382283"/>
              <a:gd name="connsiteX4" fmla="*/ 8078152 w 12191999"/>
              <a:gd name="connsiteY4" fmla="*/ 161084 h 4382283"/>
              <a:gd name="connsiteX5" fmla="*/ 8191657 w 12191999"/>
              <a:gd name="connsiteY5" fmla="*/ 1 h 4382283"/>
              <a:gd name="connsiteX6" fmla="*/ 8808598 w 12191999"/>
              <a:gd name="connsiteY6" fmla="*/ 1 h 4382283"/>
              <a:gd name="connsiteX7" fmla="*/ 8621403 w 12191999"/>
              <a:gd name="connsiteY7" fmla="*/ 247715 h 4382283"/>
              <a:gd name="connsiteX8" fmla="*/ 6096000 w 12191999"/>
              <a:gd name="connsiteY8" fmla="*/ 2280104 h 4382283"/>
              <a:gd name="connsiteX9" fmla="*/ 3570600 w 12191999"/>
              <a:gd name="connsiteY9" fmla="*/ 247715 h 4382283"/>
              <a:gd name="connsiteX10" fmla="*/ 4500363 w 12191999"/>
              <a:gd name="connsiteY10" fmla="*/ 1 h 4382283"/>
              <a:gd name="connsiteX11" fmla="*/ 5148776 w 12191999"/>
              <a:gd name="connsiteY11" fmla="*/ 1 h 4382283"/>
              <a:gd name="connsiteX12" fmla="*/ 5164777 w 12191999"/>
              <a:gd name="connsiteY12" fmla="*/ 16553 h 4382283"/>
              <a:gd name="connsiteX13" fmla="*/ 6081487 w 12191999"/>
              <a:gd name="connsiteY13" fmla="*/ 474771 h 4382283"/>
              <a:gd name="connsiteX14" fmla="*/ 7000102 w 12191999"/>
              <a:gd name="connsiteY14" fmla="*/ 16553 h 4382283"/>
              <a:gd name="connsiteX15" fmla="*/ 7016170 w 12191999"/>
              <a:gd name="connsiteY15" fmla="*/ 1 h 4382283"/>
              <a:gd name="connsiteX16" fmla="*/ 7691638 w 12191999"/>
              <a:gd name="connsiteY16" fmla="*/ 1 h 4382283"/>
              <a:gd name="connsiteX17" fmla="*/ 7553628 w 12191999"/>
              <a:gd name="connsiteY17" fmla="*/ 168902 h 4382283"/>
              <a:gd name="connsiteX18" fmla="*/ 6096000 w 12191999"/>
              <a:gd name="connsiteY18" fmla="*/ 1101316 h 4382283"/>
              <a:gd name="connsiteX19" fmla="*/ 4638374 w 12191999"/>
              <a:gd name="connsiteY19" fmla="*/ 168902 h 4382283"/>
              <a:gd name="connsiteX20" fmla="*/ 2020580 w 12191999"/>
              <a:gd name="connsiteY20" fmla="*/ 0 h 4382283"/>
              <a:gd name="connsiteX21" fmla="*/ 2854415 w 12191999"/>
              <a:gd name="connsiteY21" fmla="*/ 0 h 4382283"/>
              <a:gd name="connsiteX22" fmla="*/ 3208276 w 12191999"/>
              <a:gd name="connsiteY22" fmla="*/ 471644 h 4382283"/>
              <a:gd name="connsiteX23" fmla="*/ 6081487 w 12191999"/>
              <a:gd name="connsiteY23" fmla="*/ 2981266 h 4382283"/>
              <a:gd name="connsiteX24" fmla="*/ 8969212 w 12191999"/>
              <a:gd name="connsiteY24" fmla="*/ 471644 h 4382283"/>
              <a:gd name="connsiteX25" fmla="*/ 9325775 w 12191999"/>
              <a:gd name="connsiteY25" fmla="*/ 0 h 4382283"/>
              <a:gd name="connsiteX26" fmla="*/ 10171422 w 12191999"/>
              <a:gd name="connsiteY26" fmla="*/ 0 h 4382283"/>
              <a:gd name="connsiteX27" fmla="*/ 10049556 w 12191999"/>
              <a:gd name="connsiteY27" fmla="*/ 116611 h 4382283"/>
              <a:gd name="connsiteX28" fmla="*/ 6096000 w 12191999"/>
              <a:gd name="connsiteY28" fmla="*/ 3429000 h 4382283"/>
              <a:gd name="connsiteX29" fmla="*/ 2142447 w 12191999"/>
              <a:gd name="connsiteY29" fmla="*/ 116611 h 4382283"/>
              <a:gd name="connsiteX30" fmla="*/ 0 w 12191999"/>
              <a:gd name="connsiteY30" fmla="*/ 0 h 4382283"/>
              <a:gd name="connsiteX31" fmla="*/ 897543 w 12191999"/>
              <a:gd name="connsiteY31" fmla="*/ 0 h 4382283"/>
              <a:gd name="connsiteX32" fmla="*/ 1041200 w 12191999"/>
              <a:gd name="connsiteY32" fmla="*/ 63586 h 4382283"/>
              <a:gd name="connsiteX33" fmla="*/ 6081486 w 12191999"/>
              <a:gd name="connsiteY33" fmla="*/ 4018519 h 4382283"/>
              <a:gd name="connsiteX34" fmla="*/ 11149553 w 12191999"/>
              <a:gd name="connsiteY34" fmla="*/ 63586 h 4382283"/>
              <a:gd name="connsiteX35" fmla="*/ 11293616 w 12191999"/>
              <a:gd name="connsiteY35" fmla="*/ 0 h 4382283"/>
              <a:gd name="connsiteX36" fmla="*/ 12191999 w 12191999"/>
              <a:gd name="connsiteY36" fmla="*/ 0 h 4382283"/>
              <a:gd name="connsiteX37" fmla="*/ 12191999 w 12191999"/>
              <a:gd name="connsiteY37" fmla="*/ 798286 h 4382283"/>
              <a:gd name="connsiteX38" fmla="*/ 11909190 w 12191999"/>
              <a:gd name="connsiteY38" fmla="*/ 808474 h 4382283"/>
              <a:gd name="connsiteX39" fmla="*/ 6095999 w 12191999"/>
              <a:gd name="connsiteY39" fmla="*/ 4382283 h 4382283"/>
              <a:gd name="connsiteX40" fmla="*/ 282809 w 12191999"/>
              <a:gd name="connsiteY40" fmla="*/ 808474 h 4382283"/>
              <a:gd name="connsiteX41" fmla="*/ 0 w 12191999"/>
              <a:gd name="connsiteY41" fmla="*/ 798286 h 4382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191999" h="4382283">
                <a:moveTo>
                  <a:pt x="3383404" y="1"/>
                </a:moveTo>
                <a:lnTo>
                  <a:pt x="3980045" y="1"/>
                </a:lnTo>
                <a:lnTo>
                  <a:pt x="4092755" y="161084"/>
                </a:lnTo>
                <a:cubicBezTo>
                  <a:pt x="4742518" y="1070169"/>
                  <a:pt x="5398126" y="1757410"/>
                  <a:pt x="6081488" y="1757410"/>
                </a:cubicBezTo>
                <a:cubicBezTo>
                  <a:pt x="6764848" y="1757410"/>
                  <a:pt x="7423885" y="1070169"/>
                  <a:pt x="8078152" y="161084"/>
                </a:cubicBezTo>
                <a:lnTo>
                  <a:pt x="8191657" y="1"/>
                </a:lnTo>
                <a:lnTo>
                  <a:pt x="8808598" y="1"/>
                </a:lnTo>
                <a:lnTo>
                  <a:pt x="8621403" y="247715"/>
                </a:lnTo>
                <a:cubicBezTo>
                  <a:pt x="7793287" y="1330555"/>
                  <a:pt x="6965733" y="2280104"/>
                  <a:pt x="6096000" y="2280104"/>
                </a:cubicBezTo>
                <a:cubicBezTo>
                  <a:pt x="5226268" y="2280104"/>
                  <a:pt x="4398715" y="1330555"/>
                  <a:pt x="3570600" y="247715"/>
                </a:cubicBezTo>
                <a:close/>
                <a:moveTo>
                  <a:pt x="4500363" y="1"/>
                </a:moveTo>
                <a:lnTo>
                  <a:pt x="5148776" y="1"/>
                </a:lnTo>
                <a:lnTo>
                  <a:pt x="5164777" y="16553"/>
                </a:lnTo>
                <a:cubicBezTo>
                  <a:pt x="5465984" y="304568"/>
                  <a:pt x="5770868" y="474771"/>
                  <a:pt x="6081487" y="474771"/>
                </a:cubicBezTo>
                <a:cubicBezTo>
                  <a:pt x="6392105" y="474771"/>
                  <a:pt x="6697698" y="304568"/>
                  <a:pt x="7000102" y="16553"/>
                </a:cubicBezTo>
                <a:lnTo>
                  <a:pt x="7016170" y="1"/>
                </a:lnTo>
                <a:lnTo>
                  <a:pt x="7691638" y="1"/>
                </a:lnTo>
                <a:lnTo>
                  <a:pt x="7553628" y="168902"/>
                </a:lnTo>
                <a:cubicBezTo>
                  <a:pt x="7076208" y="729656"/>
                  <a:pt x="6592990" y="1101316"/>
                  <a:pt x="6096000" y="1101316"/>
                </a:cubicBezTo>
                <a:cubicBezTo>
                  <a:pt x="5599011" y="1101316"/>
                  <a:pt x="5115794" y="729656"/>
                  <a:pt x="4638374" y="168902"/>
                </a:cubicBezTo>
                <a:close/>
                <a:moveTo>
                  <a:pt x="2020580" y="0"/>
                </a:moveTo>
                <a:lnTo>
                  <a:pt x="2854415" y="0"/>
                </a:lnTo>
                <a:lnTo>
                  <a:pt x="3208276" y="471644"/>
                </a:lnTo>
                <a:cubicBezTo>
                  <a:pt x="4152247" y="1735787"/>
                  <a:pt x="5087507" y="2981266"/>
                  <a:pt x="6081487" y="2981266"/>
                </a:cubicBezTo>
                <a:cubicBezTo>
                  <a:pt x="7075466" y="2981266"/>
                  <a:pt x="8017985" y="1735787"/>
                  <a:pt x="8969212" y="471644"/>
                </a:cubicBezTo>
                <a:lnTo>
                  <a:pt x="9325775" y="0"/>
                </a:lnTo>
                <a:lnTo>
                  <a:pt x="10171422" y="0"/>
                </a:lnTo>
                <a:lnTo>
                  <a:pt x="10049556" y="116611"/>
                </a:lnTo>
                <a:cubicBezTo>
                  <a:pt x="8725290" y="1420465"/>
                  <a:pt x="7462723" y="3429000"/>
                  <a:pt x="6096000" y="3429000"/>
                </a:cubicBezTo>
                <a:cubicBezTo>
                  <a:pt x="4729279" y="3429000"/>
                  <a:pt x="3466712" y="1420465"/>
                  <a:pt x="2142447" y="116611"/>
                </a:cubicBezTo>
                <a:close/>
                <a:moveTo>
                  <a:pt x="0" y="0"/>
                </a:moveTo>
                <a:lnTo>
                  <a:pt x="897543" y="0"/>
                </a:lnTo>
                <a:lnTo>
                  <a:pt x="1041200" y="63586"/>
                </a:lnTo>
                <a:cubicBezTo>
                  <a:pt x="2782384" y="919587"/>
                  <a:pt x="4342022" y="4018519"/>
                  <a:pt x="6081486" y="4018519"/>
                </a:cubicBezTo>
                <a:cubicBezTo>
                  <a:pt x="7820950" y="4018519"/>
                  <a:pt x="9402813" y="919587"/>
                  <a:pt x="11149553" y="63586"/>
                </a:cubicBezTo>
                <a:lnTo>
                  <a:pt x="11293616" y="0"/>
                </a:lnTo>
                <a:lnTo>
                  <a:pt x="12191999" y="0"/>
                </a:lnTo>
                <a:lnTo>
                  <a:pt x="12191999" y="798286"/>
                </a:lnTo>
                <a:lnTo>
                  <a:pt x="11909190" y="808474"/>
                </a:lnTo>
                <a:cubicBezTo>
                  <a:pt x="9851558" y="929785"/>
                  <a:pt x="8083959" y="4382283"/>
                  <a:pt x="6095999" y="4382283"/>
                </a:cubicBezTo>
                <a:cubicBezTo>
                  <a:pt x="4108041" y="4382283"/>
                  <a:pt x="2340443" y="929785"/>
                  <a:pt x="282809" y="808474"/>
                </a:cubicBezTo>
                <a:lnTo>
                  <a:pt x="0" y="798286"/>
                </a:lnTo>
                <a:close/>
              </a:path>
            </a:pathLst>
          </a:custGeom>
          <a:solidFill>
            <a:schemeClr val="accent5">
              <a:lumMod val="50000"/>
              <a:alpha val="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800"/>
          </a:p>
        </p:txBody>
      </p:sp>
      <p:sp>
        <p:nvSpPr>
          <p:cNvPr id="8" name="Freeform: Shape 7"/>
          <p:cNvSpPr/>
          <p:nvPr userDrawn="1"/>
        </p:nvSpPr>
        <p:spPr>
          <a:xfrm>
            <a:off x="0" y="1683658"/>
            <a:ext cx="12192000" cy="5174343"/>
          </a:xfrm>
          <a:custGeom>
            <a:avLst/>
            <a:gdLst>
              <a:gd name="connsiteX0" fmla="*/ 0 w 12192000"/>
              <a:gd name="connsiteY0" fmla="*/ 0 h 3020899"/>
              <a:gd name="connsiteX1" fmla="*/ 282809 w 12192000"/>
              <a:gd name="connsiteY1" fmla="*/ 5375 h 3020899"/>
              <a:gd name="connsiteX2" fmla="*/ 6096000 w 12192000"/>
              <a:gd name="connsiteY2" fmla="*/ 484175 h 3020899"/>
              <a:gd name="connsiteX3" fmla="*/ 11909191 w 12192000"/>
              <a:gd name="connsiteY3" fmla="*/ 5375 h 3020899"/>
              <a:gd name="connsiteX4" fmla="*/ 12192000 w 12192000"/>
              <a:gd name="connsiteY4" fmla="*/ 0 h 3020899"/>
              <a:gd name="connsiteX5" fmla="*/ 12192000 w 12192000"/>
              <a:gd name="connsiteY5" fmla="*/ 3020899 h 3020899"/>
              <a:gd name="connsiteX6" fmla="*/ 6096000 w 12192000"/>
              <a:gd name="connsiteY6" fmla="*/ 3020899 h 3020899"/>
              <a:gd name="connsiteX7" fmla="*/ 0 w 12192000"/>
              <a:gd name="connsiteY7" fmla="*/ 3020899 h 3020899"/>
              <a:gd name="connsiteX0-1" fmla="*/ 0 w 12192000"/>
              <a:gd name="connsiteY0-2" fmla="*/ 0 h 3020899"/>
              <a:gd name="connsiteX1-3" fmla="*/ 282809 w 12192000"/>
              <a:gd name="connsiteY1-4" fmla="*/ 5375 h 3020899"/>
              <a:gd name="connsiteX2-5" fmla="*/ 6096000 w 12192000"/>
              <a:gd name="connsiteY2-6" fmla="*/ 875163 h 3020899"/>
              <a:gd name="connsiteX3-7" fmla="*/ 11909191 w 12192000"/>
              <a:gd name="connsiteY3-8" fmla="*/ 5375 h 3020899"/>
              <a:gd name="connsiteX4-9" fmla="*/ 12192000 w 12192000"/>
              <a:gd name="connsiteY4-10" fmla="*/ 0 h 3020899"/>
              <a:gd name="connsiteX5-11" fmla="*/ 12192000 w 12192000"/>
              <a:gd name="connsiteY5-12" fmla="*/ 3020899 h 3020899"/>
              <a:gd name="connsiteX6-13" fmla="*/ 6096000 w 12192000"/>
              <a:gd name="connsiteY6-14" fmla="*/ 3020899 h 3020899"/>
              <a:gd name="connsiteX7-15" fmla="*/ 0 w 12192000"/>
              <a:gd name="connsiteY7-16" fmla="*/ 3020899 h 3020899"/>
              <a:gd name="connsiteX8" fmla="*/ 0 w 12192000"/>
              <a:gd name="connsiteY8" fmla="*/ 0 h 3020899"/>
              <a:gd name="connsiteX0-17" fmla="*/ 0 w 12192000"/>
              <a:gd name="connsiteY0-18" fmla="*/ 0 h 3020899"/>
              <a:gd name="connsiteX1-19" fmla="*/ 282809 w 12192000"/>
              <a:gd name="connsiteY1-20" fmla="*/ 5375 h 3020899"/>
              <a:gd name="connsiteX2-21" fmla="*/ 6096000 w 12192000"/>
              <a:gd name="connsiteY2-22" fmla="*/ 1378646 h 3020899"/>
              <a:gd name="connsiteX3-23" fmla="*/ 11909191 w 12192000"/>
              <a:gd name="connsiteY3-24" fmla="*/ 5375 h 3020899"/>
              <a:gd name="connsiteX4-25" fmla="*/ 12192000 w 12192000"/>
              <a:gd name="connsiteY4-26" fmla="*/ 0 h 3020899"/>
              <a:gd name="connsiteX5-27" fmla="*/ 12192000 w 12192000"/>
              <a:gd name="connsiteY5-28" fmla="*/ 3020899 h 3020899"/>
              <a:gd name="connsiteX6-29" fmla="*/ 6096000 w 12192000"/>
              <a:gd name="connsiteY6-30" fmla="*/ 3020899 h 3020899"/>
              <a:gd name="connsiteX7-31" fmla="*/ 0 w 12192000"/>
              <a:gd name="connsiteY7-32" fmla="*/ 3020899 h 3020899"/>
              <a:gd name="connsiteX8-33" fmla="*/ 0 w 12192000"/>
              <a:gd name="connsiteY8-34" fmla="*/ 0 h 3020899"/>
              <a:gd name="connsiteX0-35" fmla="*/ 0 w 12192000"/>
              <a:gd name="connsiteY0-36" fmla="*/ 0 h 3020899"/>
              <a:gd name="connsiteX1-37" fmla="*/ 282809 w 12192000"/>
              <a:gd name="connsiteY1-38" fmla="*/ 5375 h 3020899"/>
              <a:gd name="connsiteX2-39" fmla="*/ 6096000 w 12192000"/>
              <a:gd name="connsiteY2-40" fmla="*/ 1707087 h 3020899"/>
              <a:gd name="connsiteX3-41" fmla="*/ 11909191 w 12192000"/>
              <a:gd name="connsiteY3-42" fmla="*/ 5375 h 3020899"/>
              <a:gd name="connsiteX4-43" fmla="*/ 12192000 w 12192000"/>
              <a:gd name="connsiteY4-44" fmla="*/ 0 h 3020899"/>
              <a:gd name="connsiteX5-45" fmla="*/ 12192000 w 12192000"/>
              <a:gd name="connsiteY5-46" fmla="*/ 3020899 h 3020899"/>
              <a:gd name="connsiteX6-47" fmla="*/ 6096000 w 12192000"/>
              <a:gd name="connsiteY6-48" fmla="*/ 3020899 h 3020899"/>
              <a:gd name="connsiteX7-49" fmla="*/ 0 w 12192000"/>
              <a:gd name="connsiteY7-50" fmla="*/ 3020899 h 3020899"/>
              <a:gd name="connsiteX8-51" fmla="*/ 0 w 12192000"/>
              <a:gd name="connsiteY8-52" fmla="*/ 0 h 302089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12192000" h="3020899">
                <a:moveTo>
                  <a:pt x="0" y="0"/>
                </a:moveTo>
                <a:lnTo>
                  <a:pt x="282809" y="5375"/>
                </a:lnTo>
                <a:cubicBezTo>
                  <a:pt x="2340442" y="69377"/>
                  <a:pt x="4108041" y="1707087"/>
                  <a:pt x="6096000" y="1707087"/>
                </a:cubicBezTo>
                <a:cubicBezTo>
                  <a:pt x="8083960" y="1707087"/>
                  <a:pt x="9851559" y="69377"/>
                  <a:pt x="11909191" y="5375"/>
                </a:cubicBezTo>
                <a:lnTo>
                  <a:pt x="12192000" y="0"/>
                </a:lnTo>
                <a:lnTo>
                  <a:pt x="12192000" y="3020899"/>
                </a:lnTo>
                <a:lnTo>
                  <a:pt x="6096000" y="3020899"/>
                </a:lnTo>
                <a:lnTo>
                  <a:pt x="0" y="302089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800"/>
          </a:p>
        </p:txBody>
      </p:sp>
      <p:sp>
        <p:nvSpPr>
          <p:cNvPr id="28" name="TextBox 27"/>
          <p:cNvSpPr txBox="1"/>
          <p:nvPr userDrawn="1"/>
        </p:nvSpPr>
        <p:spPr>
          <a:xfrm rot="10800000" flipV="1">
            <a:off x="5625360" y="6336040"/>
            <a:ext cx="9412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10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4400" i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731838" y="6336042"/>
            <a:ext cx="25142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© Heijailuo </a:t>
            </a:r>
            <a:r>
              <a:rPr lang="en-US" sz="11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Presentation</a:t>
            </a:r>
            <a:endParaRPr lang="en-GB" sz="1100" b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9610762" y="6336040"/>
            <a:ext cx="1849401" cy="261610"/>
            <a:chOff x="9610761" y="6336040"/>
            <a:chExt cx="1849401" cy="261610"/>
          </a:xfrm>
        </p:grpSpPr>
        <p:sp>
          <p:nvSpPr>
            <p:cNvPr id="32" name="TextBox 31"/>
            <p:cNvSpPr txBox="1"/>
            <p:nvPr/>
          </p:nvSpPr>
          <p:spPr>
            <a:xfrm>
              <a:off x="9610761" y="6336040"/>
              <a:ext cx="8483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Find us on</a:t>
              </a:r>
              <a:endPara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10533264" y="6372838"/>
              <a:ext cx="926898" cy="188014"/>
              <a:chOff x="3679103" y="6290583"/>
              <a:chExt cx="1134658" cy="230156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679103" y="6290583"/>
                <a:ext cx="230162" cy="230156"/>
                <a:chOff x="10764476" y="3346789"/>
                <a:chExt cx="230162" cy="230156"/>
              </a:xfrm>
            </p:grpSpPr>
            <p:sp>
              <p:nvSpPr>
                <p:cNvPr id="44" name="Oval 43"/>
                <p:cNvSpPr/>
                <p:nvPr/>
              </p:nvSpPr>
              <p:spPr>
                <a:xfrm>
                  <a:off x="10764476" y="3346789"/>
                  <a:ext cx="230162" cy="23015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14300" dist="38100" dir="2700000" sx="96000" sy="96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45" name="Freeform: Shape 44"/>
                <p:cNvSpPr/>
                <p:nvPr/>
              </p:nvSpPr>
              <p:spPr>
                <a:xfrm>
                  <a:off x="10793050" y="3375360"/>
                  <a:ext cx="173012" cy="173012"/>
                </a:xfrm>
                <a:custGeom>
                  <a:avLst/>
                  <a:gdLst>
                    <a:gd name="connsiteX0" fmla="*/ 6505575 w 6505575"/>
                    <a:gd name="connsiteY0" fmla="*/ 3252788 h 6505575"/>
                    <a:gd name="connsiteX1" fmla="*/ 3252788 w 6505575"/>
                    <a:gd name="connsiteY1" fmla="*/ 0 h 6505575"/>
                    <a:gd name="connsiteX2" fmla="*/ 0 w 6505575"/>
                    <a:gd name="connsiteY2" fmla="*/ 3252788 h 6505575"/>
                    <a:gd name="connsiteX3" fmla="*/ 3252788 w 6505575"/>
                    <a:gd name="connsiteY3" fmla="*/ 6505575 h 6505575"/>
                    <a:gd name="connsiteX4" fmla="*/ 3309966 w 6505575"/>
                    <a:gd name="connsiteY4" fmla="*/ 6504831 h 6505575"/>
                    <a:gd name="connsiteX5" fmla="*/ 3309966 w 6505575"/>
                    <a:gd name="connsiteY5" fmla="*/ 3972673 h 6505575"/>
                    <a:gd name="connsiteX6" fmla="*/ 2611124 w 6505575"/>
                    <a:gd name="connsiteY6" fmla="*/ 3972673 h 6505575"/>
                    <a:gd name="connsiteX7" fmla="*/ 2611124 w 6505575"/>
                    <a:gd name="connsiteY7" fmla="*/ 3158236 h 6505575"/>
                    <a:gd name="connsiteX8" fmla="*/ 3309966 w 6505575"/>
                    <a:gd name="connsiteY8" fmla="*/ 3158236 h 6505575"/>
                    <a:gd name="connsiteX9" fmla="*/ 3309966 w 6505575"/>
                    <a:gd name="connsiteY9" fmla="*/ 2558910 h 6505575"/>
                    <a:gd name="connsiteX10" fmla="*/ 4354306 w 6505575"/>
                    <a:gd name="connsiteY10" fmla="*/ 1485534 h 6505575"/>
                    <a:gd name="connsiteX11" fmla="*/ 4980831 w 6505575"/>
                    <a:gd name="connsiteY11" fmla="*/ 1517547 h 6505575"/>
                    <a:gd name="connsiteX12" fmla="*/ 4980831 w 6505575"/>
                    <a:gd name="connsiteY12" fmla="*/ 2243985 h 6505575"/>
                    <a:gd name="connsiteX13" fmla="*/ 4553287 w 6505575"/>
                    <a:gd name="connsiteY13" fmla="*/ 2243985 h 6505575"/>
                    <a:gd name="connsiteX14" fmla="*/ 4150659 w 6505575"/>
                    <a:gd name="connsiteY14" fmla="*/ 2639515 h 6505575"/>
                    <a:gd name="connsiteX15" fmla="*/ 4150659 w 6505575"/>
                    <a:gd name="connsiteY15" fmla="*/ 3158236 h 6505575"/>
                    <a:gd name="connsiteX16" fmla="*/ 4957206 w 6505575"/>
                    <a:gd name="connsiteY16" fmla="*/ 3158236 h 6505575"/>
                    <a:gd name="connsiteX17" fmla="*/ 4852082 w 6505575"/>
                    <a:gd name="connsiteY17" fmla="*/ 3972673 h 6505575"/>
                    <a:gd name="connsiteX18" fmla="*/ 4150659 w 6505575"/>
                    <a:gd name="connsiteY18" fmla="*/ 3972673 h 6505575"/>
                    <a:gd name="connsiteX19" fmla="*/ 4150659 w 6505575"/>
                    <a:gd name="connsiteY19" fmla="*/ 6379903 h 6505575"/>
                    <a:gd name="connsiteX20" fmla="*/ 6505575 w 6505575"/>
                    <a:gd name="connsiteY20" fmla="*/ 3252788 h 650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505575" h="6505575">
                      <a:moveTo>
                        <a:pt x="6505575" y="3252788"/>
                      </a:moveTo>
                      <a:cubicBezTo>
                        <a:pt x="6505575" y="1456597"/>
                        <a:pt x="5048978" y="0"/>
                        <a:pt x="3252788" y="0"/>
                      </a:cubicBezTo>
                      <a:cubicBezTo>
                        <a:pt x="1456597" y="0"/>
                        <a:pt x="0" y="1456597"/>
                        <a:pt x="0" y="3252788"/>
                      </a:cubicBezTo>
                      <a:cubicBezTo>
                        <a:pt x="0" y="5048978"/>
                        <a:pt x="1456597" y="6505575"/>
                        <a:pt x="3252788" y="6505575"/>
                      </a:cubicBezTo>
                      <a:cubicBezTo>
                        <a:pt x="3271897" y="6505575"/>
                        <a:pt x="3290906" y="6505178"/>
                        <a:pt x="3309966" y="6504831"/>
                      </a:cubicBezTo>
                      <a:lnTo>
                        <a:pt x="3309966" y="3972673"/>
                      </a:lnTo>
                      <a:lnTo>
                        <a:pt x="2611124" y="3972673"/>
                      </a:lnTo>
                      <a:lnTo>
                        <a:pt x="2611124" y="3158236"/>
                      </a:lnTo>
                      <a:lnTo>
                        <a:pt x="3309966" y="3158236"/>
                      </a:lnTo>
                      <a:lnTo>
                        <a:pt x="3309966" y="2558910"/>
                      </a:lnTo>
                      <a:cubicBezTo>
                        <a:pt x="3309966" y="1863841"/>
                        <a:pt x="3734283" y="1485534"/>
                        <a:pt x="4354306" y="1485534"/>
                      </a:cubicBezTo>
                      <a:cubicBezTo>
                        <a:pt x="4651214" y="1485534"/>
                        <a:pt x="4906430" y="1507670"/>
                        <a:pt x="4980831" y="1517547"/>
                      </a:cubicBezTo>
                      <a:lnTo>
                        <a:pt x="4980831" y="2243985"/>
                      </a:lnTo>
                      <a:lnTo>
                        <a:pt x="4553287" y="2243985"/>
                      </a:lnTo>
                      <a:cubicBezTo>
                        <a:pt x="4215977" y="2243985"/>
                        <a:pt x="4150659" y="2404301"/>
                        <a:pt x="4150659" y="2639515"/>
                      </a:cubicBezTo>
                      <a:lnTo>
                        <a:pt x="4150659" y="3158236"/>
                      </a:lnTo>
                      <a:lnTo>
                        <a:pt x="4957206" y="3158236"/>
                      </a:lnTo>
                      <a:lnTo>
                        <a:pt x="4852082" y="3972673"/>
                      </a:lnTo>
                      <a:lnTo>
                        <a:pt x="4150659" y="3972673"/>
                      </a:lnTo>
                      <a:lnTo>
                        <a:pt x="4150659" y="6379903"/>
                      </a:lnTo>
                      <a:cubicBezTo>
                        <a:pt x="5510273" y="5990130"/>
                        <a:pt x="6505575" y="4737527"/>
                        <a:pt x="6505575" y="32527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0" cap="flat">
                  <a:noFill/>
                  <a:prstDash val="solid"/>
                  <a:miter/>
                </a:ln>
                <a:effectLst/>
              </p:spPr>
              <p:txBody>
                <a:bodyPr rtlCol="0" anchor="ctr"/>
                <a:lstStyle/>
                <a:p>
                  <a:endParaRPr lang="en-GB" sz="1800"/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4282101" y="6290583"/>
                <a:ext cx="230162" cy="230156"/>
                <a:chOff x="11367474" y="3346789"/>
                <a:chExt cx="230162" cy="230156"/>
              </a:xfrm>
            </p:grpSpPr>
            <p:sp>
              <p:nvSpPr>
                <p:cNvPr id="42" name="Oval 41"/>
                <p:cNvSpPr/>
                <p:nvPr/>
              </p:nvSpPr>
              <p:spPr>
                <a:xfrm>
                  <a:off x="11367474" y="3346789"/>
                  <a:ext cx="230162" cy="23015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14300" dist="38100" dir="2700000" sx="96000" sy="96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43" name="Graphic 39"/>
                <p:cNvSpPr/>
                <p:nvPr/>
              </p:nvSpPr>
              <p:spPr>
                <a:xfrm>
                  <a:off x="11396048" y="3375360"/>
                  <a:ext cx="173012" cy="173012"/>
                </a:xfrm>
                <a:custGeom>
                  <a:avLst/>
                  <a:gdLst>
                    <a:gd name="connsiteX0" fmla="*/ 3252788 w 6505575"/>
                    <a:gd name="connsiteY0" fmla="*/ 0 h 6505575"/>
                    <a:gd name="connsiteX1" fmla="*/ 0 w 6505575"/>
                    <a:gd name="connsiteY1" fmla="*/ 3252788 h 6505575"/>
                    <a:gd name="connsiteX2" fmla="*/ 3252788 w 6505575"/>
                    <a:gd name="connsiteY2" fmla="*/ 6505575 h 6505575"/>
                    <a:gd name="connsiteX3" fmla="*/ 6505575 w 6505575"/>
                    <a:gd name="connsiteY3" fmla="*/ 3252788 h 6505575"/>
                    <a:gd name="connsiteX4" fmla="*/ 3252788 w 6505575"/>
                    <a:gd name="connsiteY4" fmla="*/ 0 h 6505575"/>
                    <a:gd name="connsiteX5" fmla="*/ 4737974 w 6505575"/>
                    <a:gd name="connsiteY5" fmla="*/ 2536178 h 6505575"/>
                    <a:gd name="connsiteX6" fmla="*/ 4740108 w 6505575"/>
                    <a:gd name="connsiteY6" fmla="*/ 2632665 h 6505575"/>
                    <a:gd name="connsiteX7" fmla="*/ 2615840 w 6505575"/>
                    <a:gd name="connsiteY7" fmla="*/ 4756934 h 6505575"/>
                    <a:gd name="connsiteX8" fmla="*/ 2615889 w 6505575"/>
                    <a:gd name="connsiteY8" fmla="*/ 4756934 h 6505575"/>
                    <a:gd name="connsiteX9" fmla="*/ 2615840 w 6505575"/>
                    <a:gd name="connsiteY9" fmla="*/ 4756934 h 6505575"/>
                    <a:gd name="connsiteX10" fmla="*/ 1471438 w 6505575"/>
                    <a:gd name="connsiteY10" fmla="*/ 4421560 h 6505575"/>
                    <a:gd name="connsiteX11" fmla="*/ 1649523 w 6505575"/>
                    <a:gd name="connsiteY11" fmla="*/ 4431884 h 6505575"/>
                    <a:gd name="connsiteX12" fmla="*/ 2576828 w 6505575"/>
                    <a:gd name="connsiteY12" fmla="*/ 4112293 h 6505575"/>
                    <a:gd name="connsiteX13" fmla="*/ 1879327 w 6505575"/>
                    <a:gd name="connsiteY13" fmla="*/ 3593721 h 6505575"/>
                    <a:gd name="connsiteX14" fmla="*/ 2019641 w 6505575"/>
                    <a:gd name="connsiteY14" fmla="*/ 3607221 h 6505575"/>
                    <a:gd name="connsiteX15" fmla="*/ 2216537 w 6505575"/>
                    <a:gd name="connsiteY15" fmla="*/ 3580915 h 6505575"/>
                    <a:gd name="connsiteX16" fmla="*/ 1617559 w 6505575"/>
                    <a:gd name="connsiteY16" fmla="*/ 2849068 h 6505575"/>
                    <a:gd name="connsiteX17" fmla="*/ 1617658 w 6505575"/>
                    <a:gd name="connsiteY17" fmla="*/ 2839538 h 6505575"/>
                    <a:gd name="connsiteX18" fmla="*/ 1955812 w 6505575"/>
                    <a:gd name="connsiteY18" fmla="*/ 2932899 h 6505575"/>
                    <a:gd name="connsiteX19" fmla="*/ 1623565 w 6505575"/>
                    <a:gd name="connsiteY19" fmla="*/ 2311437 h 6505575"/>
                    <a:gd name="connsiteX20" fmla="*/ 1724668 w 6505575"/>
                    <a:gd name="connsiteY20" fmla="*/ 1936157 h 6505575"/>
                    <a:gd name="connsiteX21" fmla="*/ 3263608 w 6505575"/>
                    <a:gd name="connsiteY21" fmla="*/ 2716248 h 6505575"/>
                    <a:gd name="connsiteX22" fmla="*/ 3244201 w 6505575"/>
                    <a:gd name="connsiteY22" fmla="*/ 2546005 h 6505575"/>
                    <a:gd name="connsiteX23" fmla="*/ 3990889 w 6505575"/>
                    <a:gd name="connsiteY23" fmla="*/ 1799466 h 6505575"/>
                    <a:gd name="connsiteX24" fmla="*/ 4535866 w 6505575"/>
                    <a:gd name="connsiteY24" fmla="*/ 2035375 h 6505575"/>
                    <a:gd name="connsiteX25" fmla="*/ 5009966 w 6505575"/>
                    <a:gd name="connsiteY25" fmla="*/ 1854162 h 6505575"/>
                    <a:gd name="connsiteX26" fmla="*/ 4681640 w 6505575"/>
                    <a:gd name="connsiteY26" fmla="*/ 2267114 h 6505575"/>
                    <a:gd name="connsiteX27" fmla="*/ 5110375 w 6505575"/>
                    <a:gd name="connsiteY27" fmla="*/ 2149532 h 6505575"/>
                    <a:gd name="connsiteX28" fmla="*/ 4737974 w 6505575"/>
                    <a:gd name="connsiteY28" fmla="*/ 2536178 h 650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6505575" h="6505575">
                      <a:moveTo>
                        <a:pt x="3252788" y="0"/>
                      </a:moveTo>
                      <a:cubicBezTo>
                        <a:pt x="1456597" y="0"/>
                        <a:pt x="0" y="1456597"/>
                        <a:pt x="0" y="3252788"/>
                      </a:cubicBezTo>
                      <a:cubicBezTo>
                        <a:pt x="0" y="5048978"/>
                        <a:pt x="1456597" y="6505575"/>
                        <a:pt x="3252788" y="6505575"/>
                      </a:cubicBezTo>
                      <a:cubicBezTo>
                        <a:pt x="5048978" y="6505575"/>
                        <a:pt x="6505575" y="5048978"/>
                        <a:pt x="6505575" y="3252788"/>
                      </a:cubicBezTo>
                      <a:cubicBezTo>
                        <a:pt x="6505575" y="1456597"/>
                        <a:pt x="5048978" y="0"/>
                        <a:pt x="3252788" y="0"/>
                      </a:cubicBezTo>
                      <a:close/>
                      <a:moveTo>
                        <a:pt x="4737974" y="2536178"/>
                      </a:moveTo>
                      <a:cubicBezTo>
                        <a:pt x="4739413" y="2568191"/>
                        <a:pt x="4740108" y="2600354"/>
                        <a:pt x="4740108" y="2632665"/>
                      </a:cubicBezTo>
                      <a:cubicBezTo>
                        <a:pt x="4740108" y="3619232"/>
                        <a:pt x="3989152" y="4756884"/>
                        <a:pt x="2615840" y="4756934"/>
                      </a:cubicBezTo>
                      <a:lnTo>
                        <a:pt x="2615889" y="4756934"/>
                      </a:lnTo>
                      <a:lnTo>
                        <a:pt x="2615840" y="4756934"/>
                      </a:lnTo>
                      <a:cubicBezTo>
                        <a:pt x="2194202" y="4756934"/>
                        <a:pt x="1801849" y="4633346"/>
                        <a:pt x="1471438" y="4421560"/>
                      </a:cubicBezTo>
                      <a:cubicBezTo>
                        <a:pt x="1529856" y="4428459"/>
                        <a:pt x="1589318" y="4431884"/>
                        <a:pt x="1649523" y="4431884"/>
                      </a:cubicBezTo>
                      <a:cubicBezTo>
                        <a:pt x="1999341" y="4431884"/>
                        <a:pt x="2321264" y="4312564"/>
                        <a:pt x="2576828" y="4112293"/>
                      </a:cubicBezTo>
                      <a:cubicBezTo>
                        <a:pt x="2249990" y="4106237"/>
                        <a:pt x="1974425" y="3890381"/>
                        <a:pt x="1879327" y="3593721"/>
                      </a:cubicBezTo>
                      <a:cubicBezTo>
                        <a:pt x="1924841" y="3602456"/>
                        <a:pt x="1971645" y="3607221"/>
                        <a:pt x="2019641" y="3607221"/>
                      </a:cubicBezTo>
                      <a:cubicBezTo>
                        <a:pt x="2087788" y="3607221"/>
                        <a:pt x="2153800" y="3598039"/>
                        <a:pt x="2216537" y="3580915"/>
                      </a:cubicBezTo>
                      <a:cubicBezTo>
                        <a:pt x="1874909" y="3512520"/>
                        <a:pt x="1617559" y="3210599"/>
                        <a:pt x="1617559" y="2849068"/>
                      </a:cubicBezTo>
                      <a:cubicBezTo>
                        <a:pt x="1617559" y="2845693"/>
                        <a:pt x="1617559" y="2842665"/>
                        <a:pt x="1617658" y="2839538"/>
                      </a:cubicBezTo>
                      <a:cubicBezTo>
                        <a:pt x="1718266" y="2895475"/>
                        <a:pt x="1833316" y="2929127"/>
                        <a:pt x="1955812" y="2932899"/>
                      </a:cubicBezTo>
                      <a:cubicBezTo>
                        <a:pt x="1755342" y="2799137"/>
                        <a:pt x="1623565" y="2570475"/>
                        <a:pt x="1623565" y="2311437"/>
                      </a:cubicBezTo>
                      <a:cubicBezTo>
                        <a:pt x="1623565" y="2174647"/>
                        <a:pt x="1660542" y="2046493"/>
                        <a:pt x="1724668" y="1936157"/>
                      </a:cubicBezTo>
                      <a:cubicBezTo>
                        <a:pt x="2092850" y="2387922"/>
                        <a:pt x="2643089" y="2685029"/>
                        <a:pt x="3263608" y="2716248"/>
                      </a:cubicBezTo>
                      <a:cubicBezTo>
                        <a:pt x="3250802" y="2661552"/>
                        <a:pt x="3244201" y="2604573"/>
                        <a:pt x="3244201" y="2546005"/>
                      </a:cubicBezTo>
                      <a:cubicBezTo>
                        <a:pt x="3244201" y="2133848"/>
                        <a:pt x="3578583" y="1799466"/>
                        <a:pt x="3990889" y="1799466"/>
                      </a:cubicBezTo>
                      <a:cubicBezTo>
                        <a:pt x="4205654" y="1799466"/>
                        <a:pt x="4399622" y="1890246"/>
                        <a:pt x="4535866" y="2035375"/>
                      </a:cubicBezTo>
                      <a:cubicBezTo>
                        <a:pt x="4705960" y="2001822"/>
                        <a:pt x="4865681" y="1939681"/>
                        <a:pt x="5009966" y="1854162"/>
                      </a:cubicBezTo>
                      <a:cubicBezTo>
                        <a:pt x="4954128" y="2028426"/>
                        <a:pt x="4835802" y="2174647"/>
                        <a:pt x="4681640" y="2267114"/>
                      </a:cubicBezTo>
                      <a:cubicBezTo>
                        <a:pt x="4832675" y="2249047"/>
                        <a:pt x="4976612" y="2208993"/>
                        <a:pt x="5110375" y="2149532"/>
                      </a:cubicBezTo>
                      <a:cubicBezTo>
                        <a:pt x="5010462" y="2299277"/>
                        <a:pt x="4883748" y="2430806"/>
                        <a:pt x="4737974" y="253617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0" cap="flat">
                  <a:noFill/>
                  <a:prstDash val="solid"/>
                  <a:miter/>
                </a:ln>
                <a:effectLst/>
              </p:spPr>
              <p:txBody>
                <a:bodyPr rtlCol="0" anchor="ctr"/>
                <a:lstStyle/>
                <a:p>
                  <a:endParaRPr lang="en-GB" sz="1800"/>
                </a:p>
              </p:txBody>
            </p:sp>
          </p:grpSp>
          <p:grpSp>
            <p:nvGrpSpPr>
              <p:cNvPr id="36" name="Group 35"/>
              <p:cNvGrpSpPr/>
              <p:nvPr/>
            </p:nvGrpSpPr>
            <p:grpSpPr>
              <a:xfrm>
                <a:off x="4583599" y="6290583"/>
                <a:ext cx="230162" cy="230156"/>
                <a:chOff x="11668972" y="3346789"/>
                <a:chExt cx="230162" cy="230156"/>
              </a:xfrm>
            </p:grpSpPr>
            <p:sp>
              <p:nvSpPr>
                <p:cNvPr id="40" name="Oval 39"/>
                <p:cNvSpPr/>
                <p:nvPr/>
              </p:nvSpPr>
              <p:spPr>
                <a:xfrm>
                  <a:off x="11668972" y="3346789"/>
                  <a:ext cx="230162" cy="23015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14300" dist="38100" dir="2700000" sx="96000" sy="96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41" name="Freeform: Shape 40"/>
                <p:cNvSpPr/>
                <p:nvPr/>
              </p:nvSpPr>
              <p:spPr>
                <a:xfrm>
                  <a:off x="11697546" y="3375360"/>
                  <a:ext cx="173012" cy="173012"/>
                </a:xfrm>
                <a:custGeom>
                  <a:avLst/>
                  <a:gdLst>
                    <a:gd name="connsiteX0" fmla="*/ 2847628 w 6505575"/>
                    <a:gd name="connsiteY0" fmla="*/ 2643386 h 6505575"/>
                    <a:gd name="connsiteX1" fmla="*/ 3905718 w 6505575"/>
                    <a:gd name="connsiteY1" fmla="*/ 3252787 h 6505575"/>
                    <a:gd name="connsiteX2" fmla="*/ 2847628 w 6505575"/>
                    <a:gd name="connsiteY2" fmla="*/ 3862189 h 6505575"/>
                    <a:gd name="connsiteX3" fmla="*/ 3252788 w 6505575"/>
                    <a:gd name="connsiteY3" fmla="*/ 1829693 h 6505575"/>
                    <a:gd name="connsiteX4" fmla="*/ 1662279 w 6505575"/>
                    <a:gd name="connsiteY4" fmla="*/ 1913425 h 6505575"/>
                    <a:gd name="connsiteX5" fmla="*/ 1303974 w 6505575"/>
                    <a:gd name="connsiteY5" fmla="*/ 2275055 h 6505575"/>
                    <a:gd name="connsiteX6" fmla="*/ 1220242 w 6505575"/>
                    <a:gd name="connsiteY6" fmla="*/ 3252788 h 6505575"/>
                    <a:gd name="connsiteX7" fmla="*/ 1303974 w 6505575"/>
                    <a:gd name="connsiteY7" fmla="*/ 4230520 h 6505575"/>
                    <a:gd name="connsiteX8" fmla="*/ 1662279 w 6505575"/>
                    <a:gd name="connsiteY8" fmla="*/ 4588825 h 6505575"/>
                    <a:gd name="connsiteX9" fmla="*/ 3252788 w 6505575"/>
                    <a:gd name="connsiteY9" fmla="*/ 4675882 h 6505575"/>
                    <a:gd name="connsiteX10" fmla="*/ 4843296 w 6505575"/>
                    <a:gd name="connsiteY10" fmla="*/ 4592150 h 6505575"/>
                    <a:gd name="connsiteX11" fmla="*/ 5201601 w 6505575"/>
                    <a:gd name="connsiteY11" fmla="*/ 4233895 h 6505575"/>
                    <a:gd name="connsiteX12" fmla="*/ 5285284 w 6505575"/>
                    <a:gd name="connsiteY12" fmla="*/ 3256113 h 6505575"/>
                    <a:gd name="connsiteX13" fmla="*/ 5201601 w 6505575"/>
                    <a:gd name="connsiteY13" fmla="*/ 2275055 h 6505575"/>
                    <a:gd name="connsiteX14" fmla="*/ 4843296 w 6505575"/>
                    <a:gd name="connsiteY14" fmla="*/ 1916750 h 6505575"/>
                    <a:gd name="connsiteX15" fmla="*/ 3252788 w 6505575"/>
                    <a:gd name="connsiteY15" fmla="*/ 1829693 h 6505575"/>
                    <a:gd name="connsiteX16" fmla="*/ 3252788 w 6505575"/>
                    <a:gd name="connsiteY16" fmla="*/ 0 h 6505575"/>
                    <a:gd name="connsiteX17" fmla="*/ 6505575 w 6505575"/>
                    <a:gd name="connsiteY17" fmla="*/ 3252788 h 6505575"/>
                    <a:gd name="connsiteX18" fmla="*/ 3252788 w 6505575"/>
                    <a:gd name="connsiteY18" fmla="*/ 6505575 h 6505575"/>
                    <a:gd name="connsiteX19" fmla="*/ 0 w 6505575"/>
                    <a:gd name="connsiteY19" fmla="*/ 3252788 h 6505575"/>
                    <a:gd name="connsiteX20" fmla="*/ 3252788 w 6505575"/>
                    <a:gd name="connsiteY20" fmla="*/ 0 h 650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505575" h="6505575">
                      <a:moveTo>
                        <a:pt x="2847628" y="2643386"/>
                      </a:moveTo>
                      <a:lnTo>
                        <a:pt x="3905718" y="3252787"/>
                      </a:lnTo>
                      <a:lnTo>
                        <a:pt x="2847628" y="3862189"/>
                      </a:lnTo>
                      <a:close/>
                      <a:moveTo>
                        <a:pt x="3252788" y="1829693"/>
                      </a:moveTo>
                      <a:cubicBezTo>
                        <a:pt x="3252788" y="1829693"/>
                        <a:pt x="1980381" y="1829693"/>
                        <a:pt x="1662279" y="1913425"/>
                      </a:cubicBezTo>
                      <a:cubicBezTo>
                        <a:pt x="1491490" y="1960279"/>
                        <a:pt x="1350828" y="2100941"/>
                        <a:pt x="1303974" y="2275055"/>
                      </a:cubicBezTo>
                      <a:cubicBezTo>
                        <a:pt x="1220242" y="2593157"/>
                        <a:pt x="1220242" y="3252788"/>
                        <a:pt x="1220242" y="3252788"/>
                      </a:cubicBezTo>
                      <a:cubicBezTo>
                        <a:pt x="1220242" y="3252788"/>
                        <a:pt x="1220242" y="3915793"/>
                        <a:pt x="1303974" y="4230520"/>
                      </a:cubicBezTo>
                      <a:cubicBezTo>
                        <a:pt x="1350878" y="4404635"/>
                        <a:pt x="1488164" y="4541971"/>
                        <a:pt x="1662279" y="4588825"/>
                      </a:cubicBezTo>
                      <a:cubicBezTo>
                        <a:pt x="1983706" y="4675882"/>
                        <a:pt x="3252788" y="4675882"/>
                        <a:pt x="3252788" y="4675882"/>
                      </a:cubicBezTo>
                      <a:cubicBezTo>
                        <a:pt x="3252788" y="4675882"/>
                        <a:pt x="4525195" y="4675882"/>
                        <a:pt x="4843296" y="4592150"/>
                      </a:cubicBezTo>
                      <a:cubicBezTo>
                        <a:pt x="5017411" y="4545296"/>
                        <a:pt x="5154698" y="4408010"/>
                        <a:pt x="5201601" y="4233895"/>
                      </a:cubicBezTo>
                      <a:cubicBezTo>
                        <a:pt x="5285284" y="3915793"/>
                        <a:pt x="5285284" y="3256113"/>
                        <a:pt x="5285284" y="3256113"/>
                      </a:cubicBezTo>
                      <a:cubicBezTo>
                        <a:pt x="5285284" y="3256113"/>
                        <a:pt x="5288659" y="2593157"/>
                        <a:pt x="5201601" y="2275055"/>
                      </a:cubicBezTo>
                      <a:cubicBezTo>
                        <a:pt x="5154698" y="2100941"/>
                        <a:pt x="5017411" y="1963604"/>
                        <a:pt x="4843296" y="1916750"/>
                      </a:cubicBezTo>
                      <a:cubicBezTo>
                        <a:pt x="4525195" y="1829693"/>
                        <a:pt x="3252788" y="1829693"/>
                        <a:pt x="3252788" y="1829693"/>
                      </a:cubicBezTo>
                      <a:close/>
                      <a:moveTo>
                        <a:pt x="3252788" y="0"/>
                      </a:moveTo>
                      <a:cubicBezTo>
                        <a:pt x="5048978" y="0"/>
                        <a:pt x="6505575" y="1456597"/>
                        <a:pt x="6505575" y="3252788"/>
                      </a:cubicBezTo>
                      <a:cubicBezTo>
                        <a:pt x="6505575" y="5048978"/>
                        <a:pt x="5048978" y="6505575"/>
                        <a:pt x="3252788" y="6505575"/>
                      </a:cubicBezTo>
                      <a:cubicBezTo>
                        <a:pt x="1456597" y="6505575"/>
                        <a:pt x="0" y="5048978"/>
                        <a:pt x="0" y="3252788"/>
                      </a:cubicBezTo>
                      <a:cubicBezTo>
                        <a:pt x="0" y="1456597"/>
                        <a:pt x="1456597" y="0"/>
                        <a:pt x="325278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31750" cap="flat">
                  <a:noFill/>
                  <a:prstDash val="solid"/>
                  <a:miter/>
                </a:ln>
                <a:effectLst/>
              </p:spPr>
              <p:txBody>
                <a:bodyPr rtlCol="0" anchor="ctr"/>
                <a:lstStyle/>
                <a:p>
                  <a:endParaRPr lang="en-GB" sz="1800"/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>
                <a:off x="3980601" y="6290583"/>
                <a:ext cx="230162" cy="230156"/>
                <a:chOff x="11065974" y="3346789"/>
                <a:chExt cx="230162" cy="230156"/>
              </a:xfrm>
            </p:grpSpPr>
            <p:sp>
              <p:nvSpPr>
                <p:cNvPr id="38" name="Oval 37"/>
                <p:cNvSpPr/>
                <p:nvPr/>
              </p:nvSpPr>
              <p:spPr>
                <a:xfrm>
                  <a:off x="11065974" y="3346789"/>
                  <a:ext cx="230162" cy="23015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14300" dist="38100" dir="2700000" sx="96000" sy="96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39" name="Freeform: Shape 38"/>
                <p:cNvSpPr/>
                <p:nvPr/>
              </p:nvSpPr>
              <p:spPr>
                <a:xfrm>
                  <a:off x="11094548" y="3375360"/>
                  <a:ext cx="173012" cy="173012"/>
                </a:xfrm>
                <a:custGeom>
                  <a:avLst/>
                  <a:gdLst>
                    <a:gd name="connsiteX0" fmla="*/ 3252789 w 6505575"/>
                    <a:gd name="connsiteY0" fmla="*/ 2630184 h 6505575"/>
                    <a:gd name="connsiteX1" fmla="*/ 3875393 w 6505575"/>
                    <a:gd name="connsiteY1" fmla="*/ 3252789 h 6505575"/>
                    <a:gd name="connsiteX2" fmla="*/ 3252789 w 6505575"/>
                    <a:gd name="connsiteY2" fmla="*/ 3875393 h 6505575"/>
                    <a:gd name="connsiteX3" fmla="*/ 2630184 w 6505575"/>
                    <a:gd name="connsiteY3" fmla="*/ 3252789 h 6505575"/>
                    <a:gd name="connsiteX4" fmla="*/ 3252789 w 6505575"/>
                    <a:gd name="connsiteY4" fmla="*/ 2630184 h 6505575"/>
                    <a:gd name="connsiteX5" fmla="*/ 3252788 w 6505575"/>
                    <a:gd name="connsiteY5" fmla="*/ 2293668 h 6505575"/>
                    <a:gd name="connsiteX6" fmla="*/ 2293619 w 6505575"/>
                    <a:gd name="connsiteY6" fmla="*/ 3252787 h 6505575"/>
                    <a:gd name="connsiteX7" fmla="*/ 3252788 w 6505575"/>
                    <a:gd name="connsiteY7" fmla="*/ 4211907 h 6505575"/>
                    <a:gd name="connsiteX8" fmla="*/ 4211908 w 6505575"/>
                    <a:gd name="connsiteY8" fmla="*/ 3252787 h 6505575"/>
                    <a:gd name="connsiteX9" fmla="*/ 3252788 w 6505575"/>
                    <a:gd name="connsiteY9" fmla="*/ 2293668 h 6505575"/>
                    <a:gd name="connsiteX10" fmla="*/ 4249828 w 6505575"/>
                    <a:gd name="connsiteY10" fmla="*/ 2031602 h 6505575"/>
                    <a:gd name="connsiteX11" fmla="*/ 4025682 w 6505575"/>
                    <a:gd name="connsiteY11" fmla="*/ 2255747 h 6505575"/>
                    <a:gd name="connsiteX12" fmla="*/ 4249828 w 6505575"/>
                    <a:gd name="connsiteY12" fmla="*/ 2479893 h 6505575"/>
                    <a:gd name="connsiteX13" fmla="*/ 4473973 w 6505575"/>
                    <a:gd name="connsiteY13" fmla="*/ 2255747 h 6505575"/>
                    <a:gd name="connsiteX14" fmla="*/ 4249828 w 6505575"/>
                    <a:gd name="connsiteY14" fmla="*/ 2031602 h 6505575"/>
                    <a:gd name="connsiteX15" fmla="*/ 3252788 w 6505575"/>
                    <a:gd name="connsiteY15" fmla="*/ 1721541 h 6505575"/>
                    <a:gd name="connsiteX16" fmla="*/ 4007566 w 6505575"/>
                    <a:gd name="connsiteY16" fmla="*/ 1732460 h 6505575"/>
                    <a:gd name="connsiteX17" fmla="*/ 4354356 w 6505575"/>
                    <a:gd name="connsiteY17" fmla="*/ 1796736 h 6505575"/>
                    <a:gd name="connsiteX18" fmla="*/ 4569121 w 6505575"/>
                    <a:gd name="connsiteY18" fmla="*/ 1936454 h 6505575"/>
                    <a:gd name="connsiteX19" fmla="*/ 4708839 w 6505575"/>
                    <a:gd name="connsiteY19" fmla="*/ 2151219 h 6505575"/>
                    <a:gd name="connsiteX20" fmla="*/ 4773164 w 6505575"/>
                    <a:gd name="connsiteY20" fmla="*/ 2498059 h 6505575"/>
                    <a:gd name="connsiteX21" fmla="*/ 4784034 w 6505575"/>
                    <a:gd name="connsiteY21" fmla="*/ 3252837 h 6505575"/>
                    <a:gd name="connsiteX22" fmla="*/ 4773164 w 6505575"/>
                    <a:gd name="connsiteY22" fmla="*/ 4007615 h 6505575"/>
                    <a:gd name="connsiteX23" fmla="*/ 4708839 w 6505575"/>
                    <a:gd name="connsiteY23" fmla="*/ 4354405 h 6505575"/>
                    <a:gd name="connsiteX24" fmla="*/ 4354356 w 6505575"/>
                    <a:gd name="connsiteY24" fmla="*/ 4708888 h 6505575"/>
                    <a:gd name="connsiteX25" fmla="*/ 4007516 w 6505575"/>
                    <a:gd name="connsiteY25" fmla="*/ 4773213 h 6505575"/>
                    <a:gd name="connsiteX26" fmla="*/ 3252738 w 6505575"/>
                    <a:gd name="connsiteY26" fmla="*/ 4784083 h 6505575"/>
                    <a:gd name="connsiteX27" fmla="*/ 2498010 w 6505575"/>
                    <a:gd name="connsiteY27" fmla="*/ 4773213 h 6505575"/>
                    <a:gd name="connsiteX28" fmla="*/ 2151170 w 6505575"/>
                    <a:gd name="connsiteY28" fmla="*/ 4708888 h 6505575"/>
                    <a:gd name="connsiteX29" fmla="*/ 1936405 w 6505575"/>
                    <a:gd name="connsiteY29" fmla="*/ 4569170 h 6505575"/>
                    <a:gd name="connsiteX30" fmla="*/ 1796687 w 6505575"/>
                    <a:gd name="connsiteY30" fmla="*/ 4354405 h 6505575"/>
                    <a:gd name="connsiteX31" fmla="*/ 1732411 w 6505575"/>
                    <a:gd name="connsiteY31" fmla="*/ 4007615 h 6505575"/>
                    <a:gd name="connsiteX32" fmla="*/ 1721492 w 6505575"/>
                    <a:gd name="connsiteY32" fmla="*/ 3252837 h 6505575"/>
                    <a:gd name="connsiteX33" fmla="*/ 1732411 w 6505575"/>
                    <a:gd name="connsiteY33" fmla="*/ 2498059 h 6505575"/>
                    <a:gd name="connsiteX34" fmla="*/ 1796687 w 6505575"/>
                    <a:gd name="connsiteY34" fmla="*/ 2151219 h 6505575"/>
                    <a:gd name="connsiteX35" fmla="*/ 1936455 w 6505575"/>
                    <a:gd name="connsiteY35" fmla="*/ 1936454 h 6505575"/>
                    <a:gd name="connsiteX36" fmla="*/ 2151220 w 6505575"/>
                    <a:gd name="connsiteY36" fmla="*/ 1796736 h 6505575"/>
                    <a:gd name="connsiteX37" fmla="*/ 2498010 w 6505575"/>
                    <a:gd name="connsiteY37" fmla="*/ 1732411 h 6505575"/>
                    <a:gd name="connsiteX38" fmla="*/ 3252788 w 6505575"/>
                    <a:gd name="connsiteY38" fmla="*/ 1721541 h 6505575"/>
                    <a:gd name="connsiteX39" fmla="*/ 3252788 w 6505575"/>
                    <a:gd name="connsiteY39" fmla="*/ 1384976 h 6505575"/>
                    <a:gd name="connsiteX40" fmla="*/ 2482722 w 6505575"/>
                    <a:gd name="connsiteY40" fmla="*/ 1396243 h 6505575"/>
                    <a:gd name="connsiteX41" fmla="*/ 2029319 w 6505575"/>
                    <a:gd name="connsiteY41" fmla="*/ 1483052 h 6505575"/>
                    <a:gd name="connsiteX42" fmla="*/ 1698511 w 6505575"/>
                    <a:gd name="connsiteY42" fmla="*/ 1698511 h 6505575"/>
                    <a:gd name="connsiteX43" fmla="*/ 1483002 w 6505575"/>
                    <a:gd name="connsiteY43" fmla="*/ 2029319 h 6505575"/>
                    <a:gd name="connsiteX44" fmla="*/ 1396243 w 6505575"/>
                    <a:gd name="connsiteY44" fmla="*/ 2482722 h 6505575"/>
                    <a:gd name="connsiteX45" fmla="*/ 1384976 w 6505575"/>
                    <a:gd name="connsiteY45" fmla="*/ 3252788 h 6505575"/>
                    <a:gd name="connsiteX46" fmla="*/ 1396292 w 6505575"/>
                    <a:gd name="connsiteY46" fmla="*/ 4022903 h 6505575"/>
                    <a:gd name="connsiteX47" fmla="*/ 1483102 w 6505575"/>
                    <a:gd name="connsiteY47" fmla="*/ 4476256 h 6505575"/>
                    <a:gd name="connsiteX48" fmla="*/ 1698511 w 6505575"/>
                    <a:gd name="connsiteY48" fmla="*/ 4807064 h 6505575"/>
                    <a:gd name="connsiteX49" fmla="*/ 2029369 w 6505575"/>
                    <a:gd name="connsiteY49" fmla="*/ 5022523 h 6505575"/>
                    <a:gd name="connsiteX50" fmla="*/ 2482722 w 6505575"/>
                    <a:gd name="connsiteY50" fmla="*/ 5109332 h 6505575"/>
                    <a:gd name="connsiteX51" fmla="*/ 3252837 w 6505575"/>
                    <a:gd name="connsiteY51" fmla="*/ 5120599 h 6505575"/>
                    <a:gd name="connsiteX52" fmla="*/ 4022903 w 6505575"/>
                    <a:gd name="connsiteY52" fmla="*/ 5109332 h 6505575"/>
                    <a:gd name="connsiteX53" fmla="*/ 4476256 w 6505575"/>
                    <a:gd name="connsiteY53" fmla="*/ 5022523 h 6505575"/>
                    <a:gd name="connsiteX54" fmla="*/ 5022523 w 6505575"/>
                    <a:gd name="connsiteY54" fmla="*/ 4476256 h 6505575"/>
                    <a:gd name="connsiteX55" fmla="*/ 5109332 w 6505575"/>
                    <a:gd name="connsiteY55" fmla="*/ 4022853 h 6505575"/>
                    <a:gd name="connsiteX56" fmla="*/ 5120599 w 6505575"/>
                    <a:gd name="connsiteY56" fmla="*/ 3252788 h 6505575"/>
                    <a:gd name="connsiteX57" fmla="*/ 5109382 w 6505575"/>
                    <a:gd name="connsiteY57" fmla="*/ 2482722 h 6505575"/>
                    <a:gd name="connsiteX58" fmla="*/ 5022523 w 6505575"/>
                    <a:gd name="connsiteY58" fmla="*/ 2029319 h 6505575"/>
                    <a:gd name="connsiteX59" fmla="*/ 4807114 w 6505575"/>
                    <a:gd name="connsiteY59" fmla="*/ 1698511 h 6505575"/>
                    <a:gd name="connsiteX60" fmla="*/ 4476256 w 6505575"/>
                    <a:gd name="connsiteY60" fmla="*/ 1483002 h 6505575"/>
                    <a:gd name="connsiteX61" fmla="*/ 4022853 w 6505575"/>
                    <a:gd name="connsiteY61" fmla="*/ 1396292 h 6505575"/>
                    <a:gd name="connsiteX62" fmla="*/ 3252788 w 6505575"/>
                    <a:gd name="connsiteY62" fmla="*/ 1384976 h 6505575"/>
                    <a:gd name="connsiteX63" fmla="*/ 3252788 w 6505575"/>
                    <a:gd name="connsiteY63" fmla="*/ 0 h 6505575"/>
                    <a:gd name="connsiteX64" fmla="*/ 6505575 w 6505575"/>
                    <a:gd name="connsiteY64" fmla="*/ 3252788 h 6505575"/>
                    <a:gd name="connsiteX65" fmla="*/ 3252788 w 6505575"/>
                    <a:gd name="connsiteY65" fmla="*/ 6505575 h 6505575"/>
                    <a:gd name="connsiteX66" fmla="*/ 0 w 6505575"/>
                    <a:gd name="connsiteY66" fmla="*/ 3252788 h 6505575"/>
                    <a:gd name="connsiteX67" fmla="*/ 3252788 w 6505575"/>
                    <a:gd name="connsiteY67" fmla="*/ 0 h 650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6505575" h="6505575">
                      <a:moveTo>
                        <a:pt x="3252789" y="2630184"/>
                      </a:moveTo>
                      <a:cubicBezTo>
                        <a:pt x="3596650" y="2630184"/>
                        <a:pt x="3875393" y="2908927"/>
                        <a:pt x="3875393" y="3252789"/>
                      </a:cubicBezTo>
                      <a:cubicBezTo>
                        <a:pt x="3875393" y="3596650"/>
                        <a:pt x="3596650" y="3875393"/>
                        <a:pt x="3252789" y="3875393"/>
                      </a:cubicBezTo>
                      <a:cubicBezTo>
                        <a:pt x="2908926" y="3875393"/>
                        <a:pt x="2630184" y="3596650"/>
                        <a:pt x="2630184" y="3252789"/>
                      </a:cubicBezTo>
                      <a:cubicBezTo>
                        <a:pt x="2630184" y="2908927"/>
                        <a:pt x="2908926" y="2630184"/>
                        <a:pt x="3252789" y="2630184"/>
                      </a:cubicBezTo>
                      <a:close/>
                      <a:moveTo>
                        <a:pt x="3252788" y="2293668"/>
                      </a:moveTo>
                      <a:cubicBezTo>
                        <a:pt x="2723048" y="2293668"/>
                        <a:pt x="2293619" y="2723048"/>
                        <a:pt x="2293619" y="3252787"/>
                      </a:cubicBezTo>
                      <a:cubicBezTo>
                        <a:pt x="2293619" y="3782527"/>
                        <a:pt x="2723048" y="4211907"/>
                        <a:pt x="3252788" y="4211907"/>
                      </a:cubicBezTo>
                      <a:cubicBezTo>
                        <a:pt x="3782478" y="4211907"/>
                        <a:pt x="4211908" y="3782527"/>
                        <a:pt x="4211908" y="3252787"/>
                      </a:cubicBezTo>
                      <a:cubicBezTo>
                        <a:pt x="4211908" y="2723048"/>
                        <a:pt x="3782478" y="2293668"/>
                        <a:pt x="3252788" y="2293668"/>
                      </a:cubicBezTo>
                      <a:close/>
                      <a:moveTo>
                        <a:pt x="4249828" y="2031602"/>
                      </a:moveTo>
                      <a:cubicBezTo>
                        <a:pt x="4126041" y="2031602"/>
                        <a:pt x="4025682" y="2131961"/>
                        <a:pt x="4025682" y="2255747"/>
                      </a:cubicBezTo>
                      <a:cubicBezTo>
                        <a:pt x="4025682" y="2379534"/>
                        <a:pt x="4126041" y="2479893"/>
                        <a:pt x="4249828" y="2479893"/>
                      </a:cubicBezTo>
                      <a:cubicBezTo>
                        <a:pt x="4373614" y="2479893"/>
                        <a:pt x="4473923" y="2379534"/>
                        <a:pt x="4473973" y="2255747"/>
                      </a:cubicBezTo>
                      <a:cubicBezTo>
                        <a:pt x="4473973" y="2131961"/>
                        <a:pt x="4373614" y="2031602"/>
                        <a:pt x="4249828" y="2031602"/>
                      </a:cubicBezTo>
                      <a:close/>
                      <a:moveTo>
                        <a:pt x="3252788" y="1721541"/>
                      </a:moveTo>
                      <a:cubicBezTo>
                        <a:pt x="3751506" y="1721541"/>
                        <a:pt x="3810570" y="1723477"/>
                        <a:pt x="4007566" y="1732460"/>
                      </a:cubicBezTo>
                      <a:cubicBezTo>
                        <a:pt x="4189672" y="1740749"/>
                        <a:pt x="4288542" y="1771175"/>
                        <a:pt x="4354356" y="1796736"/>
                      </a:cubicBezTo>
                      <a:cubicBezTo>
                        <a:pt x="4435507" y="1826665"/>
                        <a:pt x="4508865" y="1874412"/>
                        <a:pt x="4569121" y="1936454"/>
                      </a:cubicBezTo>
                      <a:cubicBezTo>
                        <a:pt x="4631163" y="1996710"/>
                        <a:pt x="4678910" y="2070118"/>
                        <a:pt x="4708839" y="2151219"/>
                      </a:cubicBezTo>
                      <a:cubicBezTo>
                        <a:pt x="4734450" y="2217033"/>
                        <a:pt x="4764875" y="2315953"/>
                        <a:pt x="4773164" y="2498059"/>
                      </a:cubicBezTo>
                      <a:cubicBezTo>
                        <a:pt x="4782148" y="2695005"/>
                        <a:pt x="4784034" y="2754069"/>
                        <a:pt x="4784034" y="3252837"/>
                      </a:cubicBezTo>
                      <a:cubicBezTo>
                        <a:pt x="4784034" y="3751555"/>
                        <a:pt x="4782148" y="3810619"/>
                        <a:pt x="4773164" y="4007615"/>
                      </a:cubicBezTo>
                      <a:cubicBezTo>
                        <a:pt x="4764826" y="4189721"/>
                        <a:pt x="4734400" y="4288591"/>
                        <a:pt x="4708839" y="4354405"/>
                      </a:cubicBezTo>
                      <a:cubicBezTo>
                        <a:pt x="4646003" y="4517302"/>
                        <a:pt x="4517253" y="4646052"/>
                        <a:pt x="4354356" y="4708888"/>
                      </a:cubicBezTo>
                      <a:cubicBezTo>
                        <a:pt x="4288542" y="4734499"/>
                        <a:pt x="4189622" y="4764924"/>
                        <a:pt x="4007516" y="4773213"/>
                      </a:cubicBezTo>
                      <a:cubicBezTo>
                        <a:pt x="3810620" y="4782197"/>
                        <a:pt x="3751556" y="4784083"/>
                        <a:pt x="3252738" y="4784083"/>
                      </a:cubicBezTo>
                      <a:cubicBezTo>
                        <a:pt x="2753970" y="4784083"/>
                        <a:pt x="2694956" y="4782197"/>
                        <a:pt x="2498010" y="4773213"/>
                      </a:cubicBezTo>
                      <a:cubicBezTo>
                        <a:pt x="2315904" y="4764924"/>
                        <a:pt x="2216984" y="4734499"/>
                        <a:pt x="2151170" y="4708888"/>
                      </a:cubicBezTo>
                      <a:cubicBezTo>
                        <a:pt x="2070019" y="4678959"/>
                        <a:pt x="1996661" y="4631212"/>
                        <a:pt x="1936405" y="4569170"/>
                      </a:cubicBezTo>
                      <a:cubicBezTo>
                        <a:pt x="1874363" y="4508914"/>
                        <a:pt x="1826666" y="4435556"/>
                        <a:pt x="1796687" y="4354405"/>
                      </a:cubicBezTo>
                      <a:cubicBezTo>
                        <a:pt x="1771126" y="4288591"/>
                        <a:pt x="1740700" y="4189721"/>
                        <a:pt x="1732411" y="4007615"/>
                      </a:cubicBezTo>
                      <a:cubicBezTo>
                        <a:pt x="1723428" y="3810619"/>
                        <a:pt x="1721492" y="3751555"/>
                        <a:pt x="1721492" y="3252837"/>
                      </a:cubicBezTo>
                      <a:cubicBezTo>
                        <a:pt x="1721492" y="2754069"/>
                        <a:pt x="1723428" y="2695005"/>
                        <a:pt x="1732411" y="2498059"/>
                      </a:cubicBezTo>
                      <a:cubicBezTo>
                        <a:pt x="1740700" y="2315953"/>
                        <a:pt x="1771126" y="2217033"/>
                        <a:pt x="1796687" y="2151219"/>
                      </a:cubicBezTo>
                      <a:cubicBezTo>
                        <a:pt x="1826666" y="2070068"/>
                        <a:pt x="1874413" y="1996710"/>
                        <a:pt x="1936455" y="1936454"/>
                      </a:cubicBezTo>
                      <a:cubicBezTo>
                        <a:pt x="1996661" y="1874412"/>
                        <a:pt x="2070069" y="1826665"/>
                        <a:pt x="2151220" y="1796736"/>
                      </a:cubicBezTo>
                      <a:cubicBezTo>
                        <a:pt x="2216984" y="1771175"/>
                        <a:pt x="2315904" y="1740749"/>
                        <a:pt x="2498010" y="1732411"/>
                      </a:cubicBezTo>
                      <a:cubicBezTo>
                        <a:pt x="2694956" y="1723427"/>
                        <a:pt x="2754020" y="1721541"/>
                        <a:pt x="3252788" y="1721541"/>
                      </a:cubicBezTo>
                      <a:close/>
                      <a:moveTo>
                        <a:pt x="3252788" y="1384976"/>
                      </a:moveTo>
                      <a:cubicBezTo>
                        <a:pt x="2745532" y="1384976"/>
                        <a:pt x="2681902" y="1387160"/>
                        <a:pt x="2482722" y="1396243"/>
                      </a:cubicBezTo>
                      <a:cubicBezTo>
                        <a:pt x="2283890" y="1405326"/>
                        <a:pt x="2148142" y="1436893"/>
                        <a:pt x="2029319" y="1483052"/>
                      </a:cubicBezTo>
                      <a:cubicBezTo>
                        <a:pt x="1904689" y="1529956"/>
                        <a:pt x="1791773" y="1603463"/>
                        <a:pt x="1698511" y="1698511"/>
                      </a:cubicBezTo>
                      <a:cubicBezTo>
                        <a:pt x="1603463" y="1791773"/>
                        <a:pt x="1529906" y="1904689"/>
                        <a:pt x="1483002" y="2029319"/>
                      </a:cubicBezTo>
                      <a:cubicBezTo>
                        <a:pt x="1436843" y="2148142"/>
                        <a:pt x="1405276" y="2283890"/>
                        <a:pt x="1396243" y="2482722"/>
                      </a:cubicBezTo>
                      <a:cubicBezTo>
                        <a:pt x="1387110" y="2681902"/>
                        <a:pt x="1384976" y="2745532"/>
                        <a:pt x="1384976" y="3252788"/>
                      </a:cubicBezTo>
                      <a:cubicBezTo>
                        <a:pt x="1384976" y="3760043"/>
                        <a:pt x="1387110" y="3823673"/>
                        <a:pt x="1396292" y="4022903"/>
                      </a:cubicBezTo>
                      <a:cubicBezTo>
                        <a:pt x="1405326" y="4221685"/>
                        <a:pt x="1436942" y="4357483"/>
                        <a:pt x="1483102" y="4476256"/>
                      </a:cubicBezTo>
                      <a:cubicBezTo>
                        <a:pt x="1530005" y="4600886"/>
                        <a:pt x="1603513" y="4713802"/>
                        <a:pt x="1698511" y="4807064"/>
                      </a:cubicBezTo>
                      <a:cubicBezTo>
                        <a:pt x="1791823" y="4902112"/>
                        <a:pt x="1904689" y="4975620"/>
                        <a:pt x="2029369" y="5022523"/>
                      </a:cubicBezTo>
                      <a:cubicBezTo>
                        <a:pt x="2148142" y="5068683"/>
                        <a:pt x="2283940" y="5100250"/>
                        <a:pt x="2482722" y="5109332"/>
                      </a:cubicBezTo>
                      <a:cubicBezTo>
                        <a:pt x="2681952" y="5118415"/>
                        <a:pt x="2745532" y="5120599"/>
                        <a:pt x="3252837" y="5120599"/>
                      </a:cubicBezTo>
                      <a:cubicBezTo>
                        <a:pt x="3760093" y="5120599"/>
                        <a:pt x="3823723" y="5118415"/>
                        <a:pt x="4022903" y="5109332"/>
                      </a:cubicBezTo>
                      <a:cubicBezTo>
                        <a:pt x="4221685" y="5100250"/>
                        <a:pt x="4357483" y="5068683"/>
                        <a:pt x="4476256" y="5022523"/>
                      </a:cubicBezTo>
                      <a:cubicBezTo>
                        <a:pt x="4727154" y="4925490"/>
                        <a:pt x="4925490" y="4727154"/>
                        <a:pt x="5022523" y="4476256"/>
                      </a:cubicBezTo>
                      <a:cubicBezTo>
                        <a:pt x="5068683" y="4357433"/>
                        <a:pt x="5100299" y="4221685"/>
                        <a:pt x="5109332" y="4022853"/>
                      </a:cubicBezTo>
                      <a:cubicBezTo>
                        <a:pt x="5118465" y="3823673"/>
                        <a:pt x="5120599" y="3760043"/>
                        <a:pt x="5120599" y="3252788"/>
                      </a:cubicBezTo>
                      <a:cubicBezTo>
                        <a:pt x="5120599" y="2745532"/>
                        <a:pt x="5118465" y="2681902"/>
                        <a:pt x="5109382" y="2482722"/>
                      </a:cubicBezTo>
                      <a:cubicBezTo>
                        <a:pt x="5100299" y="2283890"/>
                        <a:pt x="5068732" y="2148142"/>
                        <a:pt x="5022523" y="2029319"/>
                      </a:cubicBezTo>
                      <a:cubicBezTo>
                        <a:pt x="4975669" y="1904689"/>
                        <a:pt x="4902112" y="1791823"/>
                        <a:pt x="4807114" y="1698511"/>
                      </a:cubicBezTo>
                      <a:cubicBezTo>
                        <a:pt x="4713802" y="1603463"/>
                        <a:pt x="4600886" y="1529906"/>
                        <a:pt x="4476256" y="1483002"/>
                      </a:cubicBezTo>
                      <a:cubicBezTo>
                        <a:pt x="4357433" y="1436893"/>
                        <a:pt x="4221685" y="1405326"/>
                        <a:pt x="4022853" y="1396292"/>
                      </a:cubicBezTo>
                      <a:cubicBezTo>
                        <a:pt x="3823673" y="1387160"/>
                        <a:pt x="3760043" y="1384976"/>
                        <a:pt x="3252788" y="1384976"/>
                      </a:cubicBezTo>
                      <a:close/>
                      <a:moveTo>
                        <a:pt x="3252788" y="0"/>
                      </a:moveTo>
                      <a:cubicBezTo>
                        <a:pt x="5048978" y="0"/>
                        <a:pt x="6505575" y="1456597"/>
                        <a:pt x="6505575" y="3252788"/>
                      </a:cubicBezTo>
                      <a:cubicBezTo>
                        <a:pt x="6505575" y="5048978"/>
                        <a:pt x="5048978" y="6505575"/>
                        <a:pt x="3252788" y="6505575"/>
                      </a:cubicBezTo>
                      <a:cubicBezTo>
                        <a:pt x="1456597" y="6505575"/>
                        <a:pt x="0" y="5048978"/>
                        <a:pt x="0" y="3252788"/>
                      </a:cubicBezTo>
                      <a:cubicBezTo>
                        <a:pt x="0" y="1456597"/>
                        <a:pt x="1456597" y="0"/>
                        <a:pt x="325278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1750" cap="flat">
                  <a:noFill/>
                  <a:prstDash val="solid"/>
                  <a:miter/>
                </a:ln>
                <a:effectLst/>
              </p:spPr>
              <p:txBody>
                <a:bodyPr rtlCol="0" anchor="ctr"/>
                <a:lstStyle/>
                <a:p>
                  <a:endParaRPr lang="en-GB" sz="1800"/>
                </a:p>
              </p:txBody>
            </p:sp>
          </p:grpSp>
        </p:grpSp>
      </p:grpSp>
      <p:sp>
        <p:nvSpPr>
          <p:cNvPr id="46" name="Freeform: Shape 45"/>
          <p:cNvSpPr/>
          <p:nvPr userDrawn="1"/>
        </p:nvSpPr>
        <p:spPr>
          <a:xfrm>
            <a:off x="11471504" y="6083574"/>
            <a:ext cx="720496" cy="774426"/>
          </a:xfrm>
          <a:custGeom>
            <a:avLst/>
            <a:gdLst>
              <a:gd name="connsiteX0" fmla="*/ 720496 w 720496"/>
              <a:gd name="connsiteY0" fmla="*/ 0 h 774426"/>
              <a:gd name="connsiteX1" fmla="*/ 720496 w 720496"/>
              <a:gd name="connsiteY1" fmla="*/ 774426 h 774426"/>
              <a:gd name="connsiteX2" fmla="*/ 1095 w 720496"/>
              <a:gd name="connsiteY2" fmla="*/ 774426 h 774426"/>
              <a:gd name="connsiteX3" fmla="*/ 2 w 720496"/>
              <a:gd name="connsiteY3" fmla="*/ 766534 h 774426"/>
              <a:gd name="connsiteX4" fmla="*/ 36630 w 720496"/>
              <a:gd name="connsiteY4" fmla="*/ 666469 h 774426"/>
              <a:gd name="connsiteX5" fmla="*/ 359988 w 720496"/>
              <a:gd name="connsiteY5" fmla="*/ 537877 h 774426"/>
              <a:gd name="connsiteX6" fmla="*/ 586799 w 720496"/>
              <a:gd name="connsiteY6" fmla="*/ 62436 h 774426"/>
              <a:gd name="connsiteX7" fmla="*/ 699797 w 720496"/>
              <a:gd name="connsiteY7" fmla="*/ 1402 h 77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496" h="774426">
                <a:moveTo>
                  <a:pt x="720496" y="0"/>
                </a:moveTo>
                <a:lnTo>
                  <a:pt x="720496" y="774426"/>
                </a:lnTo>
                <a:lnTo>
                  <a:pt x="1095" y="774426"/>
                </a:lnTo>
                <a:lnTo>
                  <a:pt x="2" y="766534"/>
                </a:lnTo>
                <a:cubicBezTo>
                  <a:pt x="-122" y="732835"/>
                  <a:pt x="9938" y="699389"/>
                  <a:pt x="36630" y="666469"/>
                </a:cubicBezTo>
                <a:cubicBezTo>
                  <a:pt x="111242" y="574709"/>
                  <a:pt x="262465" y="603724"/>
                  <a:pt x="359988" y="537877"/>
                </a:cubicBezTo>
                <a:cubicBezTo>
                  <a:pt x="509339" y="438815"/>
                  <a:pt x="461054" y="189724"/>
                  <a:pt x="586799" y="62436"/>
                </a:cubicBezTo>
                <a:cubicBezTo>
                  <a:pt x="617165" y="31251"/>
                  <a:pt x="657251" y="10390"/>
                  <a:pt x="699797" y="140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8" grpId="0" animBg="1"/>
      <p:bldP spid="28" grpId="0"/>
      <p:bldP spid="30" grpId="0"/>
      <p:bldP spid="4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5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decel="10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6348330" y="549274"/>
            <a:ext cx="5843673" cy="6308726"/>
          </a:xfrm>
          <a:custGeom>
            <a:avLst/>
            <a:gdLst>
              <a:gd name="connsiteX0" fmla="*/ 2288427 w 5843673"/>
              <a:gd name="connsiteY0" fmla="*/ 794 h 6308726"/>
              <a:gd name="connsiteX1" fmla="*/ 4641439 w 5843673"/>
              <a:gd name="connsiteY1" fmla="*/ 581088 h 6308726"/>
              <a:gd name="connsiteX2" fmla="*/ 5696574 w 5843673"/>
              <a:gd name="connsiteY2" fmla="*/ 337126 h 6308726"/>
              <a:gd name="connsiteX3" fmla="*/ 5843673 w 5843673"/>
              <a:gd name="connsiteY3" fmla="*/ 324217 h 6308726"/>
              <a:gd name="connsiteX4" fmla="*/ 5843673 w 5843673"/>
              <a:gd name="connsiteY4" fmla="*/ 6308726 h 6308726"/>
              <a:gd name="connsiteX5" fmla="*/ 0 w 5843673"/>
              <a:gd name="connsiteY5" fmla="*/ 6308726 h 6308726"/>
              <a:gd name="connsiteX6" fmla="*/ 1794 w 5843673"/>
              <a:gd name="connsiteY6" fmla="*/ 6216854 h 6308726"/>
              <a:gd name="connsiteX7" fmla="*/ 169011 w 5843673"/>
              <a:gd name="connsiteY7" fmla="*/ 5497469 h 6308726"/>
              <a:gd name="connsiteX8" fmla="*/ 963747 w 5843673"/>
              <a:gd name="connsiteY8" fmla="*/ 4220418 h 6308726"/>
              <a:gd name="connsiteX9" fmla="*/ 1895503 w 5843673"/>
              <a:gd name="connsiteY9" fmla="*/ 49436 h 6308726"/>
              <a:gd name="connsiteX10" fmla="*/ 2288427 w 5843673"/>
              <a:gd name="connsiteY10" fmla="*/ 794 h 630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43673" h="6308726">
                <a:moveTo>
                  <a:pt x="2288427" y="794"/>
                </a:moveTo>
                <a:cubicBezTo>
                  <a:pt x="3124170" y="31968"/>
                  <a:pt x="3456878" y="969546"/>
                  <a:pt x="4641439" y="581088"/>
                </a:cubicBezTo>
                <a:cubicBezTo>
                  <a:pt x="5013970" y="457767"/>
                  <a:pt x="5365787" y="378187"/>
                  <a:pt x="5696574" y="337126"/>
                </a:cubicBezTo>
                <a:lnTo>
                  <a:pt x="5843673" y="324217"/>
                </a:lnTo>
                <a:lnTo>
                  <a:pt x="5843673" y="6308726"/>
                </a:lnTo>
                <a:lnTo>
                  <a:pt x="0" y="6308726"/>
                </a:lnTo>
                <a:lnTo>
                  <a:pt x="1794" y="6216854"/>
                </a:lnTo>
                <a:cubicBezTo>
                  <a:pt x="18929" y="5931340"/>
                  <a:pt x="90223" y="5675599"/>
                  <a:pt x="169011" y="5497469"/>
                </a:cubicBezTo>
                <a:cubicBezTo>
                  <a:pt x="322477" y="5152174"/>
                  <a:pt x="821243" y="4565713"/>
                  <a:pt x="963747" y="4220418"/>
                </a:cubicBezTo>
                <a:cubicBezTo>
                  <a:pt x="1446067" y="3063941"/>
                  <a:pt x="-894" y="559164"/>
                  <a:pt x="1895503" y="49436"/>
                </a:cubicBezTo>
                <a:cubicBezTo>
                  <a:pt x="2039377" y="10385"/>
                  <a:pt x="2169035" y="-3660"/>
                  <a:pt x="2288427" y="794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5843672" y="1797050"/>
            <a:ext cx="4819651" cy="4800600"/>
          </a:xfrm>
          <a:custGeom>
            <a:avLst/>
            <a:gdLst>
              <a:gd name="connsiteX0" fmla="*/ 0 w 4819650"/>
              <a:gd name="connsiteY0" fmla="*/ 0 h 4800600"/>
              <a:gd name="connsiteX1" fmla="*/ 4819650 w 4819650"/>
              <a:gd name="connsiteY1" fmla="*/ 0 h 4800600"/>
              <a:gd name="connsiteX2" fmla="*/ 4819650 w 4819650"/>
              <a:gd name="connsiteY2" fmla="*/ 4800600 h 4800600"/>
              <a:gd name="connsiteX3" fmla="*/ 0 w 4819650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9650" h="4800600">
                <a:moveTo>
                  <a:pt x="0" y="0"/>
                </a:moveTo>
                <a:lnTo>
                  <a:pt x="4819650" y="0"/>
                </a:lnTo>
                <a:lnTo>
                  <a:pt x="4819650" y="4800600"/>
                </a:lnTo>
                <a:lnTo>
                  <a:pt x="0" y="4800600"/>
                </a:lnTo>
                <a:close/>
              </a:path>
            </a:pathLst>
          </a:custGeom>
          <a:noFill/>
          <a:effectLst>
            <a:outerShdw blurRad="1066800" dist="723900" dir="5400000" sx="86000" sy="86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0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 hasCustomPrompt="1"/>
          </p:nvPr>
        </p:nvSpPr>
        <p:spPr>
          <a:xfrm>
            <a:off x="2153265" y="2123768"/>
            <a:ext cx="2682633" cy="3995533"/>
          </a:xfrm>
          <a:custGeom>
            <a:avLst/>
            <a:gdLst>
              <a:gd name="connsiteX0" fmla="*/ 447114 w 2682633"/>
              <a:gd name="connsiteY0" fmla="*/ 0 h 3995533"/>
              <a:gd name="connsiteX1" fmla="*/ 2235519 w 2682633"/>
              <a:gd name="connsiteY1" fmla="*/ 0 h 3995533"/>
              <a:gd name="connsiteX2" fmla="*/ 2682633 w 2682633"/>
              <a:gd name="connsiteY2" fmla="*/ 447114 h 3995533"/>
              <a:gd name="connsiteX3" fmla="*/ 2682633 w 2682633"/>
              <a:gd name="connsiteY3" fmla="*/ 3548419 h 3995533"/>
              <a:gd name="connsiteX4" fmla="*/ 2235519 w 2682633"/>
              <a:gd name="connsiteY4" fmla="*/ 3995533 h 3995533"/>
              <a:gd name="connsiteX5" fmla="*/ 447114 w 2682633"/>
              <a:gd name="connsiteY5" fmla="*/ 3995533 h 3995533"/>
              <a:gd name="connsiteX6" fmla="*/ 0 w 2682633"/>
              <a:gd name="connsiteY6" fmla="*/ 3548419 h 3995533"/>
              <a:gd name="connsiteX7" fmla="*/ 0 w 2682633"/>
              <a:gd name="connsiteY7" fmla="*/ 447114 h 3995533"/>
              <a:gd name="connsiteX8" fmla="*/ 447114 w 2682633"/>
              <a:gd name="connsiteY8" fmla="*/ 0 h 3995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2633" h="3995533">
                <a:moveTo>
                  <a:pt x="447114" y="0"/>
                </a:moveTo>
                <a:lnTo>
                  <a:pt x="2235519" y="0"/>
                </a:lnTo>
                <a:cubicBezTo>
                  <a:pt x="2482453" y="0"/>
                  <a:pt x="2682633" y="200180"/>
                  <a:pt x="2682633" y="447114"/>
                </a:cubicBezTo>
                <a:lnTo>
                  <a:pt x="2682633" y="3548419"/>
                </a:lnTo>
                <a:cubicBezTo>
                  <a:pt x="2682633" y="3795353"/>
                  <a:pt x="2482453" y="3995533"/>
                  <a:pt x="2235519" y="3995533"/>
                </a:cubicBezTo>
                <a:lnTo>
                  <a:pt x="447114" y="3995533"/>
                </a:lnTo>
                <a:cubicBezTo>
                  <a:pt x="200180" y="3995533"/>
                  <a:pt x="0" y="3795353"/>
                  <a:pt x="0" y="3548419"/>
                </a:cubicBezTo>
                <a:lnTo>
                  <a:pt x="0" y="447114"/>
                </a:lnTo>
                <a:cubicBezTo>
                  <a:pt x="0" y="200180"/>
                  <a:pt x="200180" y="0"/>
                  <a:pt x="447114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 hasCustomPrompt="1"/>
          </p:nvPr>
        </p:nvSpPr>
        <p:spPr>
          <a:xfrm>
            <a:off x="5285216" y="2123768"/>
            <a:ext cx="2682633" cy="3995533"/>
          </a:xfrm>
          <a:custGeom>
            <a:avLst/>
            <a:gdLst>
              <a:gd name="connsiteX0" fmla="*/ 447114 w 2682633"/>
              <a:gd name="connsiteY0" fmla="*/ 0 h 3995533"/>
              <a:gd name="connsiteX1" fmla="*/ 2235519 w 2682633"/>
              <a:gd name="connsiteY1" fmla="*/ 0 h 3995533"/>
              <a:gd name="connsiteX2" fmla="*/ 2682633 w 2682633"/>
              <a:gd name="connsiteY2" fmla="*/ 447114 h 3995533"/>
              <a:gd name="connsiteX3" fmla="*/ 2682633 w 2682633"/>
              <a:gd name="connsiteY3" fmla="*/ 3548419 h 3995533"/>
              <a:gd name="connsiteX4" fmla="*/ 2235519 w 2682633"/>
              <a:gd name="connsiteY4" fmla="*/ 3995533 h 3995533"/>
              <a:gd name="connsiteX5" fmla="*/ 447114 w 2682633"/>
              <a:gd name="connsiteY5" fmla="*/ 3995533 h 3995533"/>
              <a:gd name="connsiteX6" fmla="*/ 0 w 2682633"/>
              <a:gd name="connsiteY6" fmla="*/ 3548419 h 3995533"/>
              <a:gd name="connsiteX7" fmla="*/ 0 w 2682633"/>
              <a:gd name="connsiteY7" fmla="*/ 447114 h 3995533"/>
              <a:gd name="connsiteX8" fmla="*/ 447114 w 2682633"/>
              <a:gd name="connsiteY8" fmla="*/ 0 h 3995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2633" h="3995533">
                <a:moveTo>
                  <a:pt x="447114" y="0"/>
                </a:moveTo>
                <a:lnTo>
                  <a:pt x="2235519" y="0"/>
                </a:lnTo>
                <a:cubicBezTo>
                  <a:pt x="2482453" y="0"/>
                  <a:pt x="2682633" y="200180"/>
                  <a:pt x="2682633" y="447114"/>
                </a:cubicBezTo>
                <a:lnTo>
                  <a:pt x="2682633" y="3548419"/>
                </a:lnTo>
                <a:cubicBezTo>
                  <a:pt x="2682633" y="3795353"/>
                  <a:pt x="2482453" y="3995533"/>
                  <a:pt x="2235519" y="3995533"/>
                </a:cubicBezTo>
                <a:lnTo>
                  <a:pt x="447114" y="3995533"/>
                </a:lnTo>
                <a:cubicBezTo>
                  <a:pt x="200180" y="3995533"/>
                  <a:pt x="0" y="3795353"/>
                  <a:pt x="0" y="3548419"/>
                </a:cubicBezTo>
                <a:lnTo>
                  <a:pt x="0" y="447114"/>
                </a:lnTo>
                <a:cubicBezTo>
                  <a:pt x="0" y="200180"/>
                  <a:pt x="200180" y="0"/>
                  <a:pt x="447114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  <p:sp>
        <p:nvSpPr>
          <p:cNvPr id="10" name="Freeform: Shape 9"/>
          <p:cNvSpPr/>
          <p:nvPr userDrawn="1"/>
        </p:nvSpPr>
        <p:spPr>
          <a:xfrm>
            <a:off x="11471504" y="6083574"/>
            <a:ext cx="720496" cy="774426"/>
          </a:xfrm>
          <a:custGeom>
            <a:avLst/>
            <a:gdLst>
              <a:gd name="connsiteX0" fmla="*/ 720496 w 720496"/>
              <a:gd name="connsiteY0" fmla="*/ 0 h 774426"/>
              <a:gd name="connsiteX1" fmla="*/ 720496 w 720496"/>
              <a:gd name="connsiteY1" fmla="*/ 774426 h 774426"/>
              <a:gd name="connsiteX2" fmla="*/ 1095 w 720496"/>
              <a:gd name="connsiteY2" fmla="*/ 774426 h 774426"/>
              <a:gd name="connsiteX3" fmla="*/ 2 w 720496"/>
              <a:gd name="connsiteY3" fmla="*/ 766534 h 774426"/>
              <a:gd name="connsiteX4" fmla="*/ 36630 w 720496"/>
              <a:gd name="connsiteY4" fmla="*/ 666469 h 774426"/>
              <a:gd name="connsiteX5" fmla="*/ 359988 w 720496"/>
              <a:gd name="connsiteY5" fmla="*/ 537877 h 774426"/>
              <a:gd name="connsiteX6" fmla="*/ 586799 w 720496"/>
              <a:gd name="connsiteY6" fmla="*/ 62436 h 774426"/>
              <a:gd name="connsiteX7" fmla="*/ 699797 w 720496"/>
              <a:gd name="connsiteY7" fmla="*/ 1402 h 77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496" h="774426">
                <a:moveTo>
                  <a:pt x="720496" y="0"/>
                </a:moveTo>
                <a:lnTo>
                  <a:pt x="720496" y="774426"/>
                </a:lnTo>
                <a:lnTo>
                  <a:pt x="1095" y="774426"/>
                </a:lnTo>
                <a:lnTo>
                  <a:pt x="2" y="766534"/>
                </a:lnTo>
                <a:cubicBezTo>
                  <a:pt x="-122" y="732835"/>
                  <a:pt x="9938" y="699389"/>
                  <a:pt x="36630" y="666469"/>
                </a:cubicBezTo>
                <a:cubicBezTo>
                  <a:pt x="111242" y="574709"/>
                  <a:pt x="262465" y="603724"/>
                  <a:pt x="359988" y="537877"/>
                </a:cubicBezTo>
                <a:cubicBezTo>
                  <a:pt x="509339" y="438815"/>
                  <a:pt x="461054" y="189724"/>
                  <a:pt x="586799" y="62436"/>
                </a:cubicBezTo>
                <a:cubicBezTo>
                  <a:pt x="617165" y="31251"/>
                  <a:pt x="657251" y="10390"/>
                  <a:pt x="699797" y="1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2" hasCustomPrompt="1"/>
          </p:nvPr>
        </p:nvSpPr>
        <p:spPr>
          <a:xfrm>
            <a:off x="8417167" y="2123768"/>
            <a:ext cx="2682633" cy="3995533"/>
          </a:xfrm>
          <a:custGeom>
            <a:avLst/>
            <a:gdLst>
              <a:gd name="connsiteX0" fmla="*/ 447114 w 2682633"/>
              <a:gd name="connsiteY0" fmla="*/ 0 h 3995533"/>
              <a:gd name="connsiteX1" fmla="*/ 2235519 w 2682633"/>
              <a:gd name="connsiteY1" fmla="*/ 0 h 3995533"/>
              <a:gd name="connsiteX2" fmla="*/ 2682633 w 2682633"/>
              <a:gd name="connsiteY2" fmla="*/ 447114 h 3995533"/>
              <a:gd name="connsiteX3" fmla="*/ 2682633 w 2682633"/>
              <a:gd name="connsiteY3" fmla="*/ 3548419 h 3995533"/>
              <a:gd name="connsiteX4" fmla="*/ 2235519 w 2682633"/>
              <a:gd name="connsiteY4" fmla="*/ 3995533 h 3995533"/>
              <a:gd name="connsiteX5" fmla="*/ 447114 w 2682633"/>
              <a:gd name="connsiteY5" fmla="*/ 3995533 h 3995533"/>
              <a:gd name="connsiteX6" fmla="*/ 0 w 2682633"/>
              <a:gd name="connsiteY6" fmla="*/ 3548419 h 3995533"/>
              <a:gd name="connsiteX7" fmla="*/ 0 w 2682633"/>
              <a:gd name="connsiteY7" fmla="*/ 447114 h 3995533"/>
              <a:gd name="connsiteX8" fmla="*/ 447114 w 2682633"/>
              <a:gd name="connsiteY8" fmla="*/ 0 h 3995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2633" h="3995533">
                <a:moveTo>
                  <a:pt x="447114" y="0"/>
                </a:moveTo>
                <a:lnTo>
                  <a:pt x="2235519" y="0"/>
                </a:lnTo>
                <a:cubicBezTo>
                  <a:pt x="2482453" y="0"/>
                  <a:pt x="2682633" y="200180"/>
                  <a:pt x="2682633" y="447114"/>
                </a:cubicBezTo>
                <a:lnTo>
                  <a:pt x="2682633" y="3548419"/>
                </a:lnTo>
                <a:cubicBezTo>
                  <a:pt x="2682633" y="3795353"/>
                  <a:pt x="2482453" y="3995533"/>
                  <a:pt x="2235519" y="3995533"/>
                </a:cubicBezTo>
                <a:lnTo>
                  <a:pt x="447114" y="3995533"/>
                </a:lnTo>
                <a:cubicBezTo>
                  <a:pt x="200180" y="3995533"/>
                  <a:pt x="0" y="3795353"/>
                  <a:pt x="0" y="3548419"/>
                </a:cubicBezTo>
                <a:lnTo>
                  <a:pt x="0" y="447114"/>
                </a:lnTo>
                <a:cubicBezTo>
                  <a:pt x="0" y="200180"/>
                  <a:pt x="200180" y="0"/>
                  <a:pt x="447114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effectLst>
            <a:outerShdw blurRad="1206500" dist="952500" dir="5400000" sx="86000" sy="86000" algn="t" rotWithShape="0">
              <a:prstClr val="black">
                <a:alpha val="3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3106993" y="718761"/>
            <a:ext cx="6001080" cy="5425876"/>
          </a:xfrm>
          <a:custGeom>
            <a:avLst/>
            <a:gdLst>
              <a:gd name="connsiteX0" fmla="*/ 3233248 w 6001080"/>
              <a:gd name="connsiteY0" fmla="*/ 0 h 5425876"/>
              <a:gd name="connsiteX1" fmla="*/ 4524872 w 6001080"/>
              <a:gd name="connsiteY1" fmla="*/ 2530591 h 5425876"/>
              <a:gd name="connsiteX2" fmla="*/ 5336395 w 6001080"/>
              <a:gd name="connsiteY2" fmla="*/ 3565128 h 5425876"/>
              <a:gd name="connsiteX3" fmla="*/ 5664721 w 6001080"/>
              <a:gd name="connsiteY3" fmla="*/ 3385477 h 5425876"/>
              <a:gd name="connsiteX4" fmla="*/ 5999241 w 6001080"/>
              <a:gd name="connsiteY4" fmla="*/ 4100979 h 5425876"/>
              <a:gd name="connsiteX5" fmla="*/ 4924437 w 6001080"/>
              <a:gd name="connsiteY5" fmla="*/ 5048788 h 5425876"/>
              <a:gd name="connsiteX6" fmla="*/ 4116013 w 6001080"/>
              <a:gd name="connsiteY6" fmla="*/ 4748341 h 5425876"/>
              <a:gd name="connsiteX7" fmla="*/ 1910653 w 6001080"/>
              <a:gd name="connsiteY7" fmla="*/ 5163394 h 5425876"/>
              <a:gd name="connsiteX8" fmla="*/ 1684540 w 6001080"/>
              <a:gd name="connsiteY8" fmla="*/ 3704510 h 5425876"/>
              <a:gd name="connsiteX9" fmla="*/ 575665 w 6001080"/>
              <a:gd name="connsiteY9" fmla="*/ 1028342 h 5425876"/>
              <a:gd name="connsiteX10" fmla="*/ 3233248 w 6001080"/>
              <a:gd name="connsiteY10" fmla="*/ 0 h 542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01080" h="5425876">
                <a:moveTo>
                  <a:pt x="3233248" y="0"/>
                </a:moveTo>
                <a:cubicBezTo>
                  <a:pt x="4208935" y="0"/>
                  <a:pt x="4320442" y="2075269"/>
                  <a:pt x="4524872" y="2530591"/>
                </a:cubicBezTo>
                <a:cubicBezTo>
                  <a:pt x="4689033" y="2896086"/>
                  <a:pt x="4958510" y="3438132"/>
                  <a:pt x="5336395" y="3565128"/>
                </a:cubicBezTo>
                <a:cubicBezTo>
                  <a:pt x="5537725" y="3633271"/>
                  <a:pt x="5565603" y="3425742"/>
                  <a:pt x="5664721" y="3385477"/>
                </a:cubicBezTo>
                <a:cubicBezTo>
                  <a:pt x="5847467" y="3311139"/>
                  <a:pt x="6020921" y="3670440"/>
                  <a:pt x="5999241" y="4100979"/>
                </a:cubicBezTo>
                <a:cubicBezTo>
                  <a:pt x="5958973" y="4915601"/>
                  <a:pt x="5252763" y="5073568"/>
                  <a:pt x="4924437" y="5048788"/>
                </a:cubicBezTo>
                <a:cubicBezTo>
                  <a:pt x="4726202" y="5036399"/>
                  <a:pt x="4314247" y="4757631"/>
                  <a:pt x="4116013" y="4748341"/>
                </a:cubicBezTo>
                <a:cubicBezTo>
                  <a:pt x="3456262" y="4714267"/>
                  <a:pt x="2582790" y="5950138"/>
                  <a:pt x="1910653" y="5163394"/>
                </a:cubicBezTo>
                <a:cubicBezTo>
                  <a:pt x="1501794" y="4683293"/>
                  <a:pt x="2424824" y="3837700"/>
                  <a:pt x="1684540" y="3704510"/>
                </a:cubicBezTo>
                <a:cubicBezTo>
                  <a:pt x="-530111" y="3304945"/>
                  <a:pt x="-173909" y="839402"/>
                  <a:pt x="575665" y="1028342"/>
                </a:cubicBezTo>
                <a:cubicBezTo>
                  <a:pt x="2003575" y="1387643"/>
                  <a:pt x="2353582" y="0"/>
                  <a:pt x="3233248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1543703"/>
            <a:ext cx="7331457" cy="5314298"/>
          </a:xfrm>
          <a:custGeom>
            <a:avLst/>
            <a:gdLst>
              <a:gd name="connsiteX0" fmla="*/ 0 w 7331457"/>
              <a:gd name="connsiteY0" fmla="*/ 0 h 5314298"/>
              <a:gd name="connsiteX1" fmla="*/ 7002661 w 7331457"/>
              <a:gd name="connsiteY1" fmla="*/ 0 h 5314298"/>
              <a:gd name="connsiteX2" fmla="*/ 7331457 w 7331457"/>
              <a:gd name="connsiteY2" fmla="*/ 328796 h 5314298"/>
              <a:gd name="connsiteX3" fmla="*/ 7331457 w 7331457"/>
              <a:gd name="connsiteY3" fmla="*/ 5314298 h 5314298"/>
              <a:gd name="connsiteX4" fmla="*/ 0 w 7331457"/>
              <a:gd name="connsiteY4" fmla="*/ 5314298 h 5314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1457" h="5314298">
                <a:moveTo>
                  <a:pt x="0" y="0"/>
                </a:moveTo>
                <a:lnTo>
                  <a:pt x="7002661" y="0"/>
                </a:lnTo>
                <a:cubicBezTo>
                  <a:pt x="7184250" y="0"/>
                  <a:pt x="7331457" y="147207"/>
                  <a:pt x="7331457" y="328796"/>
                </a:cubicBezTo>
                <a:lnTo>
                  <a:pt x="7331457" y="5314298"/>
                </a:lnTo>
                <a:lnTo>
                  <a:pt x="0" y="5314298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Image Placeholder</a:t>
            </a:r>
            <a:endParaRPr lang="en-GB"/>
          </a:p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file:///D:\qq&#25991;&#20214;\712321467\Image\C2C\Image2\%7b75232B38-A165-1FB7-499C-2E1C792CACB5%7d.png" TargetMode="External"/><Relationship Id="rId23" Type="http://schemas.openxmlformats.org/officeDocument/2006/relationships/image" Target="../media/image2.pn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ABE02-0190-4BC8-822E-E029EDD29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274A0-6F0A-43EE-8DAF-95C7A9ABDCB0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23" r:link="rId2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5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522837">
            <a:off x="-2314985" y="-1534939"/>
            <a:ext cx="5801540" cy="6044718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rgbClr val="E2E6C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5" name="Freeform: Shape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9622941" y="2303718"/>
            <a:ext cx="5847749" cy="5317595"/>
          </a:xfrm>
          <a:custGeom>
            <a:avLst/>
            <a:gdLst>
              <a:gd name="connsiteX0" fmla="*/ 3209951 w 3467100"/>
              <a:gd name="connsiteY0" fmla="*/ 1102921 h 3152775"/>
              <a:gd name="connsiteX1" fmla="*/ 2526056 w 3467100"/>
              <a:gd name="connsiteY1" fmla="*/ 759068 h 3152775"/>
              <a:gd name="connsiteX2" fmla="*/ 2387943 w 3467100"/>
              <a:gd name="connsiteY2" fmla="*/ 725731 h 3152775"/>
              <a:gd name="connsiteX3" fmla="*/ 1954556 w 3467100"/>
              <a:gd name="connsiteY3" fmla="*/ 497131 h 3152775"/>
              <a:gd name="connsiteX4" fmla="*/ 1952651 w 3467100"/>
              <a:gd name="connsiteY4" fmla="*/ 495226 h 3152775"/>
              <a:gd name="connsiteX5" fmla="*/ 1560221 w 3467100"/>
              <a:gd name="connsiteY5" fmla="*/ 127561 h 3152775"/>
              <a:gd name="connsiteX6" fmla="*/ 829653 w 3467100"/>
              <a:gd name="connsiteY6" fmla="*/ 60886 h 3152775"/>
              <a:gd name="connsiteX7" fmla="*/ 398171 w 3467100"/>
              <a:gd name="connsiteY7" fmla="*/ 648578 h 3152775"/>
              <a:gd name="connsiteX8" fmla="*/ 479133 w 3467100"/>
              <a:gd name="connsiteY8" fmla="*/ 1555358 h 3152775"/>
              <a:gd name="connsiteX9" fmla="*/ 26 w 3467100"/>
              <a:gd name="connsiteY9" fmla="*/ 2563103 h 3152775"/>
              <a:gd name="connsiteX10" fmla="*/ 255296 w 3467100"/>
              <a:gd name="connsiteY10" fmla="*/ 3033639 h 3152775"/>
              <a:gd name="connsiteX11" fmla="*/ 787743 w 3467100"/>
              <a:gd name="connsiteY11" fmla="*/ 3151748 h 3152775"/>
              <a:gd name="connsiteX12" fmla="*/ 1568793 w 3467100"/>
              <a:gd name="connsiteY12" fmla="*/ 2828851 h 3152775"/>
              <a:gd name="connsiteX13" fmla="*/ 2439378 w 3467100"/>
              <a:gd name="connsiteY13" fmla="*/ 2565008 h 3152775"/>
              <a:gd name="connsiteX14" fmla="*/ 3042311 w 3467100"/>
              <a:gd name="connsiteY14" fmla="*/ 2438326 h 3152775"/>
              <a:gd name="connsiteX15" fmla="*/ 3469983 w 3467100"/>
              <a:gd name="connsiteY15" fmla="*/ 1817296 h 3152775"/>
              <a:gd name="connsiteX16" fmla="*/ 3209951 w 3467100"/>
              <a:gd name="connsiteY16" fmla="*/ 1102921 h 315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67100" h="3152775">
                <a:moveTo>
                  <a:pt x="3209951" y="1102921"/>
                </a:moveTo>
                <a:cubicBezTo>
                  <a:pt x="3027071" y="920993"/>
                  <a:pt x="2776563" y="822886"/>
                  <a:pt x="2526056" y="759068"/>
                </a:cubicBezTo>
                <a:cubicBezTo>
                  <a:pt x="2480336" y="747638"/>
                  <a:pt x="2433663" y="736208"/>
                  <a:pt x="2387943" y="725731"/>
                </a:cubicBezTo>
                <a:cubicBezTo>
                  <a:pt x="2226018" y="689536"/>
                  <a:pt x="2075523" y="611431"/>
                  <a:pt x="1954556" y="497131"/>
                </a:cubicBezTo>
                <a:cubicBezTo>
                  <a:pt x="1953603" y="496178"/>
                  <a:pt x="1952651" y="496178"/>
                  <a:pt x="1952651" y="495226"/>
                </a:cubicBezTo>
                <a:cubicBezTo>
                  <a:pt x="1822158" y="371401"/>
                  <a:pt x="1709763" y="225668"/>
                  <a:pt x="1560221" y="127561"/>
                </a:cubicBezTo>
                <a:cubicBezTo>
                  <a:pt x="1347813" y="-12457"/>
                  <a:pt x="1063016" y="-41032"/>
                  <a:pt x="829653" y="60886"/>
                </a:cubicBezTo>
                <a:cubicBezTo>
                  <a:pt x="596291" y="162803"/>
                  <a:pt x="422936" y="394261"/>
                  <a:pt x="398171" y="648578"/>
                </a:cubicBezTo>
                <a:cubicBezTo>
                  <a:pt x="368643" y="952426"/>
                  <a:pt x="538188" y="1255321"/>
                  <a:pt x="479133" y="1555358"/>
                </a:cubicBezTo>
                <a:cubicBezTo>
                  <a:pt x="406743" y="1924928"/>
                  <a:pt x="3836" y="2186866"/>
                  <a:pt x="26" y="2563103"/>
                </a:cubicBezTo>
                <a:cubicBezTo>
                  <a:pt x="-1879" y="2748841"/>
                  <a:pt x="102896" y="2927911"/>
                  <a:pt x="255296" y="3033639"/>
                </a:cubicBezTo>
                <a:cubicBezTo>
                  <a:pt x="407696" y="3139366"/>
                  <a:pt x="602958" y="3175561"/>
                  <a:pt x="787743" y="3151748"/>
                </a:cubicBezTo>
                <a:cubicBezTo>
                  <a:pt x="1068731" y="3115553"/>
                  <a:pt x="1314476" y="2952676"/>
                  <a:pt x="1568793" y="2828851"/>
                </a:cubicBezTo>
                <a:cubicBezTo>
                  <a:pt x="1843113" y="2696453"/>
                  <a:pt x="2138388" y="2606918"/>
                  <a:pt x="2439378" y="2565008"/>
                </a:cubicBezTo>
                <a:cubicBezTo>
                  <a:pt x="2644166" y="2536433"/>
                  <a:pt x="2856573" y="2527861"/>
                  <a:pt x="3042311" y="2438326"/>
                </a:cubicBezTo>
                <a:cubicBezTo>
                  <a:pt x="3278531" y="2324026"/>
                  <a:pt x="3442361" y="2078281"/>
                  <a:pt x="3469983" y="1817296"/>
                </a:cubicBezTo>
                <a:cubicBezTo>
                  <a:pt x="3499511" y="1556311"/>
                  <a:pt x="3396641" y="1287706"/>
                  <a:pt x="3209951" y="1102921"/>
                </a:cubicBezTo>
                <a:close/>
              </a:path>
            </a:pathLst>
          </a:custGeom>
          <a:solidFill>
            <a:srgbClr val="EAC8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6" name="Freeform: Shape 4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14400000">
            <a:off x="-271950" y="5343369"/>
            <a:ext cx="2068608" cy="2225320"/>
          </a:xfrm>
          <a:custGeom>
            <a:avLst/>
            <a:gdLst>
              <a:gd name="connsiteX0" fmla="*/ 7 w 628650"/>
              <a:gd name="connsiteY0" fmla="*/ 536473 h 676275"/>
              <a:gd name="connsiteX1" fmla="*/ 176219 w 628650"/>
              <a:gd name="connsiteY1" fmla="*/ 674586 h 676275"/>
              <a:gd name="connsiteX2" fmla="*/ 323857 w 628650"/>
              <a:gd name="connsiteY2" fmla="*/ 486943 h 676275"/>
              <a:gd name="connsiteX3" fmla="*/ 559124 w 628650"/>
              <a:gd name="connsiteY3" fmla="*/ 405028 h 676275"/>
              <a:gd name="connsiteX4" fmla="*/ 632467 w 628650"/>
              <a:gd name="connsiteY4" fmla="*/ 244056 h 676275"/>
              <a:gd name="connsiteX5" fmla="*/ 305759 w 628650"/>
              <a:gd name="connsiteY5" fmla="*/ 81178 h 676275"/>
              <a:gd name="connsiteX6" fmla="*/ 180029 w 628650"/>
              <a:gd name="connsiteY6" fmla="*/ 279298 h 676275"/>
              <a:gd name="connsiteX7" fmla="*/ 7 w 628650"/>
              <a:gd name="connsiteY7" fmla="*/ 536473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8650" h="676275">
                <a:moveTo>
                  <a:pt x="7" y="536473"/>
                </a:moveTo>
                <a:cubicBezTo>
                  <a:pt x="959" y="625056"/>
                  <a:pt x="96209" y="711733"/>
                  <a:pt x="176219" y="674586"/>
                </a:cubicBezTo>
                <a:cubicBezTo>
                  <a:pt x="249562" y="640296"/>
                  <a:pt x="260992" y="537426"/>
                  <a:pt x="323857" y="486943"/>
                </a:cubicBezTo>
                <a:cubicBezTo>
                  <a:pt x="388627" y="433603"/>
                  <a:pt x="488639" y="450748"/>
                  <a:pt x="559124" y="405028"/>
                </a:cubicBezTo>
                <a:cubicBezTo>
                  <a:pt x="610559" y="370738"/>
                  <a:pt x="636277" y="305968"/>
                  <a:pt x="632467" y="244056"/>
                </a:cubicBezTo>
                <a:cubicBezTo>
                  <a:pt x="621989" y="51651"/>
                  <a:pt x="419107" y="-99797"/>
                  <a:pt x="305759" y="81178"/>
                </a:cubicBezTo>
                <a:cubicBezTo>
                  <a:pt x="256229" y="161188"/>
                  <a:pt x="255277" y="208813"/>
                  <a:pt x="180029" y="279298"/>
                </a:cubicBezTo>
                <a:cubicBezTo>
                  <a:pt x="100972" y="352641"/>
                  <a:pt x="-946" y="412648"/>
                  <a:pt x="7" y="536473"/>
                </a:cubicBezTo>
                <a:close/>
              </a:path>
            </a:pathLst>
          </a:custGeom>
          <a:solidFill>
            <a:srgbClr val="B1D2C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+mn-ea"/>
              <a:sym typeface="+mn-lt"/>
            </a:endParaRPr>
          </a:p>
          <a:p>
            <a:endParaRPr lang="en-GB">
              <a:cs typeface="+mn-ea"/>
              <a:sym typeface="+mn-lt"/>
            </a:endParaRPr>
          </a:p>
          <a:p>
            <a:endParaRPr lang="en-GB">
              <a:cs typeface="+mn-ea"/>
              <a:sym typeface="+mn-lt"/>
            </a:endParaRPr>
          </a:p>
          <a:p>
            <a:endParaRPr lang="en-GB">
              <a:cs typeface="+mn-ea"/>
              <a:sym typeface="+mn-lt"/>
            </a:endParaRPr>
          </a:p>
          <a:p>
            <a:endParaRPr lang="en-GB">
              <a:cs typeface="+mn-ea"/>
              <a:sym typeface="+mn-lt"/>
            </a:endParaRPr>
          </a:p>
          <a:p>
            <a:endParaRPr lang="en-GB">
              <a:cs typeface="+mn-ea"/>
              <a:sym typeface="+mn-lt"/>
            </a:endParaRPr>
          </a:p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Freeform: Shape 4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522837">
            <a:off x="-452881" y="405217"/>
            <a:ext cx="2077332" cy="2164406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rgbClr val="BEB89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2" name="Freeform: Shape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0735780">
            <a:off x="10168284" y="2622285"/>
            <a:ext cx="4301183" cy="3911240"/>
          </a:xfrm>
          <a:custGeom>
            <a:avLst/>
            <a:gdLst>
              <a:gd name="connsiteX0" fmla="*/ 3209951 w 3467100"/>
              <a:gd name="connsiteY0" fmla="*/ 1102921 h 3152775"/>
              <a:gd name="connsiteX1" fmla="*/ 2526056 w 3467100"/>
              <a:gd name="connsiteY1" fmla="*/ 759068 h 3152775"/>
              <a:gd name="connsiteX2" fmla="*/ 2387943 w 3467100"/>
              <a:gd name="connsiteY2" fmla="*/ 725731 h 3152775"/>
              <a:gd name="connsiteX3" fmla="*/ 1954556 w 3467100"/>
              <a:gd name="connsiteY3" fmla="*/ 497131 h 3152775"/>
              <a:gd name="connsiteX4" fmla="*/ 1952651 w 3467100"/>
              <a:gd name="connsiteY4" fmla="*/ 495226 h 3152775"/>
              <a:gd name="connsiteX5" fmla="*/ 1560221 w 3467100"/>
              <a:gd name="connsiteY5" fmla="*/ 127561 h 3152775"/>
              <a:gd name="connsiteX6" fmla="*/ 829653 w 3467100"/>
              <a:gd name="connsiteY6" fmla="*/ 60886 h 3152775"/>
              <a:gd name="connsiteX7" fmla="*/ 398171 w 3467100"/>
              <a:gd name="connsiteY7" fmla="*/ 648578 h 3152775"/>
              <a:gd name="connsiteX8" fmla="*/ 479133 w 3467100"/>
              <a:gd name="connsiteY8" fmla="*/ 1555358 h 3152775"/>
              <a:gd name="connsiteX9" fmla="*/ 26 w 3467100"/>
              <a:gd name="connsiteY9" fmla="*/ 2563103 h 3152775"/>
              <a:gd name="connsiteX10" fmla="*/ 255296 w 3467100"/>
              <a:gd name="connsiteY10" fmla="*/ 3033639 h 3152775"/>
              <a:gd name="connsiteX11" fmla="*/ 787743 w 3467100"/>
              <a:gd name="connsiteY11" fmla="*/ 3151748 h 3152775"/>
              <a:gd name="connsiteX12" fmla="*/ 1568793 w 3467100"/>
              <a:gd name="connsiteY12" fmla="*/ 2828851 h 3152775"/>
              <a:gd name="connsiteX13" fmla="*/ 2439378 w 3467100"/>
              <a:gd name="connsiteY13" fmla="*/ 2565008 h 3152775"/>
              <a:gd name="connsiteX14" fmla="*/ 3042311 w 3467100"/>
              <a:gd name="connsiteY14" fmla="*/ 2438326 h 3152775"/>
              <a:gd name="connsiteX15" fmla="*/ 3469983 w 3467100"/>
              <a:gd name="connsiteY15" fmla="*/ 1817296 h 3152775"/>
              <a:gd name="connsiteX16" fmla="*/ 3209951 w 3467100"/>
              <a:gd name="connsiteY16" fmla="*/ 1102921 h 315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67100" h="3152775">
                <a:moveTo>
                  <a:pt x="3209951" y="1102921"/>
                </a:moveTo>
                <a:cubicBezTo>
                  <a:pt x="3027071" y="920993"/>
                  <a:pt x="2776563" y="822886"/>
                  <a:pt x="2526056" y="759068"/>
                </a:cubicBezTo>
                <a:cubicBezTo>
                  <a:pt x="2480336" y="747638"/>
                  <a:pt x="2433663" y="736208"/>
                  <a:pt x="2387943" y="725731"/>
                </a:cubicBezTo>
                <a:cubicBezTo>
                  <a:pt x="2226018" y="689536"/>
                  <a:pt x="2075523" y="611431"/>
                  <a:pt x="1954556" y="497131"/>
                </a:cubicBezTo>
                <a:cubicBezTo>
                  <a:pt x="1953603" y="496178"/>
                  <a:pt x="1952651" y="496178"/>
                  <a:pt x="1952651" y="495226"/>
                </a:cubicBezTo>
                <a:cubicBezTo>
                  <a:pt x="1822158" y="371401"/>
                  <a:pt x="1709763" y="225668"/>
                  <a:pt x="1560221" y="127561"/>
                </a:cubicBezTo>
                <a:cubicBezTo>
                  <a:pt x="1347813" y="-12457"/>
                  <a:pt x="1063016" y="-41032"/>
                  <a:pt x="829653" y="60886"/>
                </a:cubicBezTo>
                <a:cubicBezTo>
                  <a:pt x="596291" y="162803"/>
                  <a:pt x="422936" y="394261"/>
                  <a:pt x="398171" y="648578"/>
                </a:cubicBezTo>
                <a:cubicBezTo>
                  <a:pt x="368643" y="952426"/>
                  <a:pt x="538188" y="1255321"/>
                  <a:pt x="479133" y="1555358"/>
                </a:cubicBezTo>
                <a:cubicBezTo>
                  <a:pt x="406743" y="1924928"/>
                  <a:pt x="3836" y="2186866"/>
                  <a:pt x="26" y="2563103"/>
                </a:cubicBezTo>
                <a:cubicBezTo>
                  <a:pt x="-1879" y="2748841"/>
                  <a:pt x="102896" y="2927911"/>
                  <a:pt x="255296" y="3033639"/>
                </a:cubicBezTo>
                <a:cubicBezTo>
                  <a:pt x="407696" y="3139366"/>
                  <a:pt x="602958" y="3175561"/>
                  <a:pt x="787743" y="3151748"/>
                </a:cubicBezTo>
                <a:cubicBezTo>
                  <a:pt x="1068731" y="3115553"/>
                  <a:pt x="1314476" y="2952676"/>
                  <a:pt x="1568793" y="2828851"/>
                </a:cubicBezTo>
                <a:cubicBezTo>
                  <a:pt x="1843113" y="2696453"/>
                  <a:pt x="2138388" y="2606918"/>
                  <a:pt x="2439378" y="2565008"/>
                </a:cubicBezTo>
                <a:cubicBezTo>
                  <a:pt x="2644166" y="2536433"/>
                  <a:pt x="2856573" y="2527861"/>
                  <a:pt x="3042311" y="2438326"/>
                </a:cubicBezTo>
                <a:cubicBezTo>
                  <a:pt x="3278531" y="2324026"/>
                  <a:pt x="3442361" y="2078281"/>
                  <a:pt x="3469983" y="1817296"/>
                </a:cubicBezTo>
                <a:cubicBezTo>
                  <a:pt x="3499511" y="1556311"/>
                  <a:pt x="3396641" y="1287706"/>
                  <a:pt x="3209951" y="1102921"/>
                </a:cubicBezTo>
                <a:close/>
              </a:path>
            </a:pathLst>
          </a:custGeom>
          <a:solidFill>
            <a:srgbClr val="D9929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3" name="Freeform: Shape 1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0757187" y="12404"/>
            <a:ext cx="1733551" cy="923925"/>
          </a:xfrm>
          <a:custGeom>
            <a:avLst/>
            <a:gdLst>
              <a:gd name="connsiteX0" fmla="*/ 672736 w 1733550"/>
              <a:gd name="connsiteY0" fmla="*/ 278585 h 923925"/>
              <a:gd name="connsiteX1" fmla="*/ 346981 w 1733550"/>
              <a:gd name="connsiteY1" fmla="*/ 4265 h 923925"/>
              <a:gd name="connsiteX2" fmla="*/ 96474 w 1733550"/>
              <a:gd name="connsiteY2" fmla="*/ 106183 h 923925"/>
              <a:gd name="connsiteX3" fmla="*/ 2176 w 1733550"/>
              <a:gd name="connsiteY3" fmla="*/ 370025 h 923925"/>
              <a:gd name="connsiteX4" fmla="*/ 155529 w 1733550"/>
              <a:gd name="connsiteY4" fmla="*/ 725308 h 923925"/>
              <a:gd name="connsiteX5" fmla="*/ 528909 w 1733550"/>
              <a:gd name="connsiteY5" fmla="*/ 716735 h 923925"/>
              <a:gd name="connsiteX6" fmla="*/ 997539 w 1733550"/>
              <a:gd name="connsiteY6" fmla="*/ 887233 h 923925"/>
              <a:gd name="connsiteX7" fmla="*/ 1416639 w 1733550"/>
              <a:gd name="connsiteY7" fmla="*/ 905330 h 923925"/>
              <a:gd name="connsiteX8" fmla="*/ 1715724 w 1733550"/>
              <a:gd name="connsiteY8" fmla="*/ 621485 h 923925"/>
              <a:gd name="connsiteX9" fmla="*/ 1615711 w 1733550"/>
              <a:gd name="connsiteY9" fmla="*/ 231913 h 923925"/>
              <a:gd name="connsiteX10" fmla="*/ 672736 w 1733550"/>
              <a:gd name="connsiteY10" fmla="*/ 278585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3550" h="923925">
                <a:moveTo>
                  <a:pt x="672736" y="278585"/>
                </a:moveTo>
                <a:cubicBezTo>
                  <a:pt x="560341" y="189050"/>
                  <a:pt x="487951" y="33793"/>
                  <a:pt x="346981" y="4265"/>
                </a:cubicBezTo>
                <a:cubicBezTo>
                  <a:pt x="254589" y="-14785"/>
                  <a:pt x="156481" y="31888"/>
                  <a:pt x="96474" y="106183"/>
                </a:cubicBezTo>
                <a:cubicBezTo>
                  <a:pt x="36466" y="179525"/>
                  <a:pt x="9796" y="275728"/>
                  <a:pt x="2176" y="370025"/>
                </a:cubicBezTo>
                <a:cubicBezTo>
                  <a:pt x="-10206" y="507185"/>
                  <a:pt x="28846" y="670063"/>
                  <a:pt x="155529" y="725308"/>
                </a:cubicBezTo>
                <a:cubicBezTo>
                  <a:pt x="270781" y="775790"/>
                  <a:pt x="403179" y="714830"/>
                  <a:pt x="528909" y="716735"/>
                </a:cubicBezTo>
                <a:cubicBezTo>
                  <a:pt x="696549" y="718640"/>
                  <a:pt x="840376" y="828178"/>
                  <a:pt x="997539" y="887233"/>
                </a:cubicBezTo>
                <a:cubicBezTo>
                  <a:pt x="1130889" y="936763"/>
                  <a:pt x="1280431" y="949145"/>
                  <a:pt x="1416639" y="905330"/>
                </a:cubicBezTo>
                <a:cubicBezTo>
                  <a:pt x="1551894" y="861515"/>
                  <a:pt x="1670004" y="756740"/>
                  <a:pt x="1715724" y="621485"/>
                </a:cubicBezTo>
                <a:cubicBezTo>
                  <a:pt x="1760491" y="486230"/>
                  <a:pt x="1724296" y="323353"/>
                  <a:pt x="1615711" y="231913"/>
                </a:cubicBezTo>
                <a:cubicBezTo>
                  <a:pt x="1302339" y="-31930"/>
                  <a:pt x="1021351" y="554810"/>
                  <a:pt x="672736" y="278585"/>
                </a:cubicBezTo>
                <a:close/>
              </a:path>
            </a:pathLst>
          </a:custGeom>
          <a:solidFill>
            <a:srgbClr val="EFAB8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4" name="Freeform: Shape 1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-342887" y="5734142"/>
            <a:ext cx="1733551" cy="923925"/>
          </a:xfrm>
          <a:custGeom>
            <a:avLst/>
            <a:gdLst>
              <a:gd name="connsiteX0" fmla="*/ 672736 w 1733550"/>
              <a:gd name="connsiteY0" fmla="*/ 278585 h 923925"/>
              <a:gd name="connsiteX1" fmla="*/ 346981 w 1733550"/>
              <a:gd name="connsiteY1" fmla="*/ 4265 h 923925"/>
              <a:gd name="connsiteX2" fmla="*/ 96474 w 1733550"/>
              <a:gd name="connsiteY2" fmla="*/ 106183 h 923925"/>
              <a:gd name="connsiteX3" fmla="*/ 2176 w 1733550"/>
              <a:gd name="connsiteY3" fmla="*/ 370025 h 923925"/>
              <a:gd name="connsiteX4" fmla="*/ 155529 w 1733550"/>
              <a:gd name="connsiteY4" fmla="*/ 725308 h 923925"/>
              <a:gd name="connsiteX5" fmla="*/ 528909 w 1733550"/>
              <a:gd name="connsiteY5" fmla="*/ 716735 h 923925"/>
              <a:gd name="connsiteX6" fmla="*/ 997539 w 1733550"/>
              <a:gd name="connsiteY6" fmla="*/ 887233 h 923925"/>
              <a:gd name="connsiteX7" fmla="*/ 1416639 w 1733550"/>
              <a:gd name="connsiteY7" fmla="*/ 905330 h 923925"/>
              <a:gd name="connsiteX8" fmla="*/ 1715724 w 1733550"/>
              <a:gd name="connsiteY8" fmla="*/ 621485 h 923925"/>
              <a:gd name="connsiteX9" fmla="*/ 1615711 w 1733550"/>
              <a:gd name="connsiteY9" fmla="*/ 231913 h 923925"/>
              <a:gd name="connsiteX10" fmla="*/ 672736 w 1733550"/>
              <a:gd name="connsiteY10" fmla="*/ 278585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3550" h="923925">
                <a:moveTo>
                  <a:pt x="672736" y="278585"/>
                </a:moveTo>
                <a:cubicBezTo>
                  <a:pt x="560341" y="189050"/>
                  <a:pt x="487951" y="33793"/>
                  <a:pt x="346981" y="4265"/>
                </a:cubicBezTo>
                <a:cubicBezTo>
                  <a:pt x="254589" y="-14785"/>
                  <a:pt x="156481" y="31888"/>
                  <a:pt x="96474" y="106183"/>
                </a:cubicBezTo>
                <a:cubicBezTo>
                  <a:pt x="36466" y="179525"/>
                  <a:pt x="9796" y="275728"/>
                  <a:pt x="2176" y="370025"/>
                </a:cubicBezTo>
                <a:cubicBezTo>
                  <a:pt x="-10206" y="507185"/>
                  <a:pt x="28846" y="670063"/>
                  <a:pt x="155529" y="725308"/>
                </a:cubicBezTo>
                <a:cubicBezTo>
                  <a:pt x="270781" y="775790"/>
                  <a:pt x="403179" y="714830"/>
                  <a:pt x="528909" y="716735"/>
                </a:cubicBezTo>
                <a:cubicBezTo>
                  <a:pt x="696549" y="718640"/>
                  <a:pt x="840376" y="828178"/>
                  <a:pt x="997539" y="887233"/>
                </a:cubicBezTo>
                <a:cubicBezTo>
                  <a:pt x="1130889" y="936763"/>
                  <a:pt x="1280431" y="949145"/>
                  <a:pt x="1416639" y="905330"/>
                </a:cubicBezTo>
                <a:cubicBezTo>
                  <a:pt x="1551894" y="861515"/>
                  <a:pt x="1670004" y="756740"/>
                  <a:pt x="1715724" y="621485"/>
                </a:cubicBezTo>
                <a:cubicBezTo>
                  <a:pt x="1760491" y="486230"/>
                  <a:pt x="1724296" y="323353"/>
                  <a:pt x="1615711" y="231913"/>
                </a:cubicBezTo>
                <a:cubicBezTo>
                  <a:pt x="1302339" y="-31930"/>
                  <a:pt x="1021351" y="554810"/>
                  <a:pt x="672736" y="278585"/>
                </a:cubicBezTo>
                <a:close/>
              </a:path>
            </a:pathLst>
          </a:custGeom>
          <a:solidFill>
            <a:srgbClr val="6C99A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55" name="Group 1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4033646" y="1366646"/>
            <a:ext cx="4124707" cy="4124707"/>
            <a:chOff x="4004888" y="1395406"/>
            <a:chExt cx="4124707" cy="4124707"/>
          </a:xfrm>
          <a:solidFill>
            <a:schemeClr val="bg1"/>
          </a:solidFill>
        </p:grpSpPr>
        <p:sp>
          <p:nvSpPr>
            <p:cNvPr id="56" name="Oval 39"/>
            <p:cNvSpPr/>
            <p:nvPr/>
          </p:nvSpPr>
          <p:spPr>
            <a:xfrm>
              <a:off x="6044382" y="139540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7" name="Oval 40"/>
            <p:cNvSpPr/>
            <p:nvPr/>
          </p:nvSpPr>
          <p:spPr>
            <a:xfrm>
              <a:off x="6044382" y="5474394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8" name="Oval 43"/>
            <p:cNvSpPr/>
            <p:nvPr/>
          </p:nvSpPr>
          <p:spPr>
            <a:xfrm rot="16200000">
              <a:off x="4004888" y="343489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9" name="Oval 45"/>
            <p:cNvSpPr/>
            <p:nvPr/>
          </p:nvSpPr>
          <p:spPr>
            <a:xfrm rot="16200000">
              <a:off x="8083876" y="343489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0" name="Oval 46"/>
            <p:cNvSpPr/>
            <p:nvPr/>
          </p:nvSpPr>
          <p:spPr>
            <a:xfrm rot="18900000">
              <a:off x="4590329" y="196400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1" name="Oval 47"/>
            <p:cNvSpPr/>
            <p:nvPr/>
          </p:nvSpPr>
          <p:spPr>
            <a:xfrm rot="18900000">
              <a:off x="7474609" y="484828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2" name="Oval 48"/>
            <p:cNvSpPr/>
            <p:nvPr/>
          </p:nvSpPr>
          <p:spPr>
            <a:xfrm rot="13500000">
              <a:off x="4590329" y="484827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3" name="Oval 49"/>
            <p:cNvSpPr/>
            <p:nvPr/>
          </p:nvSpPr>
          <p:spPr>
            <a:xfrm rot="13500000">
              <a:off x="7474609" y="196399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4" name="Oval 50"/>
            <p:cNvSpPr/>
            <p:nvPr/>
          </p:nvSpPr>
          <p:spPr>
            <a:xfrm rot="20700000">
              <a:off x="5524945" y="1471364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5" name="Oval 51"/>
            <p:cNvSpPr/>
            <p:nvPr/>
          </p:nvSpPr>
          <p:spPr>
            <a:xfrm rot="20700000">
              <a:off x="6580665" y="5411364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6" name="Oval 54"/>
            <p:cNvSpPr/>
            <p:nvPr/>
          </p:nvSpPr>
          <p:spPr>
            <a:xfrm rot="15300000">
              <a:off x="4082805" y="396922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7" name="Oval 56"/>
            <p:cNvSpPr/>
            <p:nvPr/>
          </p:nvSpPr>
          <p:spPr>
            <a:xfrm rot="15300000">
              <a:off x="8022805" y="291350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8" name="Oval 57"/>
            <p:cNvSpPr/>
            <p:nvPr/>
          </p:nvSpPr>
          <p:spPr>
            <a:xfrm rot="18000000">
              <a:off x="4267600" y="239691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9" name="Oval 58"/>
            <p:cNvSpPr/>
            <p:nvPr/>
          </p:nvSpPr>
          <p:spPr>
            <a:xfrm rot="18000000">
              <a:off x="7800108" y="443641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0" name="Oval 59"/>
            <p:cNvSpPr/>
            <p:nvPr/>
          </p:nvSpPr>
          <p:spPr>
            <a:xfrm rot="12600000">
              <a:off x="5014106" y="518292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1" name="Oval 60"/>
            <p:cNvSpPr/>
            <p:nvPr/>
          </p:nvSpPr>
          <p:spPr>
            <a:xfrm rot="12600000">
              <a:off x="7053600" y="165041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2" name="Oval 61"/>
            <p:cNvSpPr/>
            <p:nvPr/>
          </p:nvSpPr>
          <p:spPr>
            <a:xfrm rot="19800000">
              <a:off x="5034383" y="166447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3" name="Oval 62"/>
            <p:cNvSpPr/>
            <p:nvPr/>
          </p:nvSpPr>
          <p:spPr>
            <a:xfrm rot="19800000">
              <a:off x="7073877" y="519698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4" name="Oval 63"/>
            <p:cNvSpPr/>
            <p:nvPr/>
          </p:nvSpPr>
          <p:spPr>
            <a:xfrm rot="14400000">
              <a:off x="4287876" y="445047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5" name="Oval 64"/>
            <p:cNvSpPr/>
            <p:nvPr/>
          </p:nvSpPr>
          <p:spPr>
            <a:xfrm rot="14400000">
              <a:off x="7820384" y="2410985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6" name="Oval 65"/>
            <p:cNvSpPr/>
            <p:nvPr/>
          </p:nvSpPr>
          <p:spPr>
            <a:xfrm rot="17100000">
              <a:off x="4067918" y="289861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7" name="Oval 66"/>
            <p:cNvSpPr/>
            <p:nvPr/>
          </p:nvSpPr>
          <p:spPr>
            <a:xfrm rot="17100000">
              <a:off x="8007918" y="395433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8" name="Oval 67"/>
            <p:cNvSpPr/>
            <p:nvPr/>
          </p:nvSpPr>
          <p:spPr>
            <a:xfrm rot="11700000">
              <a:off x="5510057" y="539647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9" name="Oval 68"/>
            <p:cNvSpPr/>
            <p:nvPr/>
          </p:nvSpPr>
          <p:spPr>
            <a:xfrm rot="11700000">
              <a:off x="6565777" y="145647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83" name="Freeform 3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>
            <a:spLocks noEditPoints="1"/>
          </p:cNvSpPr>
          <p:nvPr/>
        </p:nvSpPr>
        <p:spPr bwMode="auto">
          <a:xfrm rot="3648924">
            <a:off x="10996970" y="2370577"/>
            <a:ext cx="3622181" cy="3934952"/>
          </a:xfrm>
          <a:custGeom>
            <a:avLst/>
            <a:gdLst>
              <a:gd name="T0" fmla="*/ 1188 w 2585"/>
              <a:gd name="T1" fmla="*/ 1583 h 2808"/>
              <a:gd name="T2" fmla="*/ 970 w 2585"/>
              <a:gd name="T3" fmla="*/ 2059 h 2808"/>
              <a:gd name="T4" fmla="*/ 264 w 2585"/>
              <a:gd name="T5" fmla="*/ 1835 h 2808"/>
              <a:gd name="T6" fmla="*/ 188 w 2585"/>
              <a:gd name="T7" fmla="*/ 1655 h 2808"/>
              <a:gd name="T8" fmla="*/ 309 w 2585"/>
              <a:gd name="T9" fmla="*/ 1431 h 2808"/>
              <a:gd name="T10" fmla="*/ 804 w 2585"/>
              <a:gd name="T11" fmla="*/ 1151 h 2808"/>
              <a:gd name="T12" fmla="*/ 28 w 2585"/>
              <a:gd name="T13" fmla="*/ 1506 h 2808"/>
              <a:gd name="T14" fmla="*/ 1484 w 2585"/>
              <a:gd name="T15" fmla="*/ 2537 h 2808"/>
              <a:gd name="T16" fmla="*/ 1813 w 2585"/>
              <a:gd name="T17" fmla="*/ 2483 h 2808"/>
              <a:gd name="T18" fmla="*/ 2026 w 2585"/>
              <a:gd name="T19" fmla="*/ 2547 h 2808"/>
              <a:gd name="T20" fmla="*/ 2295 w 2585"/>
              <a:gd name="T21" fmla="*/ 2656 h 2808"/>
              <a:gd name="T22" fmla="*/ 2151 w 2585"/>
              <a:gd name="T23" fmla="*/ 2355 h 2808"/>
              <a:gd name="T24" fmla="*/ 2087 w 2585"/>
              <a:gd name="T25" fmla="*/ 2304 h 2808"/>
              <a:gd name="T26" fmla="*/ 2017 w 2585"/>
              <a:gd name="T27" fmla="*/ 2223 h 2808"/>
              <a:gd name="T28" fmla="*/ 2029 w 2585"/>
              <a:gd name="T29" fmla="*/ 2141 h 2808"/>
              <a:gd name="T30" fmla="*/ 1951 w 2585"/>
              <a:gd name="T31" fmla="*/ 2198 h 2808"/>
              <a:gd name="T32" fmla="*/ 2015 w 2585"/>
              <a:gd name="T33" fmla="*/ 2110 h 2808"/>
              <a:gd name="T34" fmla="*/ 2201 w 2585"/>
              <a:gd name="T35" fmla="*/ 1610 h 2808"/>
              <a:gd name="T36" fmla="*/ 2563 w 2585"/>
              <a:gd name="T37" fmla="*/ 1329 h 2808"/>
              <a:gd name="T38" fmla="*/ 2206 w 2585"/>
              <a:gd name="T39" fmla="*/ 1512 h 2808"/>
              <a:gd name="T40" fmla="*/ 1708 w 2585"/>
              <a:gd name="T41" fmla="*/ 1736 h 2808"/>
              <a:gd name="T42" fmla="*/ 1790 w 2585"/>
              <a:gd name="T43" fmla="*/ 1510 h 2808"/>
              <a:gd name="T44" fmla="*/ 1567 w 2585"/>
              <a:gd name="T45" fmla="*/ 1615 h 2808"/>
              <a:gd name="T46" fmla="*/ 1807 w 2585"/>
              <a:gd name="T47" fmla="*/ 1506 h 2808"/>
              <a:gd name="T48" fmla="*/ 1753 w 2585"/>
              <a:gd name="T49" fmla="*/ 1723 h 2808"/>
              <a:gd name="T50" fmla="*/ 2483 w 2585"/>
              <a:gd name="T51" fmla="*/ 1336 h 2808"/>
              <a:gd name="T52" fmla="*/ 2580 w 2585"/>
              <a:gd name="T53" fmla="*/ 1331 h 2808"/>
              <a:gd name="T54" fmla="*/ 2189 w 2585"/>
              <a:gd name="T55" fmla="*/ 1640 h 2808"/>
              <a:gd name="T56" fmla="*/ 2037 w 2585"/>
              <a:gd name="T57" fmla="*/ 2104 h 2808"/>
              <a:gd name="T58" fmla="*/ 2057 w 2585"/>
              <a:gd name="T59" fmla="*/ 2199 h 2808"/>
              <a:gd name="T60" fmla="*/ 2159 w 2585"/>
              <a:gd name="T61" fmla="*/ 2336 h 2808"/>
              <a:gd name="T62" fmla="*/ 2260 w 2585"/>
              <a:gd name="T63" fmla="*/ 2582 h 2808"/>
              <a:gd name="T64" fmla="*/ 2501 w 2585"/>
              <a:gd name="T65" fmla="*/ 2796 h 2808"/>
              <a:gd name="T66" fmla="*/ 2113 w 2585"/>
              <a:gd name="T67" fmla="*/ 2683 h 2808"/>
              <a:gd name="T68" fmla="*/ 1835 w 2585"/>
              <a:gd name="T69" fmla="*/ 2532 h 2808"/>
              <a:gd name="T70" fmla="*/ 1777 w 2585"/>
              <a:gd name="T71" fmla="*/ 2448 h 2808"/>
              <a:gd name="T72" fmla="*/ 711 w 2585"/>
              <a:gd name="T73" fmla="*/ 2509 h 2808"/>
              <a:gd name="T74" fmla="*/ 39 w 2585"/>
              <a:gd name="T75" fmla="*/ 1410 h 2808"/>
              <a:gd name="T76" fmla="*/ 925 w 2585"/>
              <a:gd name="T77" fmla="*/ 1058 h 2808"/>
              <a:gd name="T78" fmla="*/ 588 w 2585"/>
              <a:gd name="T79" fmla="*/ 95 h 2808"/>
              <a:gd name="T80" fmla="*/ 108 w 2585"/>
              <a:gd name="T81" fmla="*/ 357 h 2808"/>
              <a:gd name="T82" fmla="*/ 334 w 2585"/>
              <a:gd name="T83" fmla="*/ 528 h 2808"/>
              <a:gd name="T84" fmla="*/ 309 w 2585"/>
              <a:gd name="T85" fmla="*/ 706 h 2808"/>
              <a:gd name="T86" fmla="*/ 283 w 2585"/>
              <a:gd name="T87" fmla="*/ 798 h 2808"/>
              <a:gd name="T88" fmla="*/ 223 w 2585"/>
              <a:gd name="T89" fmla="*/ 633 h 2808"/>
              <a:gd name="T90" fmla="*/ 350 w 2585"/>
              <a:gd name="T91" fmla="*/ 490 h 2808"/>
              <a:gd name="T92" fmla="*/ 32 w 2585"/>
              <a:gd name="T93" fmla="*/ 198 h 2808"/>
              <a:gd name="T94" fmla="*/ 980 w 2585"/>
              <a:gd name="T95" fmla="*/ 432 h 2808"/>
              <a:gd name="T96" fmla="*/ 866 w 2585"/>
              <a:gd name="T97" fmla="*/ 1131 h 2808"/>
              <a:gd name="T98" fmla="*/ 1172 w 2585"/>
              <a:gd name="T99" fmla="*/ 1590 h 2808"/>
              <a:gd name="T100" fmla="*/ 616 w 2585"/>
              <a:gd name="T101" fmla="*/ 1300 h 2808"/>
              <a:gd name="T102" fmla="*/ 219 w 2585"/>
              <a:gd name="T103" fmla="*/ 1628 h 2808"/>
              <a:gd name="T104" fmla="*/ 255 w 2585"/>
              <a:gd name="T105" fmla="*/ 1802 h 2808"/>
              <a:gd name="T106" fmla="*/ 346 w 2585"/>
              <a:gd name="T107" fmla="*/ 1757 h 2808"/>
              <a:gd name="T108" fmla="*/ 281 w 2585"/>
              <a:gd name="T109" fmla="*/ 1827 h 2808"/>
              <a:gd name="T110" fmla="*/ 757 w 2585"/>
              <a:gd name="T111" fmla="*/ 2121 h 2808"/>
              <a:gd name="T112" fmla="*/ 1101 w 2585"/>
              <a:gd name="T113" fmla="*/ 1819 h 2808"/>
              <a:gd name="T114" fmla="*/ 851 w 2585"/>
              <a:gd name="T115" fmla="*/ 1786 h 2808"/>
              <a:gd name="T116" fmla="*/ 1114 w 2585"/>
              <a:gd name="T117" fmla="*/ 1766 h 2808"/>
              <a:gd name="T118" fmla="*/ 881 w 2585"/>
              <a:gd name="T119" fmla="*/ 1822 h 2808"/>
              <a:gd name="T120" fmla="*/ 980 w 2585"/>
              <a:gd name="T121" fmla="*/ 1667 h 2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85" h="2808">
                <a:moveTo>
                  <a:pt x="845" y="1147"/>
                </a:moveTo>
                <a:cubicBezTo>
                  <a:pt x="856" y="1152"/>
                  <a:pt x="863" y="1155"/>
                  <a:pt x="870" y="1158"/>
                </a:cubicBezTo>
                <a:cubicBezTo>
                  <a:pt x="969" y="1199"/>
                  <a:pt x="1053" y="1259"/>
                  <a:pt x="1113" y="1349"/>
                </a:cubicBezTo>
                <a:cubicBezTo>
                  <a:pt x="1160" y="1420"/>
                  <a:pt x="1186" y="1498"/>
                  <a:pt x="1188" y="1583"/>
                </a:cubicBezTo>
                <a:cubicBezTo>
                  <a:pt x="1190" y="1652"/>
                  <a:pt x="1167" y="1716"/>
                  <a:pt x="1131" y="1774"/>
                </a:cubicBezTo>
                <a:cubicBezTo>
                  <a:pt x="1123" y="1788"/>
                  <a:pt x="1118" y="1801"/>
                  <a:pt x="1120" y="1817"/>
                </a:cubicBezTo>
                <a:cubicBezTo>
                  <a:pt x="1122" y="1847"/>
                  <a:pt x="1115" y="1875"/>
                  <a:pt x="1104" y="1902"/>
                </a:cubicBezTo>
                <a:cubicBezTo>
                  <a:pt x="1076" y="1969"/>
                  <a:pt x="1030" y="2020"/>
                  <a:pt x="970" y="2059"/>
                </a:cubicBezTo>
                <a:cubicBezTo>
                  <a:pt x="905" y="2101"/>
                  <a:pt x="834" y="2123"/>
                  <a:pt x="759" y="2138"/>
                </a:cubicBezTo>
                <a:cubicBezTo>
                  <a:pt x="679" y="2153"/>
                  <a:pt x="603" y="2140"/>
                  <a:pt x="529" y="2109"/>
                </a:cubicBezTo>
                <a:cubicBezTo>
                  <a:pt x="458" y="2079"/>
                  <a:pt x="396" y="2037"/>
                  <a:pt x="344" y="1980"/>
                </a:cubicBezTo>
                <a:cubicBezTo>
                  <a:pt x="306" y="1938"/>
                  <a:pt x="278" y="1890"/>
                  <a:pt x="264" y="1835"/>
                </a:cubicBezTo>
                <a:cubicBezTo>
                  <a:pt x="263" y="1831"/>
                  <a:pt x="261" y="1828"/>
                  <a:pt x="260" y="1824"/>
                </a:cubicBezTo>
                <a:cubicBezTo>
                  <a:pt x="253" y="1825"/>
                  <a:pt x="246" y="1825"/>
                  <a:pt x="240" y="1826"/>
                </a:cubicBezTo>
                <a:cubicBezTo>
                  <a:pt x="204" y="1828"/>
                  <a:pt x="169" y="1803"/>
                  <a:pt x="160" y="1768"/>
                </a:cubicBezTo>
                <a:cubicBezTo>
                  <a:pt x="149" y="1725"/>
                  <a:pt x="163" y="1689"/>
                  <a:pt x="188" y="1655"/>
                </a:cubicBezTo>
                <a:cubicBezTo>
                  <a:pt x="191" y="1650"/>
                  <a:pt x="196" y="1646"/>
                  <a:pt x="201" y="1640"/>
                </a:cubicBezTo>
                <a:cubicBezTo>
                  <a:pt x="188" y="1612"/>
                  <a:pt x="182" y="1584"/>
                  <a:pt x="191" y="1554"/>
                </a:cubicBezTo>
                <a:cubicBezTo>
                  <a:pt x="202" y="1517"/>
                  <a:pt x="220" y="1485"/>
                  <a:pt x="252" y="1463"/>
                </a:cubicBezTo>
                <a:cubicBezTo>
                  <a:pt x="270" y="1451"/>
                  <a:pt x="289" y="1441"/>
                  <a:pt x="309" y="1431"/>
                </a:cubicBezTo>
                <a:cubicBezTo>
                  <a:pt x="327" y="1423"/>
                  <a:pt x="346" y="1416"/>
                  <a:pt x="366" y="1409"/>
                </a:cubicBezTo>
                <a:cubicBezTo>
                  <a:pt x="438" y="1384"/>
                  <a:pt x="505" y="1351"/>
                  <a:pt x="568" y="1309"/>
                </a:cubicBezTo>
                <a:cubicBezTo>
                  <a:pt x="641" y="1261"/>
                  <a:pt x="713" y="1214"/>
                  <a:pt x="785" y="1166"/>
                </a:cubicBezTo>
                <a:cubicBezTo>
                  <a:pt x="790" y="1162"/>
                  <a:pt x="795" y="1158"/>
                  <a:pt x="804" y="1151"/>
                </a:cubicBezTo>
                <a:cubicBezTo>
                  <a:pt x="783" y="1146"/>
                  <a:pt x="766" y="1141"/>
                  <a:pt x="748" y="1137"/>
                </a:cubicBezTo>
                <a:cubicBezTo>
                  <a:pt x="659" y="1118"/>
                  <a:pt x="570" y="1110"/>
                  <a:pt x="479" y="1121"/>
                </a:cubicBezTo>
                <a:cubicBezTo>
                  <a:pt x="413" y="1129"/>
                  <a:pt x="347" y="1143"/>
                  <a:pt x="286" y="1171"/>
                </a:cubicBezTo>
                <a:cubicBezTo>
                  <a:pt x="140" y="1236"/>
                  <a:pt x="58" y="1351"/>
                  <a:pt x="28" y="1506"/>
                </a:cubicBezTo>
                <a:cubicBezTo>
                  <a:pt x="5" y="1624"/>
                  <a:pt x="20" y="1740"/>
                  <a:pt x="62" y="1851"/>
                </a:cubicBezTo>
                <a:cubicBezTo>
                  <a:pt x="171" y="2144"/>
                  <a:pt x="365" y="2359"/>
                  <a:pt x="658" y="2477"/>
                </a:cubicBezTo>
                <a:cubicBezTo>
                  <a:pt x="830" y="2547"/>
                  <a:pt x="1009" y="2582"/>
                  <a:pt x="1194" y="2582"/>
                </a:cubicBezTo>
                <a:cubicBezTo>
                  <a:pt x="1293" y="2583"/>
                  <a:pt x="1389" y="2563"/>
                  <a:pt x="1484" y="2537"/>
                </a:cubicBezTo>
                <a:cubicBezTo>
                  <a:pt x="1549" y="2520"/>
                  <a:pt x="1614" y="2500"/>
                  <a:pt x="1678" y="2480"/>
                </a:cubicBezTo>
                <a:cubicBezTo>
                  <a:pt x="1709" y="2470"/>
                  <a:pt x="1738" y="2457"/>
                  <a:pt x="1767" y="2445"/>
                </a:cubicBezTo>
                <a:cubicBezTo>
                  <a:pt x="1779" y="2440"/>
                  <a:pt x="1792" y="2437"/>
                  <a:pt x="1804" y="2433"/>
                </a:cubicBezTo>
                <a:cubicBezTo>
                  <a:pt x="1816" y="2450"/>
                  <a:pt x="1814" y="2467"/>
                  <a:pt x="1813" y="2483"/>
                </a:cubicBezTo>
                <a:cubicBezTo>
                  <a:pt x="1812" y="2506"/>
                  <a:pt x="1813" y="2511"/>
                  <a:pt x="1835" y="2516"/>
                </a:cubicBezTo>
                <a:cubicBezTo>
                  <a:pt x="1866" y="2524"/>
                  <a:pt x="1899" y="2530"/>
                  <a:pt x="1931" y="2534"/>
                </a:cubicBezTo>
                <a:cubicBezTo>
                  <a:pt x="1943" y="2535"/>
                  <a:pt x="1957" y="2531"/>
                  <a:pt x="1970" y="2528"/>
                </a:cubicBezTo>
                <a:cubicBezTo>
                  <a:pt x="1993" y="2522"/>
                  <a:pt x="2012" y="2529"/>
                  <a:pt x="2026" y="2547"/>
                </a:cubicBezTo>
                <a:cubicBezTo>
                  <a:pt x="2042" y="2567"/>
                  <a:pt x="2057" y="2588"/>
                  <a:pt x="2071" y="2608"/>
                </a:cubicBezTo>
                <a:cubicBezTo>
                  <a:pt x="2091" y="2636"/>
                  <a:pt x="2112" y="2663"/>
                  <a:pt x="2138" y="2685"/>
                </a:cubicBezTo>
                <a:cubicBezTo>
                  <a:pt x="2197" y="2735"/>
                  <a:pt x="2267" y="2756"/>
                  <a:pt x="2344" y="2769"/>
                </a:cubicBezTo>
                <a:cubicBezTo>
                  <a:pt x="2331" y="2728"/>
                  <a:pt x="2320" y="2689"/>
                  <a:pt x="2295" y="2656"/>
                </a:cubicBezTo>
                <a:cubicBezTo>
                  <a:pt x="2273" y="2625"/>
                  <a:pt x="2247" y="2597"/>
                  <a:pt x="2222" y="2567"/>
                </a:cubicBezTo>
                <a:cubicBezTo>
                  <a:pt x="2214" y="2558"/>
                  <a:pt x="2206" y="2550"/>
                  <a:pt x="2197" y="2542"/>
                </a:cubicBezTo>
                <a:cubicBezTo>
                  <a:pt x="2175" y="2523"/>
                  <a:pt x="2168" y="2498"/>
                  <a:pt x="2172" y="2470"/>
                </a:cubicBezTo>
                <a:cubicBezTo>
                  <a:pt x="2178" y="2429"/>
                  <a:pt x="2166" y="2392"/>
                  <a:pt x="2151" y="2355"/>
                </a:cubicBezTo>
                <a:cubicBezTo>
                  <a:pt x="2143" y="2338"/>
                  <a:pt x="2142" y="2338"/>
                  <a:pt x="2122" y="2342"/>
                </a:cubicBezTo>
                <a:cubicBezTo>
                  <a:pt x="2112" y="2344"/>
                  <a:pt x="2101" y="2347"/>
                  <a:pt x="2090" y="2348"/>
                </a:cubicBezTo>
                <a:cubicBezTo>
                  <a:pt x="2073" y="2349"/>
                  <a:pt x="2068" y="2343"/>
                  <a:pt x="2075" y="2328"/>
                </a:cubicBezTo>
                <a:cubicBezTo>
                  <a:pt x="2078" y="2319"/>
                  <a:pt x="2083" y="2312"/>
                  <a:pt x="2087" y="2304"/>
                </a:cubicBezTo>
                <a:cubicBezTo>
                  <a:pt x="2092" y="2293"/>
                  <a:pt x="2097" y="2282"/>
                  <a:pt x="2102" y="2271"/>
                </a:cubicBezTo>
                <a:cubicBezTo>
                  <a:pt x="2108" y="2259"/>
                  <a:pt x="2107" y="2247"/>
                  <a:pt x="2102" y="2235"/>
                </a:cubicBezTo>
                <a:cubicBezTo>
                  <a:pt x="2096" y="2218"/>
                  <a:pt x="2084" y="2211"/>
                  <a:pt x="2067" y="2214"/>
                </a:cubicBezTo>
                <a:cubicBezTo>
                  <a:pt x="2050" y="2216"/>
                  <a:pt x="2034" y="2220"/>
                  <a:pt x="2017" y="2223"/>
                </a:cubicBezTo>
                <a:cubicBezTo>
                  <a:pt x="2012" y="2224"/>
                  <a:pt x="2007" y="2225"/>
                  <a:pt x="2002" y="2224"/>
                </a:cubicBezTo>
                <a:cubicBezTo>
                  <a:pt x="1988" y="2223"/>
                  <a:pt x="1981" y="2214"/>
                  <a:pt x="1986" y="2200"/>
                </a:cubicBezTo>
                <a:cubicBezTo>
                  <a:pt x="1991" y="2190"/>
                  <a:pt x="1999" y="2181"/>
                  <a:pt x="2005" y="2171"/>
                </a:cubicBezTo>
                <a:cubicBezTo>
                  <a:pt x="2013" y="2161"/>
                  <a:pt x="2021" y="2151"/>
                  <a:pt x="2029" y="2141"/>
                </a:cubicBezTo>
                <a:cubicBezTo>
                  <a:pt x="2027" y="2140"/>
                  <a:pt x="2026" y="2139"/>
                  <a:pt x="2024" y="2137"/>
                </a:cubicBezTo>
                <a:cubicBezTo>
                  <a:pt x="2019" y="2142"/>
                  <a:pt x="2014" y="2147"/>
                  <a:pt x="2009" y="2152"/>
                </a:cubicBezTo>
                <a:cubicBezTo>
                  <a:pt x="1994" y="2165"/>
                  <a:pt x="1980" y="2179"/>
                  <a:pt x="1965" y="2191"/>
                </a:cubicBezTo>
                <a:cubicBezTo>
                  <a:pt x="1961" y="2195"/>
                  <a:pt x="1956" y="2197"/>
                  <a:pt x="1951" y="2198"/>
                </a:cubicBezTo>
                <a:cubicBezTo>
                  <a:pt x="1944" y="2200"/>
                  <a:pt x="1938" y="2193"/>
                  <a:pt x="1942" y="2186"/>
                </a:cubicBezTo>
                <a:cubicBezTo>
                  <a:pt x="1944" y="2181"/>
                  <a:pt x="1948" y="2176"/>
                  <a:pt x="1952" y="2172"/>
                </a:cubicBezTo>
                <a:cubicBezTo>
                  <a:pt x="1963" y="2162"/>
                  <a:pt x="1974" y="2151"/>
                  <a:pt x="1987" y="2143"/>
                </a:cubicBezTo>
                <a:cubicBezTo>
                  <a:pt x="2000" y="2134"/>
                  <a:pt x="2009" y="2124"/>
                  <a:pt x="2015" y="2110"/>
                </a:cubicBezTo>
                <a:cubicBezTo>
                  <a:pt x="2035" y="2069"/>
                  <a:pt x="2040" y="2026"/>
                  <a:pt x="2037" y="1981"/>
                </a:cubicBezTo>
                <a:cubicBezTo>
                  <a:pt x="2035" y="1946"/>
                  <a:pt x="2032" y="1911"/>
                  <a:pt x="2030" y="1876"/>
                </a:cubicBezTo>
                <a:cubicBezTo>
                  <a:pt x="2026" y="1798"/>
                  <a:pt x="2052" y="1732"/>
                  <a:pt x="2111" y="1680"/>
                </a:cubicBezTo>
                <a:cubicBezTo>
                  <a:pt x="2139" y="1655"/>
                  <a:pt x="2169" y="1632"/>
                  <a:pt x="2201" y="1610"/>
                </a:cubicBezTo>
                <a:cubicBezTo>
                  <a:pt x="2239" y="1584"/>
                  <a:pt x="2279" y="1560"/>
                  <a:pt x="2318" y="1536"/>
                </a:cubicBezTo>
                <a:cubicBezTo>
                  <a:pt x="2374" y="1502"/>
                  <a:pt x="2428" y="1467"/>
                  <a:pt x="2478" y="1425"/>
                </a:cubicBezTo>
                <a:cubicBezTo>
                  <a:pt x="2499" y="1407"/>
                  <a:pt x="2518" y="1388"/>
                  <a:pt x="2537" y="1367"/>
                </a:cubicBezTo>
                <a:cubicBezTo>
                  <a:pt x="2548" y="1356"/>
                  <a:pt x="2555" y="1342"/>
                  <a:pt x="2563" y="1329"/>
                </a:cubicBezTo>
                <a:cubicBezTo>
                  <a:pt x="2562" y="1328"/>
                  <a:pt x="2561" y="1327"/>
                  <a:pt x="2560" y="1326"/>
                </a:cubicBezTo>
                <a:cubicBezTo>
                  <a:pt x="2556" y="1327"/>
                  <a:pt x="2552" y="1327"/>
                  <a:pt x="2548" y="1329"/>
                </a:cubicBezTo>
                <a:cubicBezTo>
                  <a:pt x="2501" y="1348"/>
                  <a:pt x="2452" y="1367"/>
                  <a:pt x="2405" y="1388"/>
                </a:cubicBezTo>
                <a:cubicBezTo>
                  <a:pt x="2333" y="1420"/>
                  <a:pt x="2267" y="1461"/>
                  <a:pt x="2206" y="1512"/>
                </a:cubicBezTo>
                <a:cubicBezTo>
                  <a:pt x="2167" y="1545"/>
                  <a:pt x="2124" y="1572"/>
                  <a:pt x="2080" y="1597"/>
                </a:cubicBezTo>
                <a:cubicBezTo>
                  <a:pt x="2041" y="1618"/>
                  <a:pt x="2003" y="1641"/>
                  <a:pt x="1965" y="1664"/>
                </a:cubicBezTo>
                <a:cubicBezTo>
                  <a:pt x="1896" y="1707"/>
                  <a:pt x="1821" y="1733"/>
                  <a:pt x="1740" y="1742"/>
                </a:cubicBezTo>
                <a:cubicBezTo>
                  <a:pt x="1729" y="1743"/>
                  <a:pt x="1715" y="1748"/>
                  <a:pt x="1708" y="1736"/>
                </a:cubicBezTo>
                <a:cubicBezTo>
                  <a:pt x="1701" y="1723"/>
                  <a:pt x="1713" y="1713"/>
                  <a:pt x="1721" y="1704"/>
                </a:cubicBezTo>
                <a:cubicBezTo>
                  <a:pt x="1737" y="1683"/>
                  <a:pt x="1755" y="1664"/>
                  <a:pt x="1768" y="1641"/>
                </a:cubicBezTo>
                <a:cubicBezTo>
                  <a:pt x="1780" y="1622"/>
                  <a:pt x="1789" y="1600"/>
                  <a:pt x="1797" y="1578"/>
                </a:cubicBezTo>
                <a:cubicBezTo>
                  <a:pt x="1805" y="1555"/>
                  <a:pt x="1799" y="1532"/>
                  <a:pt x="1790" y="1510"/>
                </a:cubicBezTo>
                <a:cubicBezTo>
                  <a:pt x="1782" y="1491"/>
                  <a:pt x="1765" y="1481"/>
                  <a:pt x="1744" y="1484"/>
                </a:cubicBezTo>
                <a:cubicBezTo>
                  <a:pt x="1700" y="1490"/>
                  <a:pt x="1659" y="1504"/>
                  <a:pt x="1624" y="1532"/>
                </a:cubicBezTo>
                <a:cubicBezTo>
                  <a:pt x="1596" y="1556"/>
                  <a:pt x="1572" y="1581"/>
                  <a:pt x="1577" y="1627"/>
                </a:cubicBezTo>
                <a:cubicBezTo>
                  <a:pt x="1572" y="1621"/>
                  <a:pt x="1567" y="1618"/>
                  <a:pt x="1567" y="1615"/>
                </a:cubicBezTo>
                <a:cubicBezTo>
                  <a:pt x="1566" y="1605"/>
                  <a:pt x="1565" y="1594"/>
                  <a:pt x="1568" y="1584"/>
                </a:cubicBezTo>
                <a:cubicBezTo>
                  <a:pt x="1573" y="1563"/>
                  <a:pt x="1587" y="1546"/>
                  <a:pt x="1602" y="1531"/>
                </a:cubicBezTo>
                <a:cubicBezTo>
                  <a:pt x="1642" y="1492"/>
                  <a:pt x="1692" y="1474"/>
                  <a:pt x="1747" y="1467"/>
                </a:cubicBezTo>
                <a:cubicBezTo>
                  <a:pt x="1773" y="1464"/>
                  <a:pt x="1796" y="1480"/>
                  <a:pt x="1807" y="1506"/>
                </a:cubicBezTo>
                <a:cubicBezTo>
                  <a:pt x="1819" y="1535"/>
                  <a:pt x="1821" y="1565"/>
                  <a:pt x="1810" y="1595"/>
                </a:cubicBezTo>
                <a:cubicBezTo>
                  <a:pt x="1796" y="1634"/>
                  <a:pt x="1774" y="1668"/>
                  <a:pt x="1747" y="1699"/>
                </a:cubicBezTo>
                <a:cubicBezTo>
                  <a:pt x="1741" y="1706"/>
                  <a:pt x="1735" y="1713"/>
                  <a:pt x="1726" y="1725"/>
                </a:cubicBezTo>
                <a:cubicBezTo>
                  <a:pt x="1739" y="1724"/>
                  <a:pt x="1746" y="1724"/>
                  <a:pt x="1753" y="1723"/>
                </a:cubicBezTo>
                <a:cubicBezTo>
                  <a:pt x="1829" y="1713"/>
                  <a:pt x="1898" y="1687"/>
                  <a:pt x="1963" y="1646"/>
                </a:cubicBezTo>
                <a:cubicBezTo>
                  <a:pt x="2002" y="1622"/>
                  <a:pt x="2043" y="1600"/>
                  <a:pt x="2083" y="1576"/>
                </a:cubicBezTo>
                <a:cubicBezTo>
                  <a:pt x="2115" y="1557"/>
                  <a:pt x="2148" y="1539"/>
                  <a:pt x="2175" y="1515"/>
                </a:cubicBezTo>
                <a:cubicBezTo>
                  <a:pt x="2267" y="1436"/>
                  <a:pt x="2371" y="1379"/>
                  <a:pt x="2483" y="1336"/>
                </a:cubicBezTo>
                <a:cubicBezTo>
                  <a:pt x="2502" y="1328"/>
                  <a:pt x="2521" y="1321"/>
                  <a:pt x="2540" y="1314"/>
                </a:cubicBezTo>
                <a:cubicBezTo>
                  <a:pt x="2547" y="1311"/>
                  <a:pt x="2554" y="1308"/>
                  <a:pt x="2561" y="1306"/>
                </a:cubicBezTo>
                <a:cubicBezTo>
                  <a:pt x="2568" y="1304"/>
                  <a:pt x="2578" y="1300"/>
                  <a:pt x="2582" y="1309"/>
                </a:cubicBezTo>
                <a:cubicBezTo>
                  <a:pt x="2585" y="1315"/>
                  <a:pt x="2584" y="1325"/>
                  <a:pt x="2580" y="1331"/>
                </a:cubicBezTo>
                <a:cubicBezTo>
                  <a:pt x="2571" y="1349"/>
                  <a:pt x="2560" y="1367"/>
                  <a:pt x="2547" y="1382"/>
                </a:cubicBezTo>
                <a:cubicBezTo>
                  <a:pt x="2532" y="1400"/>
                  <a:pt x="2514" y="1417"/>
                  <a:pt x="2496" y="1432"/>
                </a:cubicBezTo>
                <a:cubicBezTo>
                  <a:pt x="2443" y="1478"/>
                  <a:pt x="2384" y="1516"/>
                  <a:pt x="2325" y="1553"/>
                </a:cubicBezTo>
                <a:cubicBezTo>
                  <a:pt x="2279" y="1581"/>
                  <a:pt x="2233" y="1609"/>
                  <a:pt x="2189" y="1640"/>
                </a:cubicBezTo>
                <a:cubicBezTo>
                  <a:pt x="2161" y="1659"/>
                  <a:pt x="2135" y="1682"/>
                  <a:pt x="2110" y="1705"/>
                </a:cubicBezTo>
                <a:cubicBezTo>
                  <a:pt x="2069" y="1746"/>
                  <a:pt x="2049" y="1797"/>
                  <a:pt x="2048" y="1854"/>
                </a:cubicBezTo>
                <a:cubicBezTo>
                  <a:pt x="2048" y="1888"/>
                  <a:pt x="2050" y="1921"/>
                  <a:pt x="2054" y="1954"/>
                </a:cubicBezTo>
                <a:cubicBezTo>
                  <a:pt x="2059" y="2006"/>
                  <a:pt x="2056" y="2056"/>
                  <a:pt x="2037" y="2104"/>
                </a:cubicBezTo>
                <a:cubicBezTo>
                  <a:pt x="2055" y="2119"/>
                  <a:pt x="2056" y="2125"/>
                  <a:pt x="2045" y="2143"/>
                </a:cubicBezTo>
                <a:cubicBezTo>
                  <a:pt x="2037" y="2157"/>
                  <a:pt x="2027" y="2169"/>
                  <a:pt x="2018" y="2182"/>
                </a:cubicBezTo>
                <a:cubicBezTo>
                  <a:pt x="2012" y="2189"/>
                  <a:pt x="2007" y="2197"/>
                  <a:pt x="2004" y="2208"/>
                </a:cubicBezTo>
                <a:cubicBezTo>
                  <a:pt x="2022" y="2205"/>
                  <a:pt x="2039" y="2202"/>
                  <a:pt x="2057" y="2199"/>
                </a:cubicBezTo>
                <a:cubicBezTo>
                  <a:pt x="2104" y="2190"/>
                  <a:pt x="2136" y="2227"/>
                  <a:pt x="2119" y="2273"/>
                </a:cubicBezTo>
                <a:cubicBezTo>
                  <a:pt x="2112" y="2292"/>
                  <a:pt x="2103" y="2309"/>
                  <a:pt x="2093" y="2330"/>
                </a:cubicBezTo>
                <a:cubicBezTo>
                  <a:pt x="2107" y="2327"/>
                  <a:pt x="2117" y="2326"/>
                  <a:pt x="2127" y="2323"/>
                </a:cubicBezTo>
                <a:cubicBezTo>
                  <a:pt x="2141" y="2319"/>
                  <a:pt x="2152" y="2323"/>
                  <a:pt x="2159" y="2336"/>
                </a:cubicBezTo>
                <a:cubicBezTo>
                  <a:pt x="2180" y="2374"/>
                  <a:pt x="2192" y="2414"/>
                  <a:pt x="2190" y="2458"/>
                </a:cubicBezTo>
                <a:cubicBezTo>
                  <a:pt x="2190" y="2466"/>
                  <a:pt x="2189" y="2474"/>
                  <a:pt x="2189" y="2482"/>
                </a:cubicBezTo>
                <a:cubicBezTo>
                  <a:pt x="2188" y="2499"/>
                  <a:pt x="2193" y="2513"/>
                  <a:pt x="2205" y="2526"/>
                </a:cubicBezTo>
                <a:cubicBezTo>
                  <a:pt x="2224" y="2544"/>
                  <a:pt x="2242" y="2563"/>
                  <a:pt x="2260" y="2582"/>
                </a:cubicBezTo>
                <a:cubicBezTo>
                  <a:pt x="2300" y="2626"/>
                  <a:pt x="2331" y="2675"/>
                  <a:pt x="2350" y="2732"/>
                </a:cubicBezTo>
                <a:cubicBezTo>
                  <a:pt x="2364" y="2776"/>
                  <a:pt x="2359" y="2773"/>
                  <a:pt x="2409" y="2780"/>
                </a:cubicBezTo>
                <a:cubicBezTo>
                  <a:pt x="2432" y="2784"/>
                  <a:pt x="2456" y="2787"/>
                  <a:pt x="2480" y="2790"/>
                </a:cubicBezTo>
                <a:cubicBezTo>
                  <a:pt x="2486" y="2791"/>
                  <a:pt x="2492" y="2793"/>
                  <a:pt x="2501" y="2796"/>
                </a:cubicBezTo>
                <a:cubicBezTo>
                  <a:pt x="2496" y="2801"/>
                  <a:pt x="2493" y="2805"/>
                  <a:pt x="2490" y="2806"/>
                </a:cubicBezTo>
                <a:cubicBezTo>
                  <a:pt x="2482" y="2807"/>
                  <a:pt x="2473" y="2808"/>
                  <a:pt x="2465" y="2807"/>
                </a:cubicBezTo>
                <a:cubicBezTo>
                  <a:pt x="2407" y="2796"/>
                  <a:pt x="2350" y="2787"/>
                  <a:pt x="2293" y="2774"/>
                </a:cubicBezTo>
                <a:cubicBezTo>
                  <a:pt x="2226" y="2759"/>
                  <a:pt x="2163" y="2733"/>
                  <a:pt x="2113" y="2683"/>
                </a:cubicBezTo>
                <a:cubicBezTo>
                  <a:pt x="2093" y="2662"/>
                  <a:pt x="2075" y="2638"/>
                  <a:pt x="2058" y="2616"/>
                </a:cubicBezTo>
                <a:cubicBezTo>
                  <a:pt x="2043" y="2597"/>
                  <a:pt x="2030" y="2578"/>
                  <a:pt x="2016" y="2560"/>
                </a:cubicBezTo>
                <a:cubicBezTo>
                  <a:pt x="2005" y="2545"/>
                  <a:pt x="1990" y="2539"/>
                  <a:pt x="1972" y="2544"/>
                </a:cubicBezTo>
                <a:cubicBezTo>
                  <a:pt x="1925" y="2556"/>
                  <a:pt x="1880" y="2544"/>
                  <a:pt x="1835" y="2532"/>
                </a:cubicBezTo>
                <a:cubicBezTo>
                  <a:pt x="1830" y="2531"/>
                  <a:pt x="1826" y="2530"/>
                  <a:pt x="1822" y="2528"/>
                </a:cubicBezTo>
                <a:cubicBezTo>
                  <a:pt x="1800" y="2518"/>
                  <a:pt x="1797" y="2511"/>
                  <a:pt x="1800" y="2487"/>
                </a:cubicBezTo>
                <a:cubicBezTo>
                  <a:pt x="1803" y="2463"/>
                  <a:pt x="1803" y="2463"/>
                  <a:pt x="1797" y="2442"/>
                </a:cubicBezTo>
                <a:cubicBezTo>
                  <a:pt x="1790" y="2444"/>
                  <a:pt x="1783" y="2445"/>
                  <a:pt x="1777" y="2448"/>
                </a:cubicBezTo>
                <a:cubicBezTo>
                  <a:pt x="1731" y="2471"/>
                  <a:pt x="1683" y="2487"/>
                  <a:pt x="1635" y="2502"/>
                </a:cubicBezTo>
                <a:cubicBezTo>
                  <a:pt x="1534" y="2533"/>
                  <a:pt x="1433" y="2563"/>
                  <a:pt x="1329" y="2581"/>
                </a:cubicBezTo>
                <a:cubicBezTo>
                  <a:pt x="1261" y="2592"/>
                  <a:pt x="1194" y="2593"/>
                  <a:pt x="1126" y="2590"/>
                </a:cubicBezTo>
                <a:cubicBezTo>
                  <a:pt x="984" y="2584"/>
                  <a:pt x="846" y="2556"/>
                  <a:pt x="711" y="2509"/>
                </a:cubicBezTo>
                <a:cubicBezTo>
                  <a:pt x="566" y="2460"/>
                  <a:pt x="436" y="2387"/>
                  <a:pt x="325" y="2281"/>
                </a:cubicBezTo>
                <a:cubicBezTo>
                  <a:pt x="198" y="2159"/>
                  <a:pt x="101" y="2016"/>
                  <a:pt x="44" y="1848"/>
                </a:cubicBezTo>
                <a:cubicBezTo>
                  <a:pt x="17" y="1768"/>
                  <a:pt x="0" y="1686"/>
                  <a:pt x="3" y="1602"/>
                </a:cubicBezTo>
                <a:cubicBezTo>
                  <a:pt x="5" y="1536"/>
                  <a:pt x="15" y="1472"/>
                  <a:pt x="39" y="1410"/>
                </a:cubicBezTo>
                <a:cubicBezTo>
                  <a:pt x="95" y="1262"/>
                  <a:pt x="204" y="1173"/>
                  <a:pt x="354" y="1130"/>
                </a:cubicBezTo>
                <a:cubicBezTo>
                  <a:pt x="503" y="1087"/>
                  <a:pt x="651" y="1092"/>
                  <a:pt x="799" y="1134"/>
                </a:cubicBezTo>
                <a:cubicBezTo>
                  <a:pt x="816" y="1139"/>
                  <a:pt x="829" y="1138"/>
                  <a:pt x="843" y="1126"/>
                </a:cubicBezTo>
                <a:cubicBezTo>
                  <a:pt x="870" y="1103"/>
                  <a:pt x="899" y="1082"/>
                  <a:pt x="925" y="1058"/>
                </a:cubicBezTo>
                <a:cubicBezTo>
                  <a:pt x="1001" y="985"/>
                  <a:pt x="1044" y="897"/>
                  <a:pt x="1046" y="791"/>
                </a:cubicBezTo>
                <a:cubicBezTo>
                  <a:pt x="1050" y="657"/>
                  <a:pt x="1025" y="531"/>
                  <a:pt x="949" y="417"/>
                </a:cubicBezTo>
                <a:cubicBezTo>
                  <a:pt x="928" y="385"/>
                  <a:pt x="904" y="353"/>
                  <a:pt x="879" y="323"/>
                </a:cubicBezTo>
                <a:cubicBezTo>
                  <a:pt x="799" y="226"/>
                  <a:pt x="703" y="148"/>
                  <a:pt x="588" y="95"/>
                </a:cubicBezTo>
                <a:cubicBezTo>
                  <a:pt x="462" y="37"/>
                  <a:pt x="332" y="23"/>
                  <a:pt x="197" y="53"/>
                </a:cubicBezTo>
                <a:cubicBezTo>
                  <a:pt x="162" y="61"/>
                  <a:pt x="131" y="76"/>
                  <a:pt x="103" y="99"/>
                </a:cubicBezTo>
                <a:cubicBezTo>
                  <a:pt x="60" y="134"/>
                  <a:pt x="43" y="179"/>
                  <a:pt x="51" y="234"/>
                </a:cubicBezTo>
                <a:cubicBezTo>
                  <a:pt x="57" y="281"/>
                  <a:pt x="76" y="321"/>
                  <a:pt x="108" y="357"/>
                </a:cubicBezTo>
                <a:cubicBezTo>
                  <a:pt x="162" y="417"/>
                  <a:pt x="230" y="451"/>
                  <a:pt x="310" y="462"/>
                </a:cubicBezTo>
                <a:cubicBezTo>
                  <a:pt x="324" y="464"/>
                  <a:pt x="337" y="467"/>
                  <a:pt x="350" y="471"/>
                </a:cubicBezTo>
                <a:cubicBezTo>
                  <a:pt x="370" y="478"/>
                  <a:pt x="373" y="492"/>
                  <a:pt x="359" y="506"/>
                </a:cubicBezTo>
                <a:cubicBezTo>
                  <a:pt x="351" y="514"/>
                  <a:pt x="342" y="521"/>
                  <a:pt x="334" y="528"/>
                </a:cubicBezTo>
                <a:cubicBezTo>
                  <a:pt x="305" y="550"/>
                  <a:pt x="276" y="572"/>
                  <a:pt x="248" y="594"/>
                </a:cubicBezTo>
                <a:cubicBezTo>
                  <a:pt x="230" y="609"/>
                  <a:pt x="230" y="615"/>
                  <a:pt x="246" y="631"/>
                </a:cubicBezTo>
                <a:cubicBezTo>
                  <a:pt x="256" y="643"/>
                  <a:pt x="268" y="653"/>
                  <a:pt x="278" y="665"/>
                </a:cubicBezTo>
                <a:cubicBezTo>
                  <a:pt x="289" y="678"/>
                  <a:pt x="301" y="691"/>
                  <a:pt x="309" y="706"/>
                </a:cubicBezTo>
                <a:cubicBezTo>
                  <a:pt x="327" y="738"/>
                  <a:pt x="328" y="769"/>
                  <a:pt x="304" y="800"/>
                </a:cubicBezTo>
                <a:cubicBezTo>
                  <a:pt x="287" y="822"/>
                  <a:pt x="273" y="847"/>
                  <a:pt x="262" y="873"/>
                </a:cubicBezTo>
                <a:cubicBezTo>
                  <a:pt x="256" y="889"/>
                  <a:pt x="246" y="902"/>
                  <a:pt x="228" y="911"/>
                </a:cubicBezTo>
                <a:cubicBezTo>
                  <a:pt x="244" y="871"/>
                  <a:pt x="256" y="831"/>
                  <a:pt x="283" y="798"/>
                </a:cubicBezTo>
                <a:cubicBezTo>
                  <a:pt x="283" y="797"/>
                  <a:pt x="284" y="797"/>
                  <a:pt x="284" y="796"/>
                </a:cubicBezTo>
                <a:cubicBezTo>
                  <a:pt x="310" y="765"/>
                  <a:pt x="313" y="741"/>
                  <a:pt x="281" y="698"/>
                </a:cubicBezTo>
                <a:cubicBezTo>
                  <a:pt x="269" y="680"/>
                  <a:pt x="252" y="665"/>
                  <a:pt x="237" y="649"/>
                </a:cubicBezTo>
                <a:cubicBezTo>
                  <a:pt x="232" y="644"/>
                  <a:pt x="227" y="639"/>
                  <a:pt x="223" y="633"/>
                </a:cubicBezTo>
                <a:cubicBezTo>
                  <a:pt x="212" y="617"/>
                  <a:pt x="213" y="602"/>
                  <a:pt x="227" y="588"/>
                </a:cubicBezTo>
                <a:cubicBezTo>
                  <a:pt x="236" y="579"/>
                  <a:pt x="246" y="572"/>
                  <a:pt x="255" y="564"/>
                </a:cubicBezTo>
                <a:cubicBezTo>
                  <a:pt x="278" y="546"/>
                  <a:pt x="302" y="529"/>
                  <a:pt x="325" y="511"/>
                </a:cubicBezTo>
                <a:cubicBezTo>
                  <a:pt x="332" y="505"/>
                  <a:pt x="339" y="499"/>
                  <a:pt x="350" y="490"/>
                </a:cubicBezTo>
                <a:cubicBezTo>
                  <a:pt x="331" y="486"/>
                  <a:pt x="318" y="482"/>
                  <a:pt x="304" y="480"/>
                </a:cubicBezTo>
                <a:cubicBezTo>
                  <a:pt x="240" y="470"/>
                  <a:pt x="181" y="449"/>
                  <a:pt x="132" y="405"/>
                </a:cubicBezTo>
                <a:cubicBezTo>
                  <a:pt x="112" y="387"/>
                  <a:pt x="93" y="367"/>
                  <a:pt x="76" y="345"/>
                </a:cubicBezTo>
                <a:cubicBezTo>
                  <a:pt x="42" y="302"/>
                  <a:pt x="30" y="251"/>
                  <a:pt x="32" y="198"/>
                </a:cubicBezTo>
                <a:cubicBezTo>
                  <a:pt x="33" y="160"/>
                  <a:pt x="49" y="129"/>
                  <a:pt x="75" y="102"/>
                </a:cubicBezTo>
                <a:cubicBezTo>
                  <a:pt x="104" y="71"/>
                  <a:pt x="141" y="50"/>
                  <a:pt x="182" y="39"/>
                </a:cubicBezTo>
                <a:cubicBezTo>
                  <a:pt x="340" y="0"/>
                  <a:pt x="490" y="21"/>
                  <a:pt x="632" y="97"/>
                </a:cubicBezTo>
                <a:cubicBezTo>
                  <a:pt x="779" y="176"/>
                  <a:pt x="893" y="290"/>
                  <a:pt x="980" y="432"/>
                </a:cubicBezTo>
                <a:cubicBezTo>
                  <a:pt x="1024" y="505"/>
                  <a:pt x="1048" y="584"/>
                  <a:pt x="1058" y="668"/>
                </a:cubicBezTo>
                <a:cubicBezTo>
                  <a:pt x="1065" y="727"/>
                  <a:pt x="1068" y="786"/>
                  <a:pt x="1059" y="844"/>
                </a:cubicBezTo>
                <a:cubicBezTo>
                  <a:pt x="1049" y="911"/>
                  <a:pt x="1022" y="969"/>
                  <a:pt x="981" y="1022"/>
                </a:cubicBezTo>
                <a:cubicBezTo>
                  <a:pt x="948" y="1064"/>
                  <a:pt x="909" y="1099"/>
                  <a:pt x="866" y="1131"/>
                </a:cubicBezTo>
                <a:cubicBezTo>
                  <a:pt x="860" y="1136"/>
                  <a:pt x="854" y="1141"/>
                  <a:pt x="845" y="1147"/>
                </a:cubicBezTo>
                <a:close/>
                <a:moveTo>
                  <a:pt x="1114" y="1766"/>
                </a:moveTo>
                <a:cubicBezTo>
                  <a:pt x="1117" y="1764"/>
                  <a:pt x="1119" y="1763"/>
                  <a:pt x="1120" y="1761"/>
                </a:cubicBezTo>
                <a:cubicBezTo>
                  <a:pt x="1151" y="1708"/>
                  <a:pt x="1172" y="1651"/>
                  <a:pt x="1172" y="1590"/>
                </a:cubicBezTo>
                <a:cubicBezTo>
                  <a:pt x="1171" y="1506"/>
                  <a:pt x="1146" y="1430"/>
                  <a:pt x="1100" y="1360"/>
                </a:cubicBezTo>
                <a:cubicBezTo>
                  <a:pt x="1036" y="1263"/>
                  <a:pt x="945" y="1202"/>
                  <a:pt x="838" y="1163"/>
                </a:cubicBezTo>
                <a:cubicBezTo>
                  <a:pt x="828" y="1159"/>
                  <a:pt x="821" y="1163"/>
                  <a:pt x="814" y="1168"/>
                </a:cubicBezTo>
                <a:cubicBezTo>
                  <a:pt x="748" y="1212"/>
                  <a:pt x="681" y="1255"/>
                  <a:pt x="616" y="1300"/>
                </a:cubicBezTo>
                <a:cubicBezTo>
                  <a:pt x="535" y="1354"/>
                  <a:pt x="450" y="1401"/>
                  <a:pt x="357" y="1432"/>
                </a:cubicBezTo>
                <a:cubicBezTo>
                  <a:pt x="330" y="1441"/>
                  <a:pt x="304" y="1453"/>
                  <a:pt x="279" y="1467"/>
                </a:cubicBezTo>
                <a:cubicBezTo>
                  <a:pt x="238" y="1489"/>
                  <a:pt x="214" y="1526"/>
                  <a:pt x="207" y="1572"/>
                </a:cubicBezTo>
                <a:cubicBezTo>
                  <a:pt x="203" y="1592"/>
                  <a:pt x="205" y="1612"/>
                  <a:pt x="219" y="1628"/>
                </a:cubicBezTo>
                <a:cubicBezTo>
                  <a:pt x="226" y="1637"/>
                  <a:pt x="225" y="1643"/>
                  <a:pt x="218" y="1651"/>
                </a:cubicBezTo>
                <a:cubicBezTo>
                  <a:pt x="214" y="1655"/>
                  <a:pt x="209" y="1659"/>
                  <a:pt x="206" y="1663"/>
                </a:cubicBezTo>
                <a:cubicBezTo>
                  <a:pt x="182" y="1692"/>
                  <a:pt x="169" y="1724"/>
                  <a:pt x="178" y="1762"/>
                </a:cubicBezTo>
                <a:cubicBezTo>
                  <a:pt x="187" y="1797"/>
                  <a:pt x="220" y="1814"/>
                  <a:pt x="255" y="1802"/>
                </a:cubicBezTo>
                <a:cubicBezTo>
                  <a:pt x="255" y="1795"/>
                  <a:pt x="254" y="1787"/>
                  <a:pt x="255" y="1779"/>
                </a:cubicBezTo>
                <a:cubicBezTo>
                  <a:pt x="257" y="1750"/>
                  <a:pt x="267" y="1726"/>
                  <a:pt x="294" y="1713"/>
                </a:cubicBezTo>
                <a:cubicBezTo>
                  <a:pt x="307" y="1707"/>
                  <a:pt x="322" y="1700"/>
                  <a:pt x="335" y="1711"/>
                </a:cubicBezTo>
                <a:cubicBezTo>
                  <a:pt x="349" y="1723"/>
                  <a:pt x="350" y="1740"/>
                  <a:pt x="346" y="1757"/>
                </a:cubicBezTo>
                <a:cubicBezTo>
                  <a:pt x="345" y="1762"/>
                  <a:pt x="343" y="1767"/>
                  <a:pt x="340" y="1771"/>
                </a:cubicBezTo>
                <a:cubicBezTo>
                  <a:pt x="330" y="1789"/>
                  <a:pt x="316" y="1802"/>
                  <a:pt x="298" y="1811"/>
                </a:cubicBezTo>
                <a:cubicBezTo>
                  <a:pt x="292" y="1814"/>
                  <a:pt x="286" y="1817"/>
                  <a:pt x="281" y="1820"/>
                </a:cubicBezTo>
                <a:cubicBezTo>
                  <a:pt x="281" y="1823"/>
                  <a:pt x="281" y="1825"/>
                  <a:pt x="281" y="1827"/>
                </a:cubicBezTo>
                <a:cubicBezTo>
                  <a:pt x="282" y="1832"/>
                  <a:pt x="283" y="1837"/>
                  <a:pt x="285" y="1842"/>
                </a:cubicBezTo>
                <a:cubicBezTo>
                  <a:pt x="298" y="1886"/>
                  <a:pt x="320" y="1925"/>
                  <a:pt x="350" y="1959"/>
                </a:cubicBezTo>
                <a:cubicBezTo>
                  <a:pt x="411" y="2028"/>
                  <a:pt x="485" y="2078"/>
                  <a:pt x="573" y="2107"/>
                </a:cubicBezTo>
                <a:cubicBezTo>
                  <a:pt x="633" y="2127"/>
                  <a:pt x="694" y="2133"/>
                  <a:pt x="757" y="2121"/>
                </a:cubicBezTo>
                <a:cubicBezTo>
                  <a:pt x="829" y="2107"/>
                  <a:pt x="897" y="2086"/>
                  <a:pt x="959" y="2046"/>
                </a:cubicBezTo>
                <a:cubicBezTo>
                  <a:pt x="1009" y="2014"/>
                  <a:pt x="1050" y="1973"/>
                  <a:pt x="1078" y="1919"/>
                </a:cubicBezTo>
                <a:cubicBezTo>
                  <a:pt x="1091" y="1892"/>
                  <a:pt x="1101" y="1864"/>
                  <a:pt x="1103" y="1834"/>
                </a:cubicBezTo>
                <a:cubicBezTo>
                  <a:pt x="1103" y="1830"/>
                  <a:pt x="1102" y="1825"/>
                  <a:pt x="1101" y="1819"/>
                </a:cubicBezTo>
                <a:cubicBezTo>
                  <a:pt x="1094" y="1824"/>
                  <a:pt x="1090" y="1828"/>
                  <a:pt x="1086" y="1832"/>
                </a:cubicBezTo>
                <a:cubicBezTo>
                  <a:pt x="1055" y="1862"/>
                  <a:pt x="1019" y="1881"/>
                  <a:pt x="977" y="1888"/>
                </a:cubicBezTo>
                <a:cubicBezTo>
                  <a:pt x="937" y="1896"/>
                  <a:pt x="904" y="1882"/>
                  <a:pt x="879" y="1851"/>
                </a:cubicBezTo>
                <a:cubicBezTo>
                  <a:pt x="863" y="1832"/>
                  <a:pt x="857" y="1809"/>
                  <a:pt x="851" y="1786"/>
                </a:cubicBezTo>
                <a:cubicBezTo>
                  <a:pt x="839" y="1738"/>
                  <a:pt x="868" y="1687"/>
                  <a:pt x="910" y="1669"/>
                </a:cubicBezTo>
                <a:cubicBezTo>
                  <a:pt x="924" y="1663"/>
                  <a:pt x="938" y="1659"/>
                  <a:pt x="952" y="1657"/>
                </a:cubicBezTo>
                <a:cubicBezTo>
                  <a:pt x="1012" y="1644"/>
                  <a:pt x="1066" y="1669"/>
                  <a:pt x="1095" y="1722"/>
                </a:cubicBezTo>
                <a:cubicBezTo>
                  <a:pt x="1103" y="1736"/>
                  <a:pt x="1107" y="1750"/>
                  <a:pt x="1114" y="1766"/>
                </a:cubicBezTo>
                <a:close/>
                <a:moveTo>
                  <a:pt x="980" y="1667"/>
                </a:moveTo>
                <a:cubicBezTo>
                  <a:pt x="959" y="1673"/>
                  <a:pt x="936" y="1676"/>
                  <a:pt x="916" y="1686"/>
                </a:cubicBezTo>
                <a:cubicBezTo>
                  <a:pt x="884" y="1700"/>
                  <a:pt x="865" y="1727"/>
                  <a:pt x="866" y="1764"/>
                </a:cubicBezTo>
                <a:cubicBezTo>
                  <a:pt x="867" y="1783"/>
                  <a:pt x="872" y="1804"/>
                  <a:pt x="881" y="1822"/>
                </a:cubicBezTo>
                <a:cubicBezTo>
                  <a:pt x="898" y="1862"/>
                  <a:pt x="935" y="1879"/>
                  <a:pt x="977" y="1871"/>
                </a:cubicBezTo>
                <a:cubicBezTo>
                  <a:pt x="1013" y="1864"/>
                  <a:pt x="1044" y="1848"/>
                  <a:pt x="1071" y="1823"/>
                </a:cubicBezTo>
                <a:cubicBezTo>
                  <a:pt x="1102" y="1794"/>
                  <a:pt x="1104" y="1785"/>
                  <a:pt x="1088" y="1746"/>
                </a:cubicBezTo>
                <a:cubicBezTo>
                  <a:pt x="1069" y="1699"/>
                  <a:pt x="1028" y="1670"/>
                  <a:pt x="980" y="1667"/>
                </a:cubicBezTo>
                <a:close/>
                <a:moveTo>
                  <a:pt x="276" y="1797"/>
                </a:moveTo>
                <a:cubicBezTo>
                  <a:pt x="318" y="1786"/>
                  <a:pt x="338" y="1753"/>
                  <a:pt x="322" y="1725"/>
                </a:cubicBezTo>
                <a:cubicBezTo>
                  <a:pt x="285" y="1731"/>
                  <a:pt x="268" y="1758"/>
                  <a:pt x="276" y="1797"/>
                </a:cubicBezTo>
                <a:close/>
              </a:path>
            </a:pathLst>
          </a:custGeom>
          <a:solidFill>
            <a:srgbClr val="3B24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Freeform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>
            <a:spLocks noEditPoints="1"/>
          </p:cNvSpPr>
          <p:nvPr/>
        </p:nvSpPr>
        <p:spPr bwMode="auto">
          <a:xfrm rot="1597518">
            <a:off x="-2294649" y="-519404"/>
            <a:ext cx="3819526" cy="4070974"/>
          </a:xfrm>
          <a:custGeom>
            <a:avLst/>
            <a:gdLst>
              <a:gd name="T0" fmla="*/ 1822 w 3022"/>
              <a:gd name="T1" fmla="*/ 2738 h 3731"/>
              <a:gd name="T2" fmla="*/ 1655 w 3022"/>
              <a:gd name="T3" fmla="*/ 3020 h 3731"/>
              <a:gd name="T4" fmla="*/ 2901 w 3022"/>
              <a:gd name="T5" fmla="*/ 2685 h 3731"/>
              <a:gd name="T6" fmla="*/ 2031 w 3022"/>
              <a:gd name="T7" fmla="*/ 3251 h 3731"/>
              <a:gd name="T8" fmla="*/ 1609 w 3022"/>
              <a:gd name="T9" fmla="*/ 3620 h 3731"/>
              <a:gd name="T10" fmla="*/ 1274 w 3022"/>
              <a:gd name="T11" fmla="*/ 3355 h 3731"/>
              <a:gd name="T12" fmla="*/ 194 w 3022"/>
              <a:gd name="T13" fmla="*/ 2624 h 3731"/>
              <a:gd name="T14" fmla="*/ 546 w 3022"/>
              <a:gd name="T15" fmla="*/ 2841 h 3731"/>
              <a:gd name="T16" fmla="*/ 1545 w 3022"/>
              <a:gd name="T17" fmla="*/ 3376 h 3731"/>
              <a:gd name="T18" fmla="*/ 1193 w 3022"/>
              <a:gd name="T19" fmla="*/ 2739 h 3731"/>
              <a:gd name="T20" fmla="*/ 1598 w 3022"/>
              <a:gd name="T21" fmla="*/ 2994 h 3731"/>
              <a:gd name="T22" fmla="*/ 1404 w 3022"/>
              <a:gd name="T23" fmla="*/ 2739 h 3731"/>
              <a:gd name="T24" fmla="*/ 735 w 3022"/>
              <a:gd name="T25" fmla="*/ 1518 h 3731"/>
              <a:gd name="T26" fmla="*/ 1316 w 3022"/>
              <a:gd name="T27" fmla="*/ 2626 h 3731"/>
              <a:gd name="T28" fmla="*/ 749 w 3022"/>
              <a:gd name="T29" fmla="*/ 1510 h 3731"/>
              <a:gd name="T30" fmla="*/ 1447 w 3022"/>
              <a:gd name="T31" fmla="*/ 2782 h 3731"/>
              <a:gd name="T32" fmla="*/ 1587 w 3022"/>
              <a:gd name="T33" fmla="*/ 2754 h 3731"/>
              <a:gd name="T34" fmla="*/ 1296 w 3022"/>
              <a:gd name="T35" fmla="*/ 1653 h 3731"/>
              <a:gd name="T36" fmla="*/ 1118 w 3022"/>
              <a:gd name="T37" fmla="*/ 802 h 3731"/>
              <a:gd name="T38" fmla="*/ 1619 w 3022"/>
              <a:gd name="T39" fmla="*/ 1791 h 3731"/>
              <a:gd name="T40" fmla="*/ 1561 w 3022"/>
              <a:gd name="T41" fmla="*/ 909 h 3731"/>
              <a:gd name="T42" fmla="*/ 1258 w 3022"/>
              <a:gd name="T43" fmla="*/ 207 h 3731"/>
              <a:gd name="T44" fmla="*/ 1692 w 3022"/>
              <a:gd name="T45" fmla="*/ 869 h 3731"/>
              <a:gd name="T46" fmla="*/ 1738 w 3022"/>
              <a:gd name="T47" fmla="*/ 5 h 3731"/>
              <a:gd name="T48" fmla="*/ 2052 w 3022"/>
              <a:gd name="T49" fmla="*/ 362 h 3731"/>
              <a:gd name="T50" fmla="*/ 2212 w 3022"/>
              <a:gd name="T51" fmla="*/ 371 h 3731"/>
              <a:gd name="T52" fmla="*/ 1835 w 3022"/>
              <a:gd name="T53" fmla="*/ 807 h 3731"/>
              <a:gd name="T54" fmla="*/ 2257 w 3022"/>
              <a:gd name="T55" fmla="*/ 795 h 3731"/>
              <a:gd name="T56" fmla="*/ 1604 w 3022"/>
              <a:gd name="T57" fmla="*/ 1705 h 3731"/>
              <a:gd name="T58" fmla="*/ 2631 w 3022"/>
              <a:gd name="T59" fmla="*/ 1131 h 3731"/>
              <a:gd name="T60" fmla="*/ 2630 w 3022"/>
              <a:gd name="T61" fmla="*/ 1780 h 3731"/>
              <a:gd name="T62" fmla="*/ 2757 w 3022"/>
              <a:gd name="T63" fmla="*/ 1791 h 3731"/>
              <a:gd name="T64" fmla="*/ 1797 w 3022"/>
              <a:gd name="T65" fmla="*/ 2254 h 3731"/>
              <a:gd name="T66" fmla="*/ 1585 w 3022"/>
              <a:gd name="T67" fmla="*/ 2285 h 3731"/>
              <a:gd name="T68" fmla="*/ 1988 w 3022"/>
              <a:gd name="T69" fmla="*/ 1932 h 3731"/>
              <a:gd name="T70" fmla="*/ 2196 w 3022"/>
              <a:gd name="T71" fmla="*/ 1331 h 3731"/>
              <a:gd name="T72" fmla="*/ 1560 w 3022"/>
              <a:gd name="T73" fmla="*/ 2111 h 3731"/>
              <a:gd name="T74" fmla="*/ 1118 w 3022"/>
              <a:gd name="T75" fmla="*/ 815 h 3731"/>
              <a:gd name="T76" fmla="*/ 1309 w 3022"/>
              <a:gd name="T77" fmla="*/ 1653 h 3731"/>
              <a:gd name="T78" fmla="*/ 2198 w 3022"/>
              <a:gd name="T79" fmla="*/ 3160 h 3731"/>
              <a:gd name="T80" fmla="*/ 2353 w 3022"/>
              <a:gd name="T81" fmla="*/ 2846 h 3731"/>
              <a:gd name="T82" fmla="*/ 2230 w 3022"/>
              <a:gd name="T83" fmla="*/ 653 h 3731"/>
              <a:gd name="T84" fmla="*/ 2023 w 3022"/>
              <a:gd name="T85" fmla="*/ 926 h 3731"/>
              <a:gd name="T86" fmla="*/ 1439 w 3022"/>
              <a:gd name="T87" fmla="*/ 395 h 3731"/>
              <a:gd name="T88" fmla="*/ 1369 w 3022"/>
              <a:gd name="T89" fmla="*/ 582 h 3731"/>
              <a:gd name="T90" fmla="*/ 2246 w 3022"/>
              <a:gd name="T91" fmla="*/ 309 h 3731"/>
              <a:gd name="T92" fmla="*/ 1792 w 3022"/>
              <a:gd name="T93" fmla="*/ 742 h 3731"/>
              <a:gd name="T94" fmla="*/ 1641 w 3022"/>
              <a:gd name="T95" fmla="*/ 2262 h 3731"/>
              <a:gd name="T96" fmla="*/ 1818 w 3022"/>
              <a:gd name="T97" fmla="*/ 2155 h 3731"/>
              <a:gd name="T98" fmla="*/ 1620 w 3022"/>
              <a:gd name="T99" fmla="*/ 3571 h 3731"/>
              <a:gd name="T100" fmla="*/ 1618 w 3022"/>
              <a:gd name="T101" fmla="*/ 1835 h 3731"/>
              <a:gd name="T102" fmla="*/ 1600 w 3022"/>
              <a:gd name="T103" fmla="*/ 2255 h 3731"/>
              <a:gd name="T104" fmla="*/ 1588 w 3022"/>
              <a:gd name="T105" fmla="*/ 1645 h 3731"/>
              <a:gd name="T106" fmla="*/ 1571 w 3022"/>
              <a:gd name="T107" fmla="*/ 1342 h 3731"/>
              <a:gd name="T108" fmla="*/ 1451 w 3022"/>
              <a:gd name="T109" fmla="*/ 2824 h 3731"/>
              <a:gd name="T110" fmla="*/ 1653 w 3022"/>
              <a:gd name="T111" fmla="*/ 1011 h 3731"/>
              <a:gd name="T112" fmla="*/ 1635 w 3022"/>
              <a:gd name="T113" fmla="*/ 2231 h 3731"/>
              <a:gd name="T114" fmla="*/ 1605 w 3022"/>
              <a:gd name="T115" fmla="*/ 2262 h 3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22" h="3731">
                <a:moveTo>
                  <a:pt x="1566" y="2317"/>
                </a:moveTo>
                <a:cubicBezTo>
                  <a:pt x="1558" y="2340"/>
                  <a:pt x="1564" y="2364"/>
                  <a:pt x="1568" y="2388"/>
                </a:cubicBezTo>
                <a:cubicBezTo>
                  <a:pt x="1577" y="2449"/>
                  <a:pt x="1587" y="2511"/>
                  <a:pt x="1597" y="2572"/>
                </a:cubicBezTo>
                <a:cubicBezTo>
                  <a:pt x="1608" y="2637"/>
                  <a:pt x="1608" y="2701"/>
                  <a:pt x="1592" y="2765"/>
                </a:cubicBezTo>
                <a:cubicBezTo>
                  <a:pt x="1581" y="2808"/>
                  <a:pt x="1586" y="2852"/>
                  <a:pt x="1588" y="2895"/>
                </a:cubicBezTo>
                <a:cubicBezTo>
                  <a:pt x="1589" y="2912"/>
                  <a:pt x="1592" y="2928"/>
                  <a:pt x="1592" y="2945"/>
                </a:cubicBezTo>
                <a:cubicBezTo>
                  <a:pt x="1591" y="2980"/>
                  <a:pt x="1613" y="3005"/>
                  <a:pt x="1629" y="3035"/>
                </a:cubicBezTo>
                <a:cubicBezTo>
                  <a:pt x="1635" y="3029"/>
                  <a:pt x="1639" y="3025"/>
                  <a:pt x="1642" y="3020"/>
                </a:cubicBezTo>
                <a:cubicBezTo>
                  <a:pt x="1670" y="2980"/>
                  <a:pt x="1696" y="2938"/>
                  <a:pt x="1714" y="2891"/>
                </a:cubicBezTo>
                <a:cubicBezTo>
                  <a:pt x="1738" y="2832"/>
                  <a:pt x="1773" y="2780"/>
                  <a:pt x="1822" y="2738"/>
                </a:cubicBezTo>
                <a:cubicBezTo>
                  <a:pt x="1868" y="2697"/>
                  <a:pt x="1909" y="2652"/>
                  <a:pt x="1943" y="2601"/>
                </a:cubicBezTo>
                <a:cubicBezTo>
                  <a:pt x="1975" y="2553"/>
                  <a:pt x="2018" y="2516"/>
                  <a:pt x="2068" y="2487"/>
                </a:cubicBezTo>
                <a:cubicBezTo>
                  <a:pt x="2118" y="2458"/>
                  <a:pt x="2167" y="2427"/>
                  <a:pt x="2217" y="2397"/>
                </a:cubicBezTo>
                <a:cubicBezTo>
                  <a:pt x="2219" y="2396"/>
                  <a:pt x="2222" y="2395"/>
                  <a:pt x="2225" y="2395"/>
                </a:cubicBezTo>
                <a:cubicBezTo>
                  <a:pt x="2219" y="2400"/>
                  <a:pt x="2214" y="2406"/>
                  <a:pt x="2207" y="2410"/>
                </a:cubicBezTo>
                <a:cubicBezTo>
                  <a:pt x="2169" y="2434"/>
                  <a:pt x="2133" y="2459"/>
                  <a:pt x="2094" y="2479"/>
                </a:cubicBezTo>
                <a:cubicBezTo>
                  <a:pt x="2029" y="2514"/>
                  <a:pt x="1977" y="2560"/>
                  <a:pt x="1938" y="2622"/>
                </a:cubicBezTo>
                <a:cubicBezTo>
                  <a:pt x="1910" y="2667"/>
                  <a:pt x="1874" y="2705"/>
                  <a:pt x="1835" y="2740"/>
                </a:cubicBezTo>
                <a:cubicBezTo>
                  <a:pt x="1782" y="2785"/>
                  <a:pt x="1745" y="2841"/>
                  <a:pt x="1720" y="2905"/>
                </a:cubicBezTo>
                <a:cubicBezTo>
                  <a:pt x="1704" y="2946"/>
                  <a:pt x="1680" y="2984"/>
                  <a:pt x="1655" y="3020"/>
                </a:cubicBezTo>
                <a:cubicBezTo>
                  <a:pt x="1649" y="3029"/>
                  <a:pt x="1642" y="3038"/>
                  <a:pt x="1636" y="3048"/>
                </a:cubicBezTo>
                <a:cubicBezTo>
                  <a:pt x="1682" y="3123"/>
                  <a:pt x="1711" y="3205"/>
                  <a:pt x="1729" y="3295"/>
                </a:cubicBezTo>
                <a:cubicBezTo>
                  <a:pt x="1734" y="3288"/>
                  <a:pt x="1738" y="3284"/>
                  <a:pt x="1741" y="3280"/>
                </a:cubicBezTo>
                <a:cubicBezTo>
                  <a:pt x="1795" y="3192"/>
                  <a:pt x="1858" y="3110"/>
                  <a:pt x="1927" y="3033"/>
                </a:cubicBezTo>
                <a:cubicBezTo>
                  <a:pt x="1966" y="2991"/>
                  <a:pt x="2012" y="2960"/>
                  <a:pt x="2068" y="2947"/>
                </a:cubicBezTo>
                <a:cubicBezTo>
                  <a:pt x="2164" y="2924"/>
                  <a:pt x="2253" y="2883"/>
                  <a:pt x="2343" y="2842"/>
                </a:cubicBezTo>
                <a:cubicBezTo>
                  <a:pt x="2366" y="2831"/>
                  <a:pt x="2389" y="2821"/>
                  <a:pt x="2412" y="2810"/>
                </a:cubicBezTo>
                <a:cubicBezTo>
                  <a:pt x="2464" y="2787"/>
                  <a:pt x="2519" y="2774"/>
                  <a:pt x="2576" y="2766"/>
                </a:cubicBezTo>
                <a:cubicBezTo>
                  <a:pt x="2648" y="2757"/>
                  <a:pt x="2718" y="2740"/>
                  <a:pt x="2787" y="2716"/>
                </a:cubicBezTo>
                <a:cubicBezTo>
                  <a:pt x="2824" y="2704"/>
                  <a:pt x="2863" y="2695"/>
                  <a:pt x="2901" y="2685"/>
                </a:cubicBezTo>
                <a:cubicBezTo>
                  <a:pt x="2934" y="2676"/>
                  <a:pt x="2968" y="2668"/>
                  <a:pt x="3002" y="2659"/>
                </a:cubicBezTo>
                <a:cubicBezTo>
                  <a:pt x="3009" y="2657"/>
                  <a:pt x="3016" y="2654"/>
                  <a:pt x="3022" y="2662"/>
                </a:cubicBezTo>
                <a:cubicBezTo>
                  <a:pt x="3020" y="2665"/>
                  <a:pt x="3018" y="2668"/>
                  <a:pt x="3015" y="2670"/>
                </a:cubicBezTo>
                <a:cubicBezTo>
                  <a:pt x="2997" y="2683"/>
                  <a:pt x="2979" y="2694"/>
                  <a:pt x="2962" y="2708"/>
                </a:cubicBezTo>
                <a:cubicBezTo>
                  <a:pt x="2944" y="2722"/>
                  <a:pt x="2928" y="2738"/>
                  <a:pt x="2912" y="2753"/>
                </a:cubicBezTo>
                <a:cubicBezTo>
                  <a:pt x="2872" y="2790"/>
                  <a:pt x="2828" y="2824"/>
                  <a:pt x="2781" y="2851"/>
                </a:cubicBezTo>
                <a:cubicBezTo>
                  <a:pt x="2707" y="2893"/>
                  <a:pt x="2638" y="2943"/>
                  <a:pt x="2573" y="2998"/>
                </a:cubicBezTo>
                <a:cubicBezTo>
                  <a:pt x="2483" y="3074"/>
                  <a:pt x="2380" y="3124"/>
                  <a:pt x="2265" y="3149"/>
                </a:cubicBezTo>
                <a:cubicBezTo>
                  <a:pt x="2252" y="3152"/>
                  <a:pt x="2240" y="3156"/>
                  <a:pt x="2227" y="3159"/>
                </a:cubicBezTo>
                <a:cubicBezTo>
                  <a:pt x="2155" y="3175"/>
                  <a:pt x="2090" y="3206"/>
                  <a:pt x="2031" y="3251"/>
                </a:cubicBezTo>
                <a:cubicBezTo>
                  <a:pt x="1986" y="3285"/>
                  <a:pt x="1936" y="3312"/>
                  <a:pt x="1880" y="3326"/>
                </a:cubicBezTo>
                <a:cubicBezTo>
                  <a:pt x="1850" y="3333"/>
                  <a:pt x="1826" y="3350"/>
                  <a:pt x="1806" y="3374"/>
                </a:cubicBezTo>
                <a:cubicBezTo>
                  <a:pt x="1796" y="3386"/>
                  <a:pt x="1786" y="3399"/>
                  <a:pt x="1774" y="3409"/>
                </a:cubicBezTo>
                <a:cubicBezTo>
                  <a:pt x="1760" y="3423"/>
                  <a:pt x="1752" y="3420"/>
                  <a:pt x="1747" y="3402"/>
                </a:cubicBezTo>
                <a:cubicBezTo>
                  <a:pt x="1741" y="3382"/>
                  <a:pt x="1736" y="3362"/>
                  <a:pt x="1731" y="3343"/>
                </a:cubicBezTo>
                <a:cubicBezTo>
                  <a:pt x="1730" y="3339"/>
                  <a:pt x="1729" y="3335"/>
                  <a:pt x="1727" y="3327"/>
                </a:cubicBezTo>
                <a:cubicBezTo>
                  <a:pt x="1722" y="3334"/>
                  <a:pt x="1719" y="3338"/>
                  <a:pt x="1717" y="3343"/>
                </a:cubicBezTo>
                <a:cubicBezTo>
                  <a:pt x="1699" y="3384"/>
                  <a:pt x="1681" y="3425"/>
                  <a:pt x="1665" y="3468"/>
                </a:cubicBezTo>
                <a:cubicBezTo>
                  <a:pt x="1649" y="3510"/>
                  <a:pt x="1636" y="3553"/>
                  <a:pt x="1621" y="3595"/>
                </a:cubicBezTo>
                <a:cubicBezTo>
                  <a:pt x="1618" y="3604"/>
                  <a:pt x="1615" y="3612"/>
                  <a:pt x="1609" y="3620"/>
                </a:cubicBezTo>
                <a:cubicBezTo>
                  <a:pt x="1600" y="3573"/>
                  <a:pt x="1580" y="3528"/>
                  <a:pt x="1591" y="3478"/>
                </a:cubicBezTo>
                <a:cubicBezTo>
                  <a:pt x="1600" y="3438"/>
                  <a:pt x="1589" y="3401"/>
                  <a:pt x="1556" y="3372"/>
                </a:cubicBezTo>
                <a:cubicBezTo>
                  <a:pt x="1554" y="3378"/>
                  <a:pt x="1553" y="3382"/>
                  <a:pt x="1552" y="3387"/>
                </a:cubicBezTo>
                <a:cubicBezTo>
                  <a:pt x="1540" y="3459"/>
                  <a:pt x="1529" y="3532"/>
                  <a:pt x="1517" y="3604"/>
                </a:cubicBezTo>
                <a:cubicBezTo>
                  <a:pt x="1510" y="3644"/>
                  <a:pt x="1501" y="3683"/>
                  <a:pt x="1504" y="3723"/>
                </a:cubicBezTo>
                <a:cubicBezTo>
                  <a:pt x="1504" y="3725"/>
                  <a:pt x="1503" y="3727"/>
                  <a:pt x="1501" y="3731"/>
                </a:cubicBezTo>
                <a:cubicBezTo>
                  <a:pt x="1492" y="3722"/>
                  <a:pt x="1492" y="3712"/>
                  <a:pt x="1491" y="3702"/>
                </a:cubicBezTo>
                <a:cubicBezTo>
                  <a:pt x="1490" y="3680"/>
                  <a:pt x="1490" y="3657"/>
                  <a:pt x="1488" y="3635"/>
                </a:cubicBezTo>
                <a:cubicBezTo>
                  <a:pt x="1485" y="3598"/>
                  <a:pt x="1471" y="3565"/>
                  <a:pt x="1451" y="3534"/>
                </a:cubicBezTo>
                <a:cubicBezTo>
                  <a:pt x="1406" y="3461"/>
                  <a:pt x="1343" y="3404"/>
                  <a:pt x="1274" y="3355"/>
                </a:cubicBezTo>
                <a:cubicBezTo>
                  <a:pt x="1179" y="3289"/>
                  <a:pt x="1084" y="3224"/>
                  <a:pt x="988" y="3160"/>
                </a:cubicBezTo>
                <a:cubicBezTo>
                  <a:pt x="931" y="3121"/>
                  <a:pt x="877" y="3079"/>
                  <a:pt x="825" y="3035"/>
                </a:cubicBezTo>
                <a:cubicBezTo>
                  <a:pt x="795" y="3010"/>
                  <a:pt x="764" y="2985"/>
                  <a:pt x="731" y="2964"/>
                </a:cubicBezTo>
                <a:cubicBezTo>
                  <a:pt x="665" y="2922"/>
                  <a:pt x="598" y="2881"/>
                  <a:pt x="531" y="2841"/>
                </a:cubicBezTo>
                <a:cubicBezTo>
                  <a:pt x="461" y="2799"/>
                  <a:pt x="385" y="2777"/>
                  <a:pt x="307" y="2757"/>
                </a:cubicBezTo>
                <a:cubicBezTo>
                  <a:pt x="253" y="2744"/>
                  <a:pt x="198" y="2738"/>
                  <a:pt x="143" y="2738"/>
                </a:cubicBezTo>
                <a:cubicBezTo>
                  <a:pt x="117" y="2738"/>
                  <a:pt x="92" y="2733"/>
                  <a:pt x="67" y="2730"/>
                </a:cubicBezTo>
                <a:cubicBezTo>
                  <a:pt x="46" y="2727"/>
                  <a:pt x="25" y="2723"/>
                  <a:pt x="0" y="2718"/>
                </a:cubicBezTo>
                <a:cubicBezTo>
                  <a:pt x="5" y="2714"/>
                  <a:pt x="8" y="2710"/>
                  <a:pt x="11" y="2709"/>
                </a:cubicBezTo>
                <a:cubicBezTo>
                  <a:pt x="78" y="2693"/>
                  <a:pt x="136" y="2658"/>
                  <a:pt x="194" y="2624"/>
                </a:cubicBezTo>
                <a:cubicBezTo>
                  <a:pt x="261" y="2586"/>
                  <a:pt x="333" y="2562"/>
                  <a:pt x="406" y="2539"/>
                </a:cubicBezTo>
                <a:cubicBezTo>
                  <a:pt x="499" y="2511"/>
                  <a:pt x="594" y="2494"/>
                  <a:pt x="691" y="2493"/>
                </a:cubicBezTo>
                <a:cubicBezTo>
                  <a:pt x="714" y="2493"/>
                  <a:pt x="737" y="2497"/>
                  <a:pt x="760" y="2500"/>
                </a:cubicBezTo>
                <a:cubicBezTo>
                  <a:pt x="579" y="2488"/>
                  <a:pt x="410" y="2538"/>
                  <a:pt x="245" y="2609"/>
                </a:cubicBezTo>
                <a:cubicBezTo>
                  <a:pt x="230" y="2615"/>
                  <a:pt x="215" y="2623"/>
                  <a:pt x="201" y="2632"/>
                </a:cubicBezTo>
                <a:cubicBezTo>
                  <a:pt x="149" y="2661"/>
                  <a:pt x="99" y="2694"/>
                  <a:pt x="38" y="2712"/>
                </a:cubicBezTo>
                <a:cubicBezTo>
                  <a:pt x="54" y="2721"/>
                  <a:pt x="68" y="2722"/>
                  <a:pt x="82" y="2724"/>
                </a:cubicBezTo>
                <a:cubicBezTo>
                  <a:pt x="100" y="2727"/>
                  <a:pt x="118" y="2730"/>
                  <a:pt x="136" y="2730"/>
                </a:cubicBezTo>
                <a:cubicBezTo>
                  <a:pt x="232" y="2729"/>
                  <a:pt x="324" y="2751"/>
                  <a:pt x="415" y="2781"/>
                </a:cubicBezTo>
                <a:cubicBezTo>
                  <a:pt x="461" y="2796"/>
                  <a:pt x="505" y="2816"/>
                  <a:pt x="546" y="2841"/>
                </a:cubicBezTo>
                <a:cubicBezTo>
                  <a:pt x="607" y="2878"/>
                  <a:pt x="668" y="2914"/>
                  <a:pt x="728" y="2952"/>
                </a:cubicBezTo>
                <a:cubicBezTo>
                  <a:pt x="763" y="2975"/>
                  <a:pt x="797" y="3001"/>
                  <a:pt x="829" y="3027"/>
                </a:cubicBezTo>
                <a:cubicBezTo>
                  <a:pt x="881" y="3070"/>
                  <a:pt x="934" y="3111"/>
                  <a:pt x="989" y="3148"/>
                </a:cubicBezTo>
                <a:cubicBezTo>
                  <a:pt x="1081" y="3209"/>
                  <a:pt x="1172" y="3271"/>
                  <a:pt x="1261" y="3334"/>
                </a:cubicBezTo>
                <a:cubicBezTo>
                  <a:pt x="1299" y="3360"/>
                  <a:pt x="1334" y="3389"/>
                  <a:pt x="1369" y="3419"/>
                </a:cubicBezTo>
                <a:cubicBezTo>
                  <a:pt x="1413" y="3458"/>
                  <a:pt x="1446" y="3506"/>
                  <a:pt x="1474" y="3557"/>
                </a:cubicBezTo>
                <a:cubicBezTo>
                  <a:pt x="1489" y="3583"/>
                  <a:pt x="1495" y="3613"/>
                  <a:pt x="1497" y="3648"/>
                </a:cubicBezTo>
                <a:cubicBezTo>
                  <a:pt x="1500" y="3640"/>
                  <a:pt x="1503" y="3636"/>
                  <a:pt x="1503" y="3632"/>
                </a:cubicBezTo>
                <a:cubicBezTo>
                  <a:pt x="1510" y="3592"/>
                  <a:pt x="1516" y="3553"/>
                  <a:pt x="1522" y="3513"/>
                </a:cubicBezTo>
                <a:cubicBezTo>
                  <a:pt x="1529" y="3468"/>
                  <a:pt x="1536" y="3422"/>
                  <a:pt x="1545" y="3376"/>
                </a:cubicBezTo>
                <a:cubicBezTo>
                  <a:pt x="1547" y="3362"/>
                  <a:pt x="1544" y="3352"/>
                  <a:pt x="1536" y="3342"/>
                </a:cubicBezTo>
                <a:cubicBezTo>
                  <a:pt x="1509" y="3312"/>
                  <a:pt x="1484" y="3282"/>
                  <a:pt x="1458" y="3251"/>
                </a:cubicBezTo>
                <a:cubicBezTo>
                  <a:pt x="1447" y="3239"/>
                  <a:pt x="1437" y="3227"/>
                  <a:pt x="1428" y="3214"/>
                </a:cubicBezTo>
                <a:cubicBezTo>
                  <a:pt x="1421" y="3205"/>
                  <a:pt x="1414" y="3195"/>
                  <a:pt x="1413" y="3185"/>
                </a:cubicBezTo>
                <a:cubicBezTo>
                  <a:pt x="1410" y="3161"/>
                  <a:pt x="1393" y="3149"/>
                  <a:pt x="1376" y="3135"/>
                </a:cubicBezTo>
                <a:cubicBezTo>
                  <a:pt x="1328" y="3098"/>
                  <a:pt x="1298" y="3049"/>
                  <a:pt x="1278" y="2993"/>
                </a:cubicBezTo>
                <a:cubicBezTo>
                  <a:pt x="1259" y="2941"/>
                  <a:pt x="1242" y="2889"/>
                  <a:pt x="1225" y="2836"/>
                </a:cubicBezTo>
                <a:cubicBezTo>
                  <a:pt x="1212" y="2794"/>
                  <a:pt x="1199" y="2753"/>
                  <a:pt x="1173" y="2717"/>
                </a:cubicBezTo>
                <a:cubicBezTo>
                  <a:pt x="1172" y="2716"/>
                  <a:pt x="1172" y="2714"/>
                  <a:pt x="1172" y="2713"/>
                </a:cubicBezTo>
                <a:cubicBezTo>
                  <a:pt x="1179" y="2722"/>
                  <a:pt x="1189" y="2729"/>
                  <a:pt x="1193" y="2739"/>
                </a:cubicBezTo>
                <a:cubicBezTo>
                  <a:pt x="1206" y="2766"/>
                  <a:pt x="1218" y="2794"/>
                  <a:pt x="1228" y="2821"/>
                </a:cubicBezTo>
                <a:cubicBezTo>
                  <a:pt x="1247" y="2875"/>
                  <a:pt x="1263" y="2929"/>
                  <a:pt x="1283" y="2982"/>
                </a:cubicBezTo>
                <a:cubicBezTo>
                  <a:pt x="1306" y="3046"/>
                  <a:pt x="1342" y="3102"/>
                  <a:pt x="1400" y="3140"/>
                </a:cubicBezTo>
                <a:cubicBezTo>
                  <a:pt x="1410" y="3147"/>
                  <a:pt x="1415" y="3155"/>
                  <a:pt x="1419" y="3166"/>
                </a:cubicBezTo>
                <a:cubicBezTo>
                  <a:pt x="1424" y="3182"/>
                  <a:pt x="1429" y="3199"/>
                  <a:pt x="1439" y="3211"/>
                </a:cubicBezTo>
                <a:cubicBezTo>
                  <a:pt x="1474" y="3254"/>
                  <a:pt x="1511" y="3295"/>
                  <a:pt x="1548" y="3338"/>
                </a:cubicBezTo>
                <a:cubicBezTo>
                  <a:pt x="1550" y="3332"/>
                  <a:pt x="1552" y="3328"/>
                  <a:pt x="1552" y="3323"/>
                </a:cubicBezTo>
                <a:cubicBezTo>
                  <a:pt x="1558" y="3279"/>
                  <a:pt x="1563" y="3235"/>
                  <a:pt x="1568" y="3191"/>
                </a:cubicBezTo>
                <a:cubicBezTo>
                  <a:pt x="1575" y="3138"/>
                  <a:pt x="1593" y="3088"/>
                  <a:pt x="1626" y="3043"/>
                </a:cubicBezTo>
                <a:cubicBezTo>
                  <a:pt x="1617" y="3027"/>
                  <a:pt x="1608" y="3012"/>
                  <a:pt x="1598" y="2994"/>
                </a:cubicBezTo>
                <a:cubicBezTo>
                  <a:pt x="1589" y="3018"/>
                  <a:pt x="1600" y="3044"/>
                  <a:pt x="1577" y="3061"/>
                </a:cubicBezTo>
                <a:cubicBezTo>
                  <a:pt x="1575" y="3059"/>
                  <a:pt x="1573" y="3057"/>
                  <a:pt x="1573" y="3055"/>
                </a:cubicBezTo>
                <a:cubicBezTo>
                  <a:pt x="1566" y="3024"/>
                  <a:pt x="1547" y="2999"/>
                  <a:pt x="1530" y="2972"/>
                </a:cubicBezTo>
                <a:cubicBezTo>
                  <a:pt x="1500" y="2926"/>
                  <a:pt x="1471" y="2880"/>
                  <a:pt x="1440" y="2831"/>
                </a:cubicBezTo>
                <a:cubicBezTo>
                  <a:pt x="1437" y="2845"/>
                  <a:pt x="1435" y="2859"/>
                  <a:pt x="1433" y="2872"/>
                </a:cubicBezTo>
                <a:cubicBezTo>
                  <a:pt x="1432" y="2872"/>
                  <a:pt x="1431" y="2872"/>
                  <a:pt x="1430" y="2872"/>
                </a:cubicBezTo>
                <a:cubicBezTo>
                  <a:pt x="1431" y="2858"/>
                  <a:pt x="1431" y="2844"/>
                  <a:pt x="1434" y="2830"/>
                </a:cubicBezTo>
                <a:cubicBezTo>
                  <a:pt x="1436" y="2819"/>
                  <a:pt x="1436" y="2809"/>
                  <a:pt x="1431" y="2798"/>
                </a:cubicBezTo>
                <a:cubicBezTo>
                  <a:pt x="1421" y="2779"/>
                  <a:pt x="1413" y="2760"/>
                  <a:pt x="1403" y="2740"/>
                </a:cubicBezTo>
                <a:cubicBezTo>
                  <a:pt x="1403" y="2740"/>
                  <a:pt x="1404" y="2739"/>
                  <a:pt x="1404" y="2739"/>
                </a:cubicBezTo>
                <a:cubicBezTo>
                  <a:pt x="1407" y="2739"/>
                  <a:pt x="1409" y="2739"/>
                  <a:pt x="1412" y="2739"/>
                </a:cubicBezTo>
                <a:cubicBezTo>
                  <a:pt x="1413" y="2721"/>
                  <a:pt x="1414" y="2704"/>
                  <a:pt x="1415" y="2686"/>
                </a:cubicBezTo>
                <a:cubicBezTo>
                  <a:pt x="1415" y="2650"/>
                  <a:pt x="1416" y="2614"/>
                  <a:pt x="1414" y="2578"/>
                </a:cubicBezTo>
                <a:cubicBezTo>
                  <a:pt x="1411" y="2537"/>
                  <a:pt x="1402" y="2497"/>
                  <a:pt x="1400" y="2456"/>
                </a:cubicBezTo>
                <a:cubicBezTo>
                  <a:pt x="1398" y="2390"/>
                  <a:pt x="1391" y="2325"/>
                  <a:pt x="1378" y="2260"/>
                </a:cubicBezTo>
                <a:cubicBezTo>
                  <a:pt x="1359" y="2172"/>
                  <a:pt x="1333" y="2087"/>
                  <a:pt x="1283" y="2011"/>
                </a:cubicBezTo>
                <a:cubicBezTo>
                  <a:pt x="1277" y="2002"/>
                  <a:pt x="1272" y="1992"/>
                  <a:pt x="1267" y="1982"/>
                </a:cubicBezTo>
                <a:cubicBezTo>
                  <a:pt x="1212" y="1880"/>
                  <a:pt x="1150" y="1783"/>
                  <a:pt x="1082" y="1689"/>
                </a:cubicBezTo>
                <a:cubicBezTo>
                  <a:pt x="1037" y="1627"/>
                  <a:pt x="977" y="1587"/>
                  <a:pt x="903" y="1572"/>
                </a:cubicBezTo>
                <a:cubicBezTo>
                  <a:pt x="845" y="1560"/>
                  <a:pt x="789" y="1542"/>
                  <a:pt x="735" y="1518"/>
                </a:cubicBezTo>
                <a:cubicBezTo>
                  <a:pt x="676" y="1493"/>
                  <a:pt x="616" y="1468"/>
                  <a:pt x="556" y="1443"/>
                </a:cubicBezTo>
                <a:cubicBezTo>
                  <a:pt x="551" y="1441"/>
                  <a:pt x="546" y="1439"/>
                  <a:pt x="541" y="1438"/>
                </a:cubicBezTo>
                <a:cubicBezTo>
                  <a:pt x="540" y="1440"/>
                  <a:pt x="538" y="1441"/>
                  <a:pt x="537" y="1443"/>
                </a:cubicBezTo>
                <a:cubicBezTo>
                  <a:pt x="541" y="1446"/>
                  <a:pt x="546" y="1448"/>
                  <a:pt x="550" y="1451"/>
                </a:cubicBezTo>
                <a:cubicBezTo>
                  <a:pt x="622" y="1520"/>
                  <a:pt x="681" y="1599"/>
                  <a:pt x="729" y="1686"/>
                </a:cubicBezTo>
                <a:cubicBezTo>
                  <a:pt x="796" y="1808"/>
                  <a:pt x="861" y="1932"/>
                  <a:pt x="927" y="2055"/>
                </a:cubicBezTo>
                <a:cubicBezTo>
                  <a:pt x="936" y="2071"/>
                  <a:pt x="944" y="2088"/>
                  <a:pt x="955" y="2104"/>
                </a:cubicBezTo>
                <a:cubicBezTo>
                  <a:pt x="1021" y="2205"/>
                  <a:pt x="1087" y="2307"/>
                  <a:pt x="1156" y="2407"/>
                </a:cubicBezTo>
                <a:cubicBezTo>
                  <a:pt x="1204" y="2476"/>
                  <a:pt x="1256" y="2541"/>
                  <a:pt x="1306" y="2608"/>
                </a:cubicBezTo>
                <a:cubicBezTo>
                  <a:pt x="1310" y="2614"/>
                  <a:pt x="1313" y="2620"/>
                  <a:pt x="1316" y="2626"/>
                </a:cubicBezTo>
                <a:cubicBezTo>
                  <a:pt x="1317" y="2626"/>
                  <a:pt x="1317" y="2626"/>
                  <a:pt x="1317" y="2626"/>
                </a:cubicBezTo>
                <a:cubicBezTo>
                  <a:pt x="1312" y="2622"/>
                  <a:pt x="1307" y="2618"/>
                  <a:pt x="1303" y="2613"/>
                </a:cubicBezTo>
                <a:cubicBezTo>
                  <a:pt x="1172" y="2454"/>
                  <a:pt x="1061" y="2282"/>
                  <a:pt x="949" y="2111"/>
                </a:cubicBezTo>
                <a:cubicBezTo>
                  <a:pt x="938" y="2094"/>
                  <a:pt x="928" y="2076"/>
                  <a:pt x="919" y="2058"/>
                </a:cubicBezTo>
                <a:cubicBezTo>
                  <a:pt x="853" y="1935"/>
                  <a:pt x="788" y="1811"/>
                  <a:pt x="720" y="1689"/>
                </a:cubicBezTo>
                <a:cubicBezTo>
                  <a:pt x="667" y="1592"/>
                  <a:pt x="600" y="1506"/>
                  <a:pt x="516" y="1434"/>
                </a:cubicBezTo>
                <a:cubicBezTo>
                  <a:pt x="511" y="1430"/>
                  <a:pt x="508" y="1426"/>
                  <a:pt x="504" y="1421"/>
                </a:cubicBezTo>
                <a:cubicBezTo>
                  <a:pt x="514" y="1411"/>
                  <a:pt x="524" y="1417"/>
                  <a:pt x="532" y="1420"/>
                </a:cubicBezTo>
                <a:cubicBezTo>
                  <a:pt x="572" y="1436"/>
                  <a:pt x="611" y="1451"/>
                  <a:pt x="651" y="1468"/>
                </a:cubicBezTo>
                <a:cubicBezTo>
                  <a:pt x="684" y="1481"/>
                  <a:pt x="717" y="1496"/>
                  <a:pt x="749" y="1510"/>
                </a:cubicBezTo>
                <a:cubicBezTo>
                  <a:pt x="797" y="1530"/>
                  <a:pt x="847" y="1546"/>
                  <a:pt x="899" y="1556"/>
                </a:cubicBezTo>
                <a:cubicBezTo>
                  <a:pt x="980" y="1572"/>
                  <a:pt x="1043" y="1614"/>
                  <a:pt x="1091" y="1681"/>
                </a:cubicBezTo>
                <a:cubicBezTo>
                  <a:pt x="1158" y="1777"/>
                  <a:pt x="1220" y="1874"/>
                  <a:pt x="1274" y="1978"/>
                </a:cubicBezTo>
                <a:cubicBezTo>
                  <a:pt x="1280" y="1989"/>
                  <a:pt x="1286" y="2000"/>
                  <a:pt x="1292" y="2010"/>
                </a:cubicBezTo>
                <a:cubicBezTo>
                  <a:pt x="1337" y="2081"/>
                  <a:pt x="1364" y="2159"/>
                  <a:pt x="1382" y="2240"/>
                </a:cubicBezTo>
                <a:cubicBezTo>
                  <a:pt x="1397" y="2311"/>
                  <a:pt x="1408" y="2381"/>
                  <a:pt x="1410" y="2454"/>
                </a:cubicBezTo>
                <a:cubicBezTo>
                  <a:pt x="1410" y="2491"/>
                  <a:pt x="1417" y="2528"/>
                  <a:pt x="1422" y="2564"/>
                </a:cubicBezTo>
                <a:cubicBezTo>
                  <a:pt x="1428" y="2607"/>
                  <a:pt x="1430" y="2649"/>
                  <a:pt x="1425" y="2692"/>
                </a:cubicBezTo>
                <a:cubicBezTo>
                  <a:pt x="1422" y="2712"/>
                  <a:pt x="1424" y="2731"/>
                  <a:pt x="1425" y="2751"/>
                </a:cubicBezTo>
                <a:cubicBezTo>
                  <a:pt x="1426" y="2764"/>
                  <a:pt x="1434" y="2773"/>
                  <a:pt x="1447" y="2782"/>
                </a:cubicBezTo>
                <a:cubicBezTo>
                  <a:pt x="1450" y="2769"/>
                  <a:pt x="1453" y="2758"/>
                  <a:pt x="1456" y="2746"/>
                </a:cubicBezTo>
                <a:cubicBezTo>
                  <a:pt x="1464" y="2709"/>
                  <a:pt x="1471" y="2672"/>
                  <a:pt x="1479" y="2635"/>
                </a:cubicBezTo>
                <a:cubicBezTo>
                  <a:pt x="1480" y="2633"/>
                  <a:pt x="1482" y="2631"/>
                  <a:pt x="1484" y="2629"/>
                </a:cubicBezTo>
                <a:cubicBezTo>
                  <a:pt x="1484" y="2628"/>
                  <a:pt x="1484" y="2628"/>
                  <a:pt x="1484" y="2628"/>
                </a:cubicBezTo>
                <a:cubicBezTo>
                  <a:pt x="1475" y="2678"/>
                  <a:pt x="1466" y="2728"/>
                  <a:pt x="1455" y="2778"/>
                </a:cubicBezTo>
                <a:cubicBezTo>
                  <a:pt x="1453" y="2788"/>
                  <a:pt x="1455" y="2795"/>
                  <a:pt x="1462" y="2803"/>
                </a:cubicBezTo>
                <a:cubicBezTo>
                  <a:pt x="1485" y="2829"/>
                  <a:pt x="1507" y="2856"/>
                  <a:pt x="1529" y="2883"/>
                </a:cubicBezTo>
                <a:cubicBezTo>
                  <a:pt x="1547" y="2905"/>
                  <a:pt x="1564" y="2927"/>
                  <a:pt x="1585" y="2953"/>
                </a:cubicBezTo>
                <a:cubicBezTo>
                  <a:pt x="1584" y="2929"/>
                  <a:pt x="1583" y="2908"/>
                  <a:pt x="1581" y="2888"/>
                </a:cubicBezTo>
                <a:cubicBezTo>
                  <a:pt x="1577" y="2843"/>
                  <a:pt x="1576" y="2798"/>
                  <a:pt x="1587" y="2754"/>
                </a:cubicBezTo>
                <a:cubicBezTo>
                  <a:pt x="1601" y="2695"/>
                  <a:pt x="1599" y="2635"/>
                  <a:pt x="1590" y="2576"/>
                </a:cubicBezTo>
                <a:cubicBezTo>
                  <a:pt x="1579" y="2504"/>
                  <a:pt x="1567" y="2433"/>
                  <a:pt x="1557" y="2361"/>
                </a:cubicBezTo>
                <a:cubicBezTo>
                  <a:pt x="1555" y="2353"/>
                  <a:pt x="1551" y="2351"/>
                  <a:pt x="1545" y="2348"/>
                </a:cubicBezTo>
                <a:cubicBezTo>
                  <a:pt x="1545" y="2349"/>
                  <a:pt x="1545" y="2349"/>
                  <a:pt x="1545" y="2349"/>
                </a:cubicBezTo>
                <a:cubicBezTo>
                  <a:pt x="1553" y="2340"/>
                  <a:pt x="1553" y="2330"/>
                  <a:pt x="1553" y="2320"/>
                </a:cubicBezTo>
                <a:cubicBezTo>
                  <a:pt x="1553" y="2265"/>
                  <a:pt x="1554" y="2211"/>
                  <a:pt x="1554" y="2156"/>
                </a:cubicBezTo>
                <a:cubicBezTo>
                  <a:pt x="1554" y="2149"/>
                  <a:pt x="1552" y="2142"/>
                  <a:pt x="1550" y="2135"/>
                </a:cubicBezTo>
                <a:cubicBezTo>
                  <a:pt x="1543" y="2111"/>
                  <a:pt x="1536" y="2088"/>
                  <a:pt x="1529" y="2064"/>
                </a:cubicBezTo>
                <a:cubicBezTo>
                  <a:pt x="1507" y="1988"/>
                  <a:pt x="1473" y="1917"/>
                  <a:pt x="1431" y="1851"/>
                </a:cubicBezTo>
                <a:cubicBezTo>
                  <a:pt x="1387" y="1784"/>
                  <a:pt x="1343" y="1717"/>
                  <a:pt x="1296" y="1653"/>
                </a:cubicBezTo>
                <a:cubicBezTo>
                  <a:pt x="1224" y="1554"/>
                  <a:pt x="1163" y="1449"/>
                  <a:pt x="1114" y="1338"/>
                </a:cubicBezTo>
                <a:cubicBezTo>
                  <a:pt x="1098" y="1302"/>
                  <a:pt x="1084" y="1266"/>
                  <a:pt x="1069" y="1229"/>
                </a:cubicBezTo>
                <a:cubicBezTo>
                  <a:pt x="1039" y="1152"/>
                  <a:pt x="1004" y="1077"/>
                  <a:pt x="965" y="1003"/>
                </a:cubicBezTo>
                <a:cubicBezTo>
                  <a:pt x="948" y="969"/>
                  <a:pt x="931" y="934"/>
                  <a:pt x="916" y="899"/>
                </a:cubicBezTo>
                <a:cubicBezTo>
                  <a:pt x="898" y="855"/>
                  <a:pt x="876" y="814"/>
                  <a:pt x="850" y="774"/>
                </a:cubicBezTo>
                <a:cubicBezTo>
                  <a:pt x="832" y="746"/>
                  <a:pt x="815" y="717"/>
                  <a:pt x="798" y="688"/>
                </a:cubicBezTo>
                <a:cubicBezTo>
                  <a:pt x="792" y="678"/>
                  <a:pt x="790" y="667"/>
                  <a:pt x="786" y="656"/>
                </a:cubicBezTo>
                <a:cubicBezTo>
                  <a:pt x="801" y="646"/>
                  <a:pt x="812" y="653"/>
                  <a:pt x="823" y="658"/>
                </a:cubicBezTo>
                <a:cubicBezTo>
                  <a:pt x="875" y="684"/>
                  <a:pt x="927" y="710"/>
                  <a:pt x="979" y="735"/>
                </a:cubicBezTo>
                <a:cubicBezTo>
                  <a:pt x="1025" y="758"/>
                  <a:pt x="1071" y="781"/>
                  <a:pt x="1118" y="802"/>
                </a:cubicBezTo>
                <a:cubicBezTo>
                  <a:pt x="1168" y="825"/>
                  <a:pt x="1214" y="851"/>
                  <a:pt x="1256" y="886"/>
                </a:cubicBezTo>
                <a:cubicBezTo>
                  <a:pt x="1305" y="928"/>
                  <a:pt x="1340" y="979"/>
                  <a:pt x="1361" y="1041"/>
                </a:cubicBezTo>
                <a:cubicBezTo>
                  <a:pt x="1377" y="1089"/>
                  <a:pt x="1387" y="1138"/>
                  <a:pt x="1397" y="1187"/>
                </a:cubicBezTo>
                <a:cubicBezTo>
                  <a:pt x="1411" y="1262"/>
                  <a:pt x="1426" y="1337"/>
                  <a:pt x="1440" y="1412"/>
                </a:cubicBezTo>
                <a:cubicBezTo>
                  <a:pt x="1451" y="1468"/>
                  <a:pt x="1458" y="1525"/>
                  <a:pt x="1460" y="1583"/>
                </a:cubicBezTo>
                <a:cubicBezTo>
                  <a:pt x="1462" y="1649"/>
                  <a:pt x="1476" y="1712"/>
                  <a:pt x="1506" y="1772"/>
                </a:cubicBezTo>
                <a:cubicBezTo>
                  <a:pt x="1533" y="1824"/>
                  <a:pt x="1559" y="1877"/>
                  <a:pt x="1586" y="1931"/>
                </a:cubicBezTo>
                <a:cubicBezTo>
                  <a:pt x="1588" y="1925"/>
                  <a:pt x="1590" y="1921"/>
                  <a:pt x="1591" y="1916"/>
                </a:cubicBezTo>
                <a:cubicBezTo>
                  <a:pt x="1600" y="1880"/>
                  <a:pt x="1609" y="1844"/>
                  <a:pt x="1617" y="1808"/>
                </a:cubicBezTo>
                <a:cubicBezTo>
                  <a:pt x="1619" y="1802"/>
                  <a:pt x="1620" y="1796"/>
                  <a:pt x="1619" y="1791"/>
                </a:cubicBezTo>
                <a:cubicBezTo>
                  <a:pt x="1611" y="1759"/>
                  <a:pt x="1601" y="1727"/>
                  <a:pt x="1592" y="1694"/>
                </a:cubicBezTo>
                <a:cubicBezTo>
                  <a:pt x="1586" y="1698"/>
                  <a:pt x="1582" y="1700"/>
                  <a:pt x="1577" y="1703"/>
                </a:cubicBezTo>
                <a:cubicBezTo>
                  <a:pt x="1574" y="1698"/>
                  <a:pt x="1571" y="1694"/>
                  <a:pt x="1570" y="1690"/>
                </a:cubicBezTo>
                <a:cubicBezTo>
                  <a:pt x="1558" y="1653"/>
                  <a:pt x="1553" y="1616"/>
                  <a:pt x="1558" y="1578"/>
                </a:cubicBezTo>
                <a:cubicBezTo>
                  <a:pt x="1560" y="1561"/>
                  <a:pt x="1558" y="1545"/>
                  <a:pt x="1555" y="1528"/>
                </a:cubicBezTo>
                <a:cubicBezTo>
                  <a:pt x="1541" y="1452"/>
                  <a:pt x="1531" y="1376"/>
                  <a:pt x="1530" y="1299"/>
                </a:cubicBezTo>
                <a:cubicBezTo>
                  <a:pt x="1530" y="1260"/>
                  <a:pt x="1537" y="1222"/>
                  <a:pt x="1550" y="1186"/>
                </a:cubicBezTo>
                <a:cubicBezTo>
                  <a:pt x="1571" y="1132"/>
                  <a:pt x="1578" y="1076"/>
                  <a:pt x="1583" y="1019"/>
                </a:cubicBezTo>
                <a:cubicBezTo>
                  <a:pt x="1583" y="1017"/>
                  <a:pt x="1583" y="1015"/>
                  <a:pt x="1583" y="1013"/>
                </a:cubicBezTo>
                <a:cubicBezTo>
                  <a:pt x="1590" y="975"/>
                  <a:pt x="1579" y="941"/>
                  <a:pt x="1561" y="909"/>
                </a:cubicBezTo>
                <a:cubicBezTo>
                  <a:pt x="1543" y="879"/>
                  <a:pt x="1526" y="847"/>
                  <a:pt x="1505" y="820"/>
                </a:cubicBezTo>
                <a:cubicBezTo>
                  <a:pt x="1447" y="748"/>
                  <a:pt x="1402" y="669"/>
                  <a:pt x="1360" y="588"/>
                </a:cubicBezTo>
                <a:cubicBezTo>
                  <a:pt x="1333" y="537"/>
                  <a:pt x="1307" y="486"/>
                  <a:pt x="1280" y="435"/>
                </a:cubicBezTo>
                <a:cubicBezTo>
                  <a:pt x="1264" y="406"/>
                  <a:pt x="1247" y="377"/>
                  <a:pt x="1228" y="349"/>
                </a:cubicBezTo>
                <a:cubicBezTo>
                  <a:pt x="1192" y="297"/>
                  <a:pt x="1147" y="253"/>
                  <a:pt x="1092" y="219"/>
                </a:cubicBezTo>
                <a:cubicBezTo>
                  <a:pt x="1054" y="196"/>
                  <a:pt x="1017" y="171"/>
                  <a:pt x="980" y="147"/>
                </a:cubicBezTo>
                <a:cubicBezTo>
                  <a:pt x="970" y="141"/>
                  <a:pt x="961" y="133"/>
                  <a:pt x="952" y="126"/>
                </a:cubicBezTo>
                <a:cubicBezTo>
                  <a:pt x="934" y="109"/>
                  <a:pt x="937" y="98"/>
                  <a:pt x="961" y="91"/>
                </a:cubicBezTo>
                <a:cubicBezTo>
                  <a:pt x="982" y="85"/>
                  <a:pt x="1003" y="85"/>
                  <a:pt x="1024" y="91"/>
                </a:cubicBezTo>
                <a:cubicBezTo>
                  <a:pt x="1109" y="114"/>
                  <a:pt x="1190" y="148"/>
                  <a:pt x="1258" y="207"/>
                </a:cubicBezTo>
                <a:cubicBezTo>
                  <a:pt x="1284" y="230"/>
                  <a:pt x="1308" y="255"/>
                  <a:pt x="1334" y="279"/>
                </a:cubicBezTo>
                <a:cubicBezTo>
                  <a:pt x="1373" y="315"/>
                  <a:pt x="1412" y="352"/>
                  <a:pt x="1453" y="388"/>
                </a:cubicBezTo>
                <a:cubicBezTo>
                  <a:pt x="1480" y="413"/>
                  <a:pt x="1507" y="438"/>
                  <a:pt x="1530" y="468"/>
                </a:cubicBezTo>
                <a:cubicBezTo>
                  <a:pt x="1561" y="510"/>
                  <a:pt x="1576" y="558"/>
                  <a:pt x="1582" y="609"/>
                </a:cubicBezTo>
                <a:cubicBezTo>
                  <a:pt x="1593" y="696"/>
                  <a:pt x="1602" y="783"/>
                  <a:pt x="1599" y="870"/>
                </a:cubicBezTo>
                <a:cubicBezTo>
                  <a:pt x="1599" y="893"/>
                  <a:pt x="1598" y="917"/>
                  <a:pt x="1596" y="940"/>
                </a:cubicBezTo>
                <a:cubicBezTo>
                  <a:pt x="1595" y="954"/>
                  <a:pt x="1597" y="967"/>
                  <a:pt x="1602" y="980"/>
                </a:cubicBezTo>
                <a:cubicBezTo>
                  <a:pt x="1608" y="996"/>
                  <a:pt x="1613" y="1013"/>
                  <a:pt x="1620" y="1032"/>
                </a:cubicBezTo>
                <a:cubicBezTo>
                  <a:pt x="1624" y="1026"/>
                  <a:pt x="1627" y="1022"/>
                  <a:pt x="1630" y="1017"/>
                </a:cubicBezTo>
                <a:cubicBezTo>
                  <a:pt x="1657" y="970"/>
                  <a:pt x="1679" y="922"/>
                  <a:pt x="1692" y="869"/>
                </a:cubicBezTo>
                <a:cubicBezTo>
                  <a:pt x="1708" y="810"/>
                  <a:pt x="1736" y="755"/>
                  <a:pt x="1764" y="701"/>
                </a:cubicBezTo>
                <a:cubicBezTo>
                  <a:pt x="1772" y="685"/>
                  <a:pt x="1773" y="670"/>
                  <a:pt x="1769" y="653"/>
                </a:cubicBezTo>
                <a:cubicBezTo>
                  <a:pt x="1755" y="602"/>
                  <a:pt x="1745" y="551"/>
                  <a:pt x="1746" y="498"/>
                </a:cubicBezTo>
                <a:cubicBezTo>
                  <a:pt x="1747" y="466"/>
                  <a:pt x="1753" y="436"/>
                  <a:pt x="1767" y="407"/>
                </a:cubicBezTo>
                <a:cubicBezTo>
                  <a:pt x="1769" y="402"/>
                  <a:pt x="1771" y="397"/>
                  <a:pt x="1774" y="392"/>
                </a:cubicBezTo>
                <a:cubicBezTo>
                  <a:pt x="1809" y="338"/>
                  <a:pt x="1813" y="278"/>
                  <a:pt x="1811" y="217"/>
                </a:cubicBezTo>
                <a:cubicBezTo>
                  <a:pt x="1810" y="167"/>
                  <a:pt x="1792" y="123"/>
                  <a:pt x="1766" y="80"/>
                </a:cubicBezTo>
                <a:cubicBezTo>
                  <a:pt x="1754" y="62"/>
                  <a:pt x="1743" y="43"/>
                  <a:pt x="1732" y="24"/>
                </a:cubicBezTo>
                <a:cubicBezTo>
                  <a:pt x="1728" y="17"/>
                  <a:pt x="1723" y="9"/>
                  <a:pt x="1732" y="0"/>
                </a:cubicBezTo>
                <a:cubicBezTo>
                  <a:pt x="1735" y="2"/>
                  <a:pt x="1738" y="3"/>
                  <a:pt x="1738" y="5"/>
                </a:cubicBezTo>
                <a:cubicBezTo>
                  <a:pt x="1739" y="24"/>
                  <a:pt x="1750" y="39"/>
                  <a:pt x="1760" y="54"/>
                </a:cubicBezTo>
                <a:cubicBezTo>
                  <a:pt x="1784" y="89"/>
                  <a:pt x="1806" y="126"/>
                  <a:pt x="1814" y="168"/>
                </a:cubicBezTo>
                <a:cubicBezTo>
                  <a:pt x="1829" y="242"/>
                  <a:pt x="1827" y="315"/>
                  <a:pt x="1791" y="384"/>
                </a:cubicBezTo>
                <a:cubicBezTo>
                  <a:pt x="1774" y="416"/>
                  <a:pt x="1759" y="448"/>
                  <a:pt x="1757" y="485"/>
                </a:cubicBezTo>
                <a:cubicBezTo>
                  <a:pt x="1755" y="527"/>
                  <a:pt x="1758" y="569"/>
                  <a:pt x="1768" y="610"/>
                </a:cubicBezTo>
                <a:cubicBezTo>
                  <a:pt x="1772" y="626"/>
                  <a:pt x="1775" y="643"/>
                  <a:pt x="1780" y="663"/>
                </a:cubicBezTo>
                <a:cubicBezTo>
                  <a:pt x="1785" y="654"/>
                  <a:pt x="1788" y="649"/>
                  <a:pt x="1791" y="643"/>
                </a:cubicBezTo>
                <a:cubicBezTo>
                  <a:pt x="1803" y="619"/>
                  <a:pt x="1815" y="594"/>
                  <a:pt x="1826" y="568"/>
                </a:cubicBezTo>
                <a:cubicBezTo>
                  <a:pt x="1850" y="516"/>
                  <a:pt x="1887" y="472"/>
                  <a:pt x="1934" y="439"/>
                </a:cubicBezTo>
                <a:cubicBezTo>
                  <a:pt x="1972" y="412"/>
                  <a:pt x="2013" y="387"/>
                  <a:pt x="2052" y="362"/>
                </a:cubicBezTo>
                <a:cubicBezTo>
                  <a:pt x="2091" y="337"/>
                  <a:pt x="2131" y="314"/>
                  <a:pt x="2170" y="290"/>
                </a:cubicBezTo>
                <a:cubicBezTo>
                  <a:pt x="2244" y="242"/>
                  <a:pt x="2326" y="210"/>
                  <a:pt x="2409" y="181"/>
                </a:cubicBezTo>
                <a:cubicBezTo>
                  <a:pt x="2456" y="165"/>
                  <a:pt x="2505" y="164"/>
                  <a:pt x="2554" y="165"/>
                </a:cubicBezTo>
                <a:cubicBezTo>
                  <a:pt x="2556" y="165"/>
                  <a:pt x="2559" y="165"/>
                  <a:pt x="2560" y="166"/>
                </a:cubicBezTo>
                <a:cubicBezTo>
                  <a:pt x="2563" y="168"/>
                  <a:pt x="2567" y="171"/>
                  <a:pt x="2568" y="174"/>
                </a:cubicBezTo>
                <a:cubicBezTo>
                  <a:pt x="2569" y="176"/>
                  <a:pt x="2565" y="181"/>
                  <a:pt x="2562" y="182"/>
                </a:cubicBezTo>
                <a:cubicBezTo>
                  <a:pt x="2556" y="184"/>
                  <a:pt x="2550" y="185"/>
                  <a:pt x="2543" y="187"/>
                </a:cubicBezTo>
                <a:cubicBezTo>
                  <a:pt x="2500" y="197"/>
                  <a:pt x="2457" y="207"/>
                  <a:pt x="2414" y="217"/>
                </a:cubicBezTo>
                <a:cubicBezTo>
                  <a:pt x="2356" y="231"/>
                  <a:pt x="2308" y="260"/>
                  <a:pt x="2269" y="304"/>
                </a:cubicBezTo>
                <a:cubicBezTo>
                  <a:pt x="2250" y="326"/>
                  <a:pt x="2230" y="348"/>
                  <a:pt x="2212" y="371"/>
                </a:cubicBezTo>
                <a:cubicBezTo>
                  <a:pt x="2177" y="414"/>
                  <a:pt x="2135" y="448"/>
                  <a:pt x="2084" y="471"/>
                </a:cubicBezTo>
                <a:cubicBezTo>
                  <a:pt x="2076" y="475"/>
                  <a:pt x="2068" y="480"/>
                  <a:pt x="2059" y="484"/>
                </a:cubicBezTo>
                <a:cubicBezTo>
                  <a:pt x="2010" y="507"/>
                  <a:pt x="1972" y="541"/>
                  <a:pt x="1945" y="588"/>
                </a:cubicBezTo>
                <a:cubicBezTo>
                  <a:pt x="1933" y="610"/>
                  <a:pt x="1917" y="629"/>
                  <a:pt x="1902" y="648"/>
                </a:cubicBezTo>
                <a:cubicBezTo>
                  <a:pt x="1883" y="671"/>
                  <a:pt x="1863" y="694"/>
                  <a:pt x="1844" y="716"/>
                </a:cubicBezTo>
                <a:cubicBezTo>
                  <a:pt x="1830" y="733"/>
                  <a:pt x="1814" y="745"/>
                  <a:pt x="1792" y="750"/>
                </a:cubicBezTo>
                <a:cubicBezTo>
                  <a:pt x="1779" y="737"/>
                  <a:pt x="1785" y="719"/>
                  <a:pt x="1776" y="704"/>
                </a:cubicBezTo>
                <a:cubicBezTo>
                  <a:pt x="1742" y="767"/>
                  <a:pt x="1713" y="831"/>
                  <a:pt x="1699" y="901"/>
                </a:cubicBezTo>
                <a:cubicBezTo>
                  <a:pt x="1701" y="899"/>
                  <a:pt x="1704" y="897"/>
                  <a:pt x="1706" y="894"/>
                </a:cubicBezTo>
                <a:cubicBezTo>
                  <a:pt x="1741" y="854"/>
                  <a:pt x="1785" y="826"/>
                  <a:pt x="1835" y="807"/>
                </a:cubicBezTo>
                <a:cubicBezTo>
                  <a:pt x="1879" y="791"/>
                  <a:pt x="1924" y="775"/>
                  <a:pt x="1968" y="760"/>
                </a:cubicBezTo>
                <a:cubicBezTo>
                  <a:pt x="2055" y="730"/>
                  <a:pt x="2137" y="690"/>
                  <a:pt x="2216" y="643"/>
                </a:cubicBezTo>
                <a:cubicBezTo>
                  <a:pt x="2320" y="582"/>
                  <a:pt x="2423" y="521"/>
                  <a:pt x="2527" y="462"/>
                </a:cubicBezTo>
                <a:cubicBezTo>
                  <a:pt x="2560" y="443"/>
                  <a:pt x="2595" y="428"/>
                  <a:pt x="2629" y="411"/>
                </a:cubicBezTo>
                <a:cubicBezTo>
                  <a:pt x="2651" y="400"/>
                  <a:pt x="2674" y="389"/>
                  <a:pt x="2697" y="378"/>
                </a:cubicBezTo>
                <a:cubicBezTo>
                  <a:pt x="2701" y="376"/>
                  <a:pt x="2706" y="375"/>
                  <a:pt x="2716" y="373"/>
                </a:cubicBezTo>
                <a:cubicBezTo>
                  <a:pt x="2712" y="382"/>
                  <a:pt x="2711" y="388"/>
                  <a:pt x="2708" y="391"/>
                </a:cubicBezTo>
                <a:cubicBezTo>
                  <a:pt x="2698" y="402"/>
                  <a:pt x="2687" y="412"/>
                  <a:pt x="2676" y="421"/>
                </a:cubicBezTo>
                <a:cubicBezTo>
                  <a:pt x="2620" y="468"/>
                  <a:pt x="2570" y="521"/>
                  <a:pt x="2529" y="581"/>
                </a:cubicBezTo>
                <a:cubicBezTo>
                  <a:pt x="2461" y="681"/>
                  <a:pt x="2370" y="752"/>
                  <a:pt x="2257" y="795"/>
                </a:cubicBezTo>
                <a:cubicBezTo>
                  <a:pt x="2245" y="799"/>
                  <a:pt x="2234" y="806"/>
                  <a:pt x="2221" y="810"/>
                </a:cubicBezTo>
                <a:cubicBezTo>
                  <a:pt x="2149" y="838"/>
                  <a:pt x="2087" y="880"/>
                  <a:pt x="2033" y="934"/>
                </a:cubicBezTo>
                <a:cubicBezTo>
                  <a:pt x="1977" y="991"/>
                  <a:pt x="1910" y="1025"/>
                  <a:pt x="1833" y="1042"/>
                </a:cubicBezTo>
                <a:cubicBezTo>
                  <a:pt x="1806" y="1048"/>
                  <a:pt x="1779" y="1055"/>
                  <a:pt x="1753" y="1064"/>
                </a:cubicBezTo>
                <a:cubicBezTo>
                  <a:pt x="1707" y="1080"/>
                  <a:pt x="1674" y="1110"/>
                  <a:pt x="1657" y="1156"/>
                </a:cubicBezTo>
                <a:cubicBezTo>
                  <a:pt x="1640" y="1201"/>
                  <a:pt x="1626" y="1247"/>
                  <a:pt x="1625" y="1295"/>
                </a:cubicBezTo>
                <a:cubicBezTo>
                  <a:pt x="1625" y="1334"/>
                  <a:pt x="1624" y="1372"/>
                  <a:pt x="1622" y="1411"/>
                </a:cubicBezTo>
                <a:cubicBezTo>
                  <a:pt x="1618" y="1483"/>
                  <a:pt x="1613" y="1556"/>
                  <a:pt x="1608" y="1629"/>
                </a:cubicBezTo>
                <a:cubicBezTo>
                  <a:pt x="1608" y="1639"/>
                  <a:pt x="1607" y="1649"/>
                  <a:pt x="1603" y="1658"/>
                </a:cubicBezTo>
                <a:cubicBezTo>
                  <a:pt x="1596" y="1675"/>
                  <a:pt x="1599" y="1689"/>
                  <a:pt x="1604" y="1705"/>
                </a:cubicBezTo>
                <a:cubicBezTo>
                  <a:pt x="1611" y="1728"/>
                  <a:pt x="1617" y="1751"/>
                  <a:pt x="1624" y="1777"/>
                </a:cubicBezTo>
                <a:cubicBezTo>
                  <a:pt x="1628" y="1772"/>
                  <a:pt x="1630" y="1769"/>
                  <a:pt x="1632" y="1766"/>
                </a:cubicBezTo>
                <a:cubicBezTo>
                  <a:pt x="1658" y="1694"/>
                  <a:pt x="1705" y="1635"/>
                  <a:pt x="1760" y="1582"/>
                </a:cubicBezTo>
                <a:cubicBezTo>
                  <a:pt x="1830" y="1515"/>
                  <a:pt x="1908" y="1459"/>
                  <a:pt x="1998" y="1423"/>
                </a:cubicBezTo>
                <a:cubicBezTo>
                  <a:pt x="2070" y="1395"/>
                  <a:pt x="2137" y="1359"/>
                  <a:pt x="2199" y="1314"/>
                </a:cubicBezTo>
                <a:cubicBezTo>
                  <a:pt x="2242" y="1282"/>
                  <a:pt x="2290" y="1260"/>
                  <a:pt x="2339" y="1240"/>
                </a:cubicBezTo>
                <a:cubicBezTo>
                  <a:pt x="2424" y="1204"/>
                  <a:pt x="2509" y="1168"/>
                  <a:pt x="2594" y="1132"/>
                </a:cubicBezTo>
                <a:cubicBezTo>
                  <a:pt x="2603" y="1128"/>
                  <a:pt x="2612" y="1125"/>
                  <a:pt x="2621" y="1123"/>
                </a:cubicBezTo>
                <a:cubicBezTo>
                  <a:pt x="2624" y="1122"/>
                  <a:pt x="2628" y="1125"/>
                  <a:pt x="2632" y="1126"/>
                </a:cubicBezTo>
                <a:cubicBezTo>
                  <a:pt x="2632" y="1129"/>
                  <a:pt x="2632" y="1131"/>
                  <a:pt x="2631" y="1131"/>
                </a:cubicBezTo>
                <a:cubicBezTo>
                  <a:pt x="2612" y="1150"/>
                  <a:pt x="2603" y="1173"/>
                  <a:pt x="2598" y="1199"/>
                </a:cubicBezTo>
                <a:cubicBezTo>
                  <a:pt x="2591" y="1236"/>
                  <a:pt x="2583" y="1273"/>
                  <a:pt x="2575" y="1310"/>
                </a:cubicBezTo>
                <a:cubicBezTo>
                  <a:pt x="2556" y="1397"/>
                  <a:pt x="2515" y="1473"/>
                  <a:pt x="2454" y="1538"/>
                </a:cubicBezTo>
                <a:cubicBezTo>
                  <a:pt x="2424" y="1570"/>
                  <a:pt x="2392" y="1600"/>
                  <a:pt x="2362" y="1631"/>
                </a:cubicBezTo>
                <a:cubicBezTo>
                  <a:pt x="2285" y="1710"/>
                  <a:pt x="2208" y="1790"/>
                  <a:pt x="2131" y="1869"/>
                </a:cubicBezTo>
                <a:cubicBezTo>
                  <a:pt x="2130" y="1870"/>
                  <a:pt x="2130" y="1872"/>
                  <a:pt x="2129" y="1875"/>
                </a:cubicBezTo>
                <a:cubicBezTo>
                  <a:pt x="2132" y="1875"/>
                  <a:pt x="2134" y="1875"/>
                  <a:pt x="2137" y="1875"/>
                </a:cubicBezTo>
                <a:cubicBezTo>
                  <a:pt x="2214" y="1856"/>
                  <a:pt x="2292" y="1838"/>
                  <a:pt x="2370" y="1819"/>
                </a:cubicBezTo>
                <a:cubicBezTo>
                  <a:pt x="2409" y="1810"/>
                  <a:pt x="2447" y="1799"/>
                  <a:pt x="2487" y="1793"/>
                </a:cubicBezTo>
                <a:cubicBezTo>
                  <a:pt x="2534" y="1786"/>
                  <a:pt x="2582" y="1783"/>
                  <a:pt x="2630" y="1780"/>
                </a:cubicBezTo>
                <a:cubicBezTo>
                  <a:pt x="2667" y="1777"/>
                  <a:pt x="2704" y="1777"/>
                  <a:pt x="2741" y="1776"/>
                </a:cubicBezTo>
                <a:cubicBezTo>
                  <a:pt x="2755" y="1776"/>
                  <a:pt x="2769" y="1777"/>
                  <a:pt x="2780" y="1766"/>
                </a:cubicBezTo>
                <a:cubicBezTo>
                  <a:pt x="2782" y="1764"/>
                  <a:pt x="2789" y="1766"/>
                  <a:pt x="2793" y="1766"/>
                </a:cubicBezTo>
                <a:cubicBezTo>
                  <a:pt x="2792" y="1770"/>
                  <a:pt x="2792" y="1776"/>
                  <a:pt x="2790" y="1778"/>
                </a:cubicBezTo>
                <a:cubicBezTo>
                  <a:pt x="2752" y="1807"/>
                  <a:pt x="2725" y="1846"/>
                  <a:pt x="2694" y="1881"/>
                </a:cubicBezTo>
                <a:cubicBezTo>
                  <a:pt x="2650" y="1932"/>
                  <a:pt x="2606" y="1982"/>
                  <a:pt x="2563" y="2033"/>
                </a:cubicBezTo>
                <a:cubicBezTo>
                  <a:pt x="2559" y="2036"/>
                  <a:pt x="2555" y="2039"/>
                  <a:pt x="2551" y="2042"/>
                </a:cubicBezTo>
                <a:cubicBezTo>
                  <a:pt x="2555" y="2035"/>
                  <a:pt x="2559" y="2029"/>
                  <a:pt x="2564" y="2023"/>
                </a:cubicBezTo>
                <a:cubicBezTo>
                  <a:pt x="2625" y="1950"/>
                  <a:pt x="2686" y="1878"/>
                  <a:pt x="2746" y="1805"/>
                </a:cubicBezTo>
                <a:cubicBezTo>
                  <a:pt x="2750" y="1802"/>
                  <a:pt x="2752" y="1797"/>
                  <a:pt x="2757" y="1791"/>
                </a:cubicBezTo>
                <a:cubicBezTo>
                  <a:pt x="2730" y="1788"/>
                  <a:pt x="2705" y="1789"/>
                  <a:pt x="2681" y="1790"/>
                </a:cubicBezTo>
                <a:cubicBezTo>
                  <a:pt x="2631" y="1793"/>
                  <a:pt x="2581" y="1795"/>
                  <a:pt x="2531" y="1802"/>
                </a:cubicBezTo>
                <a:cubicBezTo>
                  <a:pt x="2488" y="1807"/>
                  <a:pt x="2446" y="1818"/>
                  <a:pt x="2403" y="1827"/>
                </a:cubicBezTo>
                <a:cubicBezTo>
                  <a:pt x="2327" y="1844"/>
                  <a:pt x="2252" y="1862"/>
                  <a:pt x="2176" y="1879"/>
                </a:cubicBezTo>
                <a:cubicBezTo>
                  <a:pt x="2175" y="1880"/>
                  <a:pt x="2173" y="1880"/>
                  <a:pt x="2172" y="1880"/>
                </a:cubicBezTo>
                <a:cubicBezTo>
                  <a:pt x="2127" y="1891"/>
                  <a:pt x="2086" y="1908"/>
                  <a:pt x="2051" y="1941"/>
                </a:cubicBezTo>
                <a:cubicBezTo>
                  <a:pt x="2027" y="1964"/>
                  <a:pt x="1997" y="1980"/>
                  <a:pt x="1970" y="1999"/>
                </a:cubicBezTo>
                <a:cubicBezTo>
                  <a:pt x="1957" y="2008"/>
                  <a:pt x="1944" y="2016"/>
                  <a:pt x="1931" y="2024"/>
                </a:cubicBezTo>
                <a:cubicBezTo>
                  <a:pt x="1889" y="2051"/>
                  <a:pt x="1858" y="2088"/>
                  <a:pt x="1840" y="2135"/>
                </a:cubicBezTo>
                <a:cubicBezTo>
                  <a:pt x="1824" y="2174"/>
                  <a:pt x="1810" y="2214"/>
                  <a:pt x="1797" y="2254"/>
                </a:cubicBezTo>
                <a:cubicBezTo>
                  <a:pt x="1780" y="2311"/>
                  <a:pt x="1754" y="2363"/>
                  <a:pt x="1713" y="2407"/>
                </a:cubicBezTo>
                <a:cubicBezTo>
                  <a:pt x="1687" y="2435"/>
                  <a:pt x="1676" y="2469"/>
                  <a:pt x="1675" y="2507"/>
                </a:cubicBezTo>
                <a:cubicBezTo>
                  <a:pt x="1675" y="2523"/>
                  <a:pt x="1675" y="2540"/>
                  <a:pt x="1674" y="2557"/>
                </a:cubicBezTo>
                <a:cubicBezTo>
                  <a:pt x="1674" y="2566"/>
                  <a:pt x="1672" y="2575"/>
                  <a:pt x="1662" y="2578"/>
                </a:cubicBezTo>
                <a:cubicBezTo>
                  <a:pt x="1653" y="2581"/>
                  <a:pt x="1643" y="2577"/>
                  <a:pt x="1636" y="2567"/>
                </a:cubicBezTo>
                <a:cubicBezTo>
                  <a:pt x="1632" y="2560"/>
                  <a:pt x="1629" y="2553"/>
                  <a:pt x="1627" y="2545"/>
                </a:cubicBezTo>
                <a:cubicBezTo>
                  <a:pt x="1625" y="2540"/>
                  <a:pt x="1625" y="2535"/>
                  <a:pt x="1625" y="2530"/>
                </a:cubicBezTo>
                <a:cubicBezTo>
                  <a:pt x="1622" y="2480"/>
                  <a:pt x="1619" y="2430"/>
                  <a:pt x="1618" y="2380"/>
                </a:cubicBezTo>
                <a:cubicBezTo>
                  <a:pt x="1617" y="2345"/>
                  <a:pt x="1606" y="2314"/>
                  <a:pt x="1596" y="2279"/>
                </a:cubicBezTo>
                <a:cubicBezTo>
                  <a:pt x="1591" y="2282"/>
                  <a:pt x="1588" y="2284"/>
                  <a:pt x="1585" y="2285"/>
                </a:cubicBezTo>
                <a:cubicBezTo>
                  <a:pt x="1592" y="2272"/>
                  <a:pt x="1591" y="2259"/>
                  <a:pt x="1586" y="2246"/>
                </a:cubicBezTo>
                <a:cubicBezTo>
                  <a:pt x="1580" y="2229"/>
                  <a:pt x="1575" y="2212"/>
                  <a:pt x="1569" y="2195"/>
                </a:cubicBezTo>
                <a:cubicBezTo>
                  <a:pt x="1568" y="2190"/>
                  <a:pt x="1565" y="2187"/>
                  <a:pt x="1563" y="2183"/>
                </a:cubicBezTo>
                <a:cubicBezTo>
                  <a:pt x="1560" y="2224"/>
                  <a:pt x="1560" y="2263"/>
                  <a:pt x="1560" y="2303"/>
                </a:cubicBezTo>
                <a:cubicBezTo>
                  <a:pt x="1561" y="2308"/>
                  <a:pt x="1564" y="2312"/>
                  <a:pt x="1566" y="2317"/>
                </a:cubicBezTo>
                <a:close/>
                <a:moveTo>
                  <a:pt x="1646" y="2204"/>
                </a:moveTo>
                <a:cubicBezTo>
                  <a:pt x="1682" y="2171"/>
                  <a:pt x="1715" y="2140"/>
                  <a:pt x="1749" y="2109"/>
                </a:cubicBezTo>
                <a:cubicBezTo>
                  <a:pt x="1778" y="2083"/>
                  <a:pt x="1807" y="2057"/>
                  <a:pt x="1837" y="2030"/>
                </a:cubicBezTo>
                <a:cubicBezTo>
                  <a:pt x="1846" y="2022"/>
                  <a:pt x="1856" y="2013"/>
                  <a:pt x="1867" y="2006"/>
                </a:cubicBezTo>
                <a:cubicBezTo>
                  <a:pt x="1907" y="1981"/>
                  <a:pt x="1947" y="1956"/>
                  <a:pt x="1988" y="1932"/>
                </a:cubicBezTo>
                <a:cubicBezTo>
                  <a:pt x="2005" y="1922"/>
                  <a:pt x="2022" y="1911"/>
                  <a:pt x="2041" y="1907"/>
                </a:cubicBezTo>
                <a:cubicBezTo>
                  <a:pt x="2083" y="1897"/>
                  <a:pt x="2112" y="1871"/>
                  <a:pt x="2139" y="1839"/>
                </a:cubicBezTo>
                <a:cubicBezTo>
                  <a:pt x="2144" y="1834"/>
                  <a:pt x="2149" y="1829"/>
                  <a:pt x="2154" y="1824"/>
                </a:cubicBezTo>
                <a:cubicBezTo>
                  <a:pt x="2232" y="1738"/>
                  <a:pt x="2312" y="1655"/>
                  <a:pt x="2397" y="1576"/>
                </a:cubicBezTo>
                <a:cubicBezTo>
                  <a:pt x="2414" y="1560"/>
                  <a:pt x="2431" y="1542"/>
                  <a:pt x="2447" y="1524"/>
                </a:cubicBezTo>
                <a:cubicBezTo>
                  <a:pt x="2493" y="1473"/>
                  <a:pt x="2531" y="1416"/>
                  <a:pt x="2549" y="1348"/>
                </a:cubicBezTo>
                <a:cubicBezTo>
                  <a:pt x="2567" y="1282"/>
                  <a:pt x="2581" y="1215"/>
                  <a:pt x="2598" y="1147"/>
                </a:cubicBezTo>
                <a:cubicBezTo>
                  <a:pt x="2594" y="1148"/>
                  <a:pt x="2590" y="1149"/>
                  <a:pt x="2587" y="1150"/>
                </a:cubicBezTo>
                <a:cubicBezTo>
                  <a:pt x="2505" y="1185"/>
                  <a:pt x="2423" y="1220"/>
                  <a:pt x="2340" y="1254"/>
                </a:cubicBezTo>
                <a:cubicBezTo>
                  <a:pt x="2290" y="1275"/>
                  <a:pt x="2241" y="1299"/>
                  <a:pt x="2196" y="1331"/>
                </a:cubicBezTo>
                <a:cubicBezTo>
                  <a:pt x="2140" y="1373"/>
                  <a:pt x="2078" y="1406"/>
                  <a:pt x="2013" y="1431"/>
                </a:cubicBezTo>
                <a:cubicBezTo>
                  <a:pt x="1918" y="1467"/>
                  <a:pt x="1837" y="1524"/>
                  <a:pt x="1764" y="1593"/>
                </a:cubicBezTo>
                <a:cubicBezTo>
                  <a:pt x="1708" y="1646"/>
                  <a:pt x="1662" y="1705"/>
                  <a:pt x="1636" y="1779"/>
                </a:cubicBezTo>
                <a:cubicBezTo>
                  <a:pt x="1632" y="1791"/>
                  <a:pt x="1631" y="1801"/>
                  <a:pt x="1634" y="1813"/>
                </a:cubicBezTo>
                <a:cubicBezTo>
                  <a:pt x="1643" y="1842"/>
                  <a:pt x="1650" y="1870"/>
                  <a:pt x="1658" y="1899"/>
                </a:cubicBezTo>
                <a:cubicBezTo>
                  <a:pt x="1677" y="1977"/>
                  <a:pt x="1677" y="2053"/>
                  <a:pt x="1644" y="2128"/>
                </a:cubicBezTo>
                <a:cubicBezTo>
                  <a:pt x="1642" y="2133"/>
                  <a:pt x="1640" y="2140"/>
                  <a:pt x="1640" y="2146"/>
                </a:cubicBezTo>
                <a:cubicBezTo>
                  <a:pt x="1641" y="2165"/>
                  <a:pt x="1644" y="2184"/>
                  <a:pt x="1646" y="2204"/>
                </a:cubicBezTo>
                <a:close/>
                <a:moveTo>
                  <a:pt x="1555" y="2121"/>
                </a:moveTo>
                <a:cubicBezTo>
                  <a:pt x="1558" y="2114"/>
                  <a:pt x="1560" y="2112"/>
                  <a:pt x="1560" y="2111"/>
                </a:cubicBezTo>
                <a:cubicBezTo>
                  <a:pt x="1567" y="2062"/>
                  <a:pt x="1575" y="2013"/>
                  <a:pt x="1582" y="1964"/>
                </a:cubicBezTo>
                <a:cubicBezTo>
                  <a:pt x="1583" y="1956"/>
                  <a:pt x="1582" y="1946"/>
                  <a:pt x="1579" y="1939"/>
                </a:cubicBezTo>
                <a:cubicBezTo>
                  <a:pt x="1568" y="1912"/>
                  <a:pt x="1556" y="1885"/>
                  <a:pt x="1544" y="1859"/>
                </a:cubicBezTo>
                <a:cubicBezTo>
                  <a:pt x="1528" y="1826"/>
                  <a:pt x="1512" y="1794"/>
                  <a:pt x="1495" y="1761"/>
                </a:cubicBezTo>
                <a:cubicBezTo>
                  <a:pt x="1467" y="1705"/>
                  <a:pt x="1457" y="1645"/>
                  <a:pt x="1452" y="1583"/>
                </a:cubicBezTo>
                <a:cubicBezTo>
                  <a:pt x="1447" y="1528"/>
                  <a:pt x="1441" y="1473"/>
                  <a:pt x="1432" y="1418"/>
                </a:cubicBezTo>
                <a:cubicBezTo>
                  <a:pt x="1421" y="1355"/>
                  <a:pt x="1406" y="1292"/>
                  <a:pt x="1394" y="1228"/>
                </a:cubicBezTo>
                <a:cubicBezTo>
                  <a:pt x="1382" y="1167"/>
                  <a:pt x="1372" y="1105"/>
                  <a:pt x="1351" y="1046"/>
                </a:cubicBezTo>
                <a:cubicBezTo>
                  <a:pt x="1330" y="987"/>
                  <a:pt x="1296" y="937"/>
                  <a:pt x="1249" y="897"/>
                </a:cubicBezTo>
                <a:cubicBezTo>
                  <a:pt x="1209" y="863"/>
                  <a:pt x="1165" y="837"/>
                  <a:pt x="1118" y="815"/>
                </a:cubicBezTo>
                <a:cubicBezTo>
                  <a:pt x="1074" y="796"/>
                  <a:pt x="1031" y="775"/>
                  <a:pt x="988" y="753"/>
                </a:cubicBezTo>
                <a:cubicBezTo>
                  <a:pt x="930" y="724"/>
                  <a:pt x="873" y="694"/>
                  <a:pt x="816" y="664"/>
                </a:cubicBezTo>
                <a:cubicBezTo>
                  <a:pt x="809" y="661"/>
                  <a:pt x="802" y="655"/>
                  <a:pt x="792" y="662"/>
                </a:cubicBezTo>
                <a:cubicBezTo>
                  <a:pt x="799" y="676"/>
                  <a:pt x="805" y="690"/>
                  <a:pt x="813" y="703"/>
                </a:cubicBezTo>
                <a:cubicBezTo>
                  <a:pt x="829" y="730"/>
                  <a:pt x="848" y="756"/>
                  <a:pt x="864" y="784"/>
                </a:cubicBezTo>
                <a:cubicBezTo>
                  <a:pt x="883" y="817"/>
                  <a:pt x="901" y="851"/>
                  <a:pt x="918" y="885"/>
                </a:cubicBezTo>
                <a:cubicBezTo>
                  <a:pt x="938" y="924"/>
                  <a:pt x="956" y="964"/>
                  <a:pt x="976" y="1003"/>
                </a:cubicBezTo>
                <a:cubicBezTo>
                  <a:pt x="1012" y="1071"/>
                  <a:pt x="1045" y="1140"/>
                  <a:pt x="1074" y="1212"/>
                </a:cubicBezTo>
                <a:cubicBezTo>
                  <a:pt x="1090" y="1252"/>
                  <a:pt x="1106" y="1293"/>
                  <a:pt x="1123" y="1333"/>
                </a:cubicBezTo>
                <a:cubicBezTo>
                  <a:pt x="1173" y="1446"/>
                  <a:pt x="1236" y="1552"/>
                  <a:pt x="1309" y="1653"/>
                </a:cubicBezTo>
                <a:cubicBezTo>
                  <a:pt x="1354" y="1714"/>
                  <a:pt x="1397" y="1778"/>
                  <a:pt x="1438" y="1842"/>
                </a:cubicBezTo>
                <a:cubicBezTo>
                  <a:pt x="1483" y="1913"/>
                  <a:pt x="1517" y="1989"/>
                  <a:pt x="1539" y="2070"/>
                </a:cubicBezTo>
                <a:cubicBezTo>
                  <a:pt x="1544" y="2086"/>
                  <a:pt x="1549" y="2101"/>
                  <a:pt x="1555" y="2121"/>
                </a:cubicBezTo>
                <a:close/>
                <a:moveTo>
                  <a:pt x="1756" y="3409"/>
                </a:moveTo>
                <a:cubicBezTo>
                  <a:pt x="1758" y="3410"/>
                  <a:pt x="1760" y="3410"/>
                  <a:pt x="1763" y="3411"/>
                </a:cubicBezTo>
                <a:cubicBezTo>
                  <a:pt x="1774" y="3399"/>
                  <a:pt x="1786" y="3389"/>
                  <a:pt x="1795" y="3376"/>
                </a:cubicBezTo>
                <a:cubicBezTo>
                  <a:pt x="1820" y="3345"/>
                  <a:pt x="1850" y="3325"/>
                  <a:pt x="1888" y="3316"/>
                </a:cubicBezTo>
                <a:cubicBezTo>
                  <a:pt x="1920" y="3308"/>
                  <a:pt x="1950" y="3294"/>
                  <a:pt x="1978" y="3277"/>
                </a:cubicBezTo>
                <a:cubicBezTo>
                  <a:pt x="2001" y="3263"/>
                  <a:pt x="2023" y="3248"/>
                  <a:pt x="2045" y="3232"/>
                </a:cubicBezTo>
                <a:cubicBezTo>
                  <a:pt x="2092" y="3199"/>
                  <a:pt x="2142" y="3174"/>
                  <a:pt x="2198" y="3160"/>
                </a:cubicBezTo>
                <a:cubicBezTo>
                  <a:pt x="2216" y="3155"/>
                  <a:pt x="2234" y="3150"/>
                  <a:pt x="2252" y="3145"/>
                </a:cubicBezTo>
                <a:cubicBezTo>
                  <a:pt x="2325" y="3127"/>
                  <a:pt x="2397" y="3105"/>
                  <a:pt x="2462" y="3066"/>
                </a:cubicBezTo>
                <a:cubicBezTo>
                  <a:pt x="2509" y="3038"/>
                  <a:pt x="2550" y="3003"/>
                  <a:pt x="2594" y="2970"/>
                </a:cubicBezTo>
                <a:cubicBezTo>
                  <a:pt x="2637" y="2937"/>
                  <a:pt x="2679" y="2902"/>
                  <a:pt x="2726" y="2873"/>
                </a:cubicBezTo>
                <a:cubicBezTo>
                  <a:pt x="2807" y="2824"/>
                  <a:pt x="2882" y="2768"/>
                  <a:pt x="2950" y="2701"/>
                </a:cubicBezTo>
                <a:cubicBezTo>
                  <a:pt x="2954" y="2698"/>
                  <a:pt x="2957" y="2693"/>
                  <a:pt x="2964" y="2686"/>
                </a:cubicBezTo>
                <a:cubicBezTo>
                  <a:pt x="2906" y="2698"/>
                  <a:pt x="2852" y="2707"/>
                  <a:pt x="2801" y="2724"/>
                </a:cubicBezTo>
                <a:cubicBezTo>
                  <a:pt x="2738" y="2746"/>
                  <a:pt x="2674" y="2763"/>
                  <a:pt x="2609" y="2772"/>
                </a:cubicBezTo>
                <a:cubicBezTo>
                  <a:pt x="2573" y="2777"/>
                  <a:pt x="2537" y="2783"/>
                  <a:pt x="2501" y="2790"/>
                </a:cubicBezTo>
                <a:cubicBezTo>
                  <a:pt x="2449" y="2801"/>
                  <a:pt x="2401" y="2824"/>
                  <a:pt x="2353" y="2846"/>
                </a:cubicBezTo>
                <a:cubicBezTo>
                  <a:pt x="2262" y="2888"/>
                  <a:pt x="2172" y="2929"/>
                  <a:pt x="2074" y="2952"/>
                </a:cubicBezTo>
                <a:cubicBezTo>
                  <a:pt x="2018" y="2965"/>
                  <a:pt x="1972" y="2995"/>
                  <a:pt x="1933" y="3038"/>
                </a:cubicBezTo>
                <a:cubicBezTo>
                  <a:pt x="1884" y="3091"/>
                  <a:pt x="1840" y="3148"/>
                  <a:pt x="1799" y="3207"/>
                </a:cubicBezTo>
                <a:cubicBezTo>
                  <a:pt x="1778" y="3236"/>
                  <a:pt x="1759" y="3268"/>
                  <a:pt x="1740" y="3298"/>
                </a:cubicBezTo>
                <a:cubicBezTo>
                  <a:pt x="1737" y="3304"/>
                  <a:pt x="1733" y="3311"/>
                  <a:pt x="1734" y="3316"/>
                </a:cubicBezTo>
                <a:cubicBezTo>
                  <a:pt x="1741" y="3347"/>
                  <a:pt x="1748" y="3378"/>
                  <a:pt x="1756" y="3409"/>
                </a:cubicBezTo>
                <a:close/>
                <a:moveTo>
                  <a:pt x="2654" y="421"/>
                </a:moveTo>
                <a:cubicBezTo>
                  <a:pt x="2653" y="419"/>
                  <a:pt x="2652" y="418"/>
                  <a:pt x="2651" y="417"/>
                </a:cubicBezTo>
                <a:cubicBezTo>
                  <a:pt x="2616" y="434"/>
                  <a:pt x="2580" y="450"/>
                  <a:pt x="2546" y="469"/>
                </a:cubicBezTo>
                <a:cubicBezTo>
                  <a:pt x="2440" y="529"/>
                  <a:pt x="2335" y="590"/>
                  <a:pt x="2230" y="653"/>
                </a:cubicBezTo>
                <a:cubicBezTo>
                  <a:pt x="2145" y="703"/>
                  <a:pt x="2057" y="745"/>
                  <a:pt x="1964" y="777"/>
                </a:cubicBezTo>
                <a:cubicBezTo>
                  <a:pt x="1916" y="793"/>
                  <a:pt x="1869" y="809"/>
                  <a:pt x="1823" y="828"/>
                </a:cubicBezTo>
                <a:cubicBezTo>
                  <a:pt x="1766" y="850"/>
                  <a:pt x="1722" y="888"/>
                  <a:pt x="1689" y="939"/>
                </a:cubicBezTo>
                <a:cubicBezTo>
                  <a:pt x="1684" y="948"/>
                  <a:pt x="1679" y="957"/>
                  <a:pt x="1677" y="967"/>
                </a:cubicBezTo>
                <a:cubicBezTo>
                  <a:pt x="1664" y="1024"/>
                  <a:pt x="1652" y="1082"/>
                  <a:pt x="1640" y="1139"/>
                </a:cubicBezTo>
                <a:cubicBezTo>
                  <a:pt x="1638" y="1150"/>
                  <a:pt x="1637" y="1160"/>
                  <a:pt x="1636" y="1171"/>
                </a:cubicBezTo>
                <a:cubicBezTo>
                  <a:pt x="1641" y="1168"/>
                  <a:pt x="1643" y="1164"/>
                  <a:pt x="1644" y="1160"/>
                </a:cubicBezTo>
                <a:cubicBezTo>
                  <a:pt x="1665" y="1101"/>
                  <a:pt x="1707" y="1065"/>
                  <a:pt x="1765" y="1047"/>
                </a:cubicBezTo>
                <a:cubicBezTo>
                  <a:pt x="1788" y="1040"/>
                  <a:pt x="1811" y="1034"/>
                  <a:pt x="1835" y="1029"/>
                </a:cubicBezTo>
                <a:cubicBezTo>
                  <a:pt x="1907" y="1012"/>
                  <a:pt x="1970" y="979"/>
                  <a:pt x="2023" y="926"/>
                </a:cubicBezTo>
                <a:cubicBezTo>
                  <a:pt x="2079" y="870"/>
                  <a:pt x="2144" y="826"/>
                  <a:pt x="2219" y="798"/>
                </a:cubicBezTo>
                <a:cubicBezTo>
                  <a:pt x="2232" y="793"/>
                  <a:pt x="2244" y="786"/>
                  <a:pt x="2257" y="782"/>
                </a:cubicBezTo>
                <a:cubicBezTo>
                  <a:pt x="2365" y="740"/>
                  <a:pt x="2452" y="672"/>
                  <a:pt x="2518" y="576"/>
                </a:cubicBezTo>
                <a:cubicBezTo>
                  <a:pt x="2555" y="521"/>
                  <a:pt x="2598" y="471"/>
                  <a:pt x="2649" y="427"/>
                </a:cubicBezTo>
                <a:cubicBezTo>
                  <a:pt x="2651" y="425"/>
                  <a:pt x="2653" y="423"/>
                  <a:pt x="2654" y="421"/>
                </a:cubicBezTo>
                <a:close/>
                <a:moveTo>
                  <a:pt x="1584" y="931"/>
                </a:moveTo>
                <a:cubicBezTo>
                  <a:pt x="1586" y="926"/>
                  <a:pt x="1587" y="924"/>
                  <a:pt x="1587" y="923"/>
                </a:cubicBezTo>
                <a:cubicBezTo>
                  <a:pt x="1591" y="812"/>
                  <a:pt x="1585" y="702"/>
                  <a:pt x="1567" y="593"/>
                </a:cubicBezTo>
                <a:cubicBezTo>
                  <a:pt x="1558" y="535"/>
                  <a:pt x="1532" y="487"/>
                  <a:pt x="1493" y="445"/>
                </a:cubicBezTo>
                <a:cubicBezTo>
                  <a:pt x="1476" y="427"/>
                  <a:pt x="1457" y="412"/>
                  <a:pt x="1439" y="395"/>
                </a:cubicBezTo>
                <a:cubicBezTo>
                  <a:pt x="1403" y="362"/>
                  <a:pt x="1367" y="329"/>
                  <a:pt x="1332" y="296"/>
                </a:cubicBezTo>
                <a:cubicBezTo>
                  <a:pt x="1318" y="283"/>
                  <a:pt x="1306" y="270"/>
                  <a:pt x="1293" y="257"/>
                </a:cubicBezTo>
                <a:cubicBezTo>
                  <a:pt x="1223" y="182"/>
                  <a:pt x="1135" y="135"/>
                  <a:pt x="1037" y="106"/>
                </a:cubicBezTo>
                <a:cubicBezTo>
                  <a:pt x="1019" y="101"/>
                  <a:pt x="998" y="101"/>
                  <a:pt x="979" y="100"/>
                </a:cubicBezTo>
                <a:cubicBezTo>
                  <a:pt x="970" y="100"/>
                  <a:pt x="962" y="104"/>
                  <a:pt x="948" y="108"/>
                </a:cubicBezTo>
                <a:cubicBezTo>
                  <a:pt x="963" y="120"/>
                  <a:pt x="972" y="129"/>
                  <a:pt x="983" y="136"/>
                </a:cubicBezTo>
                <a:cubicBezTo>
                  <a:pt x="1021" y="161"/>
                  <a:pt x="1059" y="186"/>
                  <a:pt x="1098" y="210"/>
                </a:cubicBezTo>
                <a:cubicBezTo>
                  <a:pt x="1154" y="244"/>
                  <a:pt x="1199" y="289"/>
                  <a:pt x="1236" y="342"/>
                </a:cubicBezTo>
                <a:cubicBezTo>
                  <a:pt x="1254" y="370"/>
                  <a:pt x="1271" y="399"/>
                  <a:pt x="1287" y="428"/>
                </a:cubicBezTo>
                <a:cubicBezTo>
                  <a:pt x="1315" y="479"/>
                  <a:pt x="1342" y="530"/>
                  <a:pt x="1369" y="582"/>
                </a:cubicBezTo>
                <a:cubicBezTo>
                  <a:pt x="1411" y="664"/>
                  <a:pt x="1457" y="742"/>
                  <a:pt x="1514" y="815"/>
                </a:cubicBezTo>
                <a:cubicBezTo>
                  <a:pt x="1539" y="847"/>
                  <a:pt x="1556" y="884"/>
                  <a:pt x="1577" y="919"/>
                </a:cubicBezTo>
                <a:cubicBezTo>
                  <a:pt x="1579" y="922"/>
                  <a:pt x="1581" y="925"/>
                  <a:pt x="1584" y="931"/>
                </a:cubicBezTo>
                <a:close/>
                <a:moveTo>
                  <a:pt x="1792" y="742"/>
                </a:moveTo>
                <a:cubicBezTo>
                  <a:pt x="1812" y="738"/>
                  <a:pt x="1825" y="728"/>
                  <a:pt x="1836" y="714"/>
                </a:cubicBezTo>
                <a:cubicBezTo>
                  <a:pt x="1875" y="665"/>
                  <a:pt x="1919" y="619"/>
                  <a:pt x="1951" y="564"/>
                </a:cubicBezTo>
                <a:cubicBezTo>
                  <a:pt x="1969" y="532"/>
                  <a:pt x="1995" y="508"/>
                  <a:pt x="2027" y="490"/>
                </a:cubicBezTo>
                <a:cubicBezTo>
                  <a:pt x="2047" y="478"/>
                  <a:pt x="2067" y="467"/>
                  <a:pt x="2088" y="456"/>
                </a:cubicBezTo>
                <a:cubicBezTo>
                  <a:pt x="2128" y="435"/>
                  <a:pt x="2163" y="408"/>
                  <a:pt x="2193" y="373"/>
                </a:cubicBezTo>
                <a:cubicBezTo>
                  <a:pt x="2211" y="351"/>
                  <a:pt x="2229" y="331"/>
                  <a:pt x="2246" y="309"/>
                </a:cubicBezTo>
                <a:cubicBezTo>
                  <a:pt x="2294" y="251"/>
                  <a:pt x="2356" y="215"/>
                  <a:pt x="2430" y="200"/>
                </a:cubicBezTo>
                <a:cubicBezTo>
                  <a:pt x="2449" y="196"/>
                  <a:pt x="2469" y="190"/>
                  <a:pt x="2488" y="185"/>
                </a:cubicBezTo>
                <a:cubicBezTo>
                  <a:pt x="2463" y="181"/>
                  <a:pt x="2439" y="186"/>
                  <a:pt x="2415" y="194"/>
                </a:cubicBezTo>
                <a:cubicBezTo>
                  <a:pt x="2333" y="222"/>
                  <a:pt x="2252" y="254"/>
                  <a:pt x="2177" y="301"/>
                </a:cubicBezTo>
                <a:cubicBezTo>
                  <a:pt x="2138" y="326"/>
                  <a:pt x="2098" y="349"/>
                  <a:pt x="2058" y="374"/>
                </a:cubicBezTo>
                <a:cubicBezTo>
                  <a:pt x="2019" y="398"/>
                  <a:pt x="1979" y="423"/>
                  <a:pt x="1941" y="449"/>
                </a:cubicBezTo>
                <a:cubicBezTo>
                  <a:pt x="1896" y="481"/>
                  <a:pt x="1862" y="522"/>
                  <a:pt x="1839" y="572"/>
                </a:cubicBezTo>
                <a:cubicBezTo>
                  <a:pt x="1822" y="607"/>
                  <a:pt x="1805" y="641"/>
                  <a:pt x="1789" y="676"/>
                </a:cubicBezTo>
                <a:cubicBezTo>
                  <a:pt x="1787" y="681"/>
                  <a:pt x="1784" y="687"/>
                  <a:pt x="1785" y="693"/>
                </a:cubicBezTo>
                <a:cubicBezTo>
                  <a:pt x="1786" y="708"/>
                  <a:pt x="1789" y="724"/>
                  <a:pt x="1792" y="742"/>
                </a:cubicBezTo>
                <a:close/>
                <a:moveTo>
                  <a:pt x="2054" y="1921"/>
                </a:moveTo>
                <a:cubicBezTo>
                  <a:pt x="2054" y="1920"/>
                  <a:pt x="2053" y="1919"/>
                  <a:pt x="2052" y="1918"/>
                </a:cubicBezTo>
                <a:cubicBezTo>
                  <a:pt x="2048" y="1919"/>
                  <a:pt x="2043" y="1920"/>
                  <a:pt x="2039" y="1922"/>
                </a:cubicBezTo>
                <a:cubicBezTo>
                  <a:pt x="2015" y="1935"/>
                  <a:pt x="1991" y="1947"/>
                  <a:pt x="1968" y="1960"/>
                </a:cubicBezTo>
                <a:cubicBezTo>
                  <a:pt x="1940" y="1975"/>
                  <a:pt x="1913" y="1991"/>
                  <a:pt x="1887" y="2007"/>
                </a:cubicBezTo>
                <a:cubicBezTo>
                  <a:pt x="1872" y="2016"/>
                  <a:pt x="1858" y="2026"/>
                  <a:pt x="1844" y="2037"/>
                </a:cubicBezTo>
                <a:cubicBezTo>
                  <a:pt x="1812" y="2064"/>
                  <a:pt x="1780" y="2092"/>
                  <a:pt x="1749" y="2120"/>
                </a:cubicBezTo>
                <a:cubicBezTo>
                  <a:pt x="1721" y="2144"/>
                  <a:pt x="1694" y="2170"/>
                  <a:pt x="1666" y="2194"/>
                </a:cubicBezTo>
                <a:cubicBezTo>
                  <a:pt x="1651" y="2208"/>
                  <a:pt x="1641" y="2223"/>
                  <a:pt x="1643" y="2245"/>
                </a:cubicBezTo>
                <a:cubicBezTo>
                  <a:pt x="1644" y="2251"/>
                  <a:pt x="1642" y="2257"/>
                  <a:pt x="1641" y="2262"/>
                </a:cubicBezTo>
                <a:cubicBezTo>
                  <a:pt x="1632" y="2312"/>
                  <a:pt x="1624" y="2361"/>
                  <a:pt x="1634" y="2412"/>
                </a:cubicBezTo>
                <a:cubicBezTo>
                  <a:pt x="1636" y="2426"/>
                  <a:pt x="1633" y="2442"/>
                  <a:pt x="1633" y="2457"/>
                </a:cubicBezTo>
                <a:cubicBezTo>
                  <a:pt x="1633" y="2483"/>
                  <a:pt x="1633" y="2509"/>
                  <a:pt x="1635" y="2535"/>
                </a:cubicBezTo>
                <a:cubicBezTo>
                  <a:pt x="1635" y="2544"/>
                  <a:pt x="1639" y="2552"/>
                  <a:pt x="1643" y="2560"/>
                </a:cubicBezTo>
                <a:cubicBezTo>
                  <a:pt x="1646" y="2564"/>
                  <a:pt x="1652" y="2567"/>
                  <a:pt x="1660" y="2573"/>
                </a:cubicBezTo>
                <a:cubicBezTo>
                  <a:pt x="1663" y="2561"/>
                  <a:pt x="1665" y="2553"/>
                  <a:pt x="1665" y="2546"/>
                </a:cubicBezTo>
                <a:cubicBezTo>
                  <a:pt x="1666" y="2535"/>
                  <a:pt x="1666" y="2524"/>
                  <a:pt x="1666" y="2513"/>
                </a:cubicBezTo>
                <a:cubicBezTo>
                  <a:pt x="1665" y="2469"/>
                  <a:pt x="1678" y="2430"/>
                  <a:pt x="1708" y="2397"/>
                </a:cubicBezTo>
                <a:cubicBezTo>
                  <a:pt x="1745" y="2357"/>
                  <a:pt x="1769" y="2309"/>
                  <a:pt x="1784" y="2257"/>
                </a:cubicBezTo>
                <a:cubicBezTo>
                  <a:pt x="1794" y="2223"/>
                  <a:pt x="1806" y="2189"/>
                  <a:pt x="1818" y="2155"/>
                </a:cubicBezTo>
                <a:cubicBezTo>
                  <a:pt x="1840" y="2090"/>
                  <a:pt x="1880" y="2038"/>
                  <a:pt x="1940" y="2002"/>
                </a:cubicBezTo>
                <a:cubicBezTo>
                  <a:pt x="1969" y="1984"/>
                  <a:pt x="1997" y="1964"/>
                  <a:pt x="2025" y="1945"/>
                </a:cubicBezTo>
                <a:cubicBezTo>
                  <a:pt x="2035" y="1937"/>
                  <a:pt x="2044" y="1929"/>
                  <a:pt x="2054" y="1921"/>
                </a:cubicBezTo>
                <a:close/>
                <a:moveTo>
                  <a:pt x="1631" y="3054"/>
                </a:moveTo>
                <a:cubicBezTo>
                  <a:pt x="1605" y="3090"/>
                  <a:pt x="1589" y="3126"/>
                  <a:pt x="1583" y="3164"/>
                </a:cubicBezTo>
                <a:cubicBezTo>
                  <a:pt x="1574" y="3217"/>
                  <a:pt x="1569" y="3271"/>
                  <a:pt x="1561" y="3324"/>
                </a:cubicBezTo>
                <a:cubicBezTo>
                  <a:pt x="1557" y="3345"/>
                  <a:pt x="1561" y="3360"/>
                  <a:pt x="1575" y="3375"/>
                </a:cubicBezTo>
                <a:cubicBezTo>
                  <a:pt x="1603" y="3407"/>
                  <a:pt x="1608" y="3444"/>
                  <a:pt x="1600" y="3483"/>
                </a:cubicBezTo>
                <a:cubicBezTo>
                  <a:pt x="1592" y="3520"/>
                  <a:pt x="1599" y="3554"/>
                  <a:pt x="1612" y="3592"/>
                </a:cubicBezTo>
                <a:cubicBezTo>
                  <a:pt x="1615" y="3583"/>
                  <a:pt x="1618" y="3577"/>
                  <a:pt x="1620" y="3571"/>
                </a:cubicBezTo>
                <a:cubicBezTo>
                  <a:pt x="1649" y="3486"/>
                  <a:pt x="1677" y="3400"/>
                  <a:pt x="1718" y="3320"/>
                </a:cubicBezTo>
                <a:cubicBezTo>
                  <a:pt x="1722" y="3313"/>
                  <a:pt x="1723" y="3302"/>
                  <a:pt x="1721" y="3295"/>
                </a:cubicBezTo>
                <a:cubicBezTo>
                  <a:pt x="1710" y="3252"/>
                  <a:pt x="1700" y="3209"/>
                  <a:pt x="1686" y="3167"/>
                </a:cubicBezTo>
                <a:cubicBezTo>
                  <a:pt x="1673" y="3128"/>
                  <a:pt x="1655" y="3092"/>
                  <a:pt x="1631" y="3054"/>
                </a:cubicBezTo>
                <a:close/>
                <a:moveTo>
                  <a:pt x="1636" y="2122"/>
                </a:moveTo>
                <a:cubicBezTo>
                  <a:pt x="1639" y="2118"/>
                  <a:pt x="1642" y="2116"/>
                  <a:pt x="1643" y="2113"/>
                </a:cubicBezTo>
                <a:cubicBezTo>
                  <a:pt x="1653" y="2086"/>
                  <a:pt x="1660" y="2058"/>
                  <a:pt x="1662" y="2029"/>
                </a:cubicBezTo>
                <a:cubicBezTo>
                  <a:pt x="1668" y="1958"/>
                  <a:pt x="1649" y="1891"/>
                  <a:pt x="1629" y="1824"/>
                </a:cubicBezTo>
                <a:cubicBezTo>
                  <a:pt x="1628" y="1822"/>
                  <a:pt x="1626" y="1821"/>
                  <a:pt x="1624" y="1818"/>
                </a:cubicBezTo>
                <a:cubicBezTo>
                  <a:pt x="1622" y="1824"/>
                  <a:pt x="1619" y="1830"/>
                  <a:pt x="1618" y="1835"/>
                </a:cubicBezTo>
                <a:cubicBezTo>
                  <a:pt x="1610" y="1870"/>
                  <a:pt x="1603" y="1906"/>
                  <a:pt x="1595" y="1941"/>
                </a:cubicBezTo>
                <a:cubicBezTo>
                  <a:pt x="1592" y="1953"/>
                  <a:pt x="1594" y="1964"/>
                  <a:pt x="1597" y="1975"/>
                </a:cubicBezTo>
                <a:cubicBezTo>
                  <a:pt x="1607" y="2007"/>
                  <a:pt x="1616" y="2039"/>
                  <a:pt x="1624" y="2071"/>
                </a:cubicBezTo>
                <a:cubicBezTo>
                  <a:pt x="1629" y="2087"/>
                  <a:pt x="1632" y="2104"/>
                  <a:pt x="1636" y="2122"/>
                </a:cubicBezTo>
                <a:close/>
                <a:moveTo>
                  <a:pt x="1592" y="1983"/>
                </a:moveTo>
                <a:cubicBezTo>
                  <a:pt x="1591" y="1984"/>
                  <a:pt x="1589" y="1984"/>
                  <a:pt x="1587" y="1984"/>
                </a:cubicBezTo>
                <a:cubicBezTo>
                  <a:pt x="1580" y="2035"/>
                  <a:pt x="1573" y="2086"/>
                  <a:pt x="1566" y="2137"/>
                </a:cubicBezTo>
                <a:cubicBezTo>
                  <a:pt x="1565" y="2145"/>
                  <a:pt x="1566" y="2154"/>
                  <a:pt x="1569" y="2163"/>
                </a:cubicBezTo>
                <a:cubicBezTo>
                  <a:pt x="1577" y="2189"/>
                  <a:pt x="1586" y="2215"/>
                  <a:pt x="1594" y="2241"/>
                </a:cubicBezTo>
                <a:cubicBezTo>
                  <a:pt x="1596" y="2246"/>
                  <a:pt x="1598" y="2250"/>
                  <a:pt x="1600" y="2255"/>
                </a:cubicBezTo>
                <a:cubicBezTo>
                  <a:pt x="1611" y="2249"/>
                  <a:pt x="1612" y="2240"/>
                  <a:pt x="1612" y="2232"/>
                </a:cubicBezTo>
                <a:cubicBezTo>
                  <a:pt x="1612" y="2205"/>
                  <a:pt x="1620" y="2180"/>
                  <a:pt x="1627" y="2155"/>
                </a:cubicBezTo>
                <a:cubicBezTo>
                  <a:pt x="1629" y="2145"/>
                  <a:pt x="1631" y="2133"/>
                  <a:pt x="1629" y="2123"/>
                </a:cubicBezTo>
                <a:cubicBezTo>
                  <a:pt x="1620" y="2081"/>
                  <a:pt x="1609" y="2040"/>
                  <a:pt x="1598" y="1998"/>
                </a:cubicBezTo>
                <a:cubicBezTo>
                  <a:pt x="1597" y="1993"/>
                  <a:pt x="1594" y="1988"/>
                  <a:pt x="1592" y="1983"/>
                </a:cubicBezTo>
                <a:close/>
                <a:moveTo>
                  <a:pt x="1611" y="1308"/>
                </a:moveTo>
                <a:cubicBezTo>
                  <a:pt x="1582" y="1339"/>
                  <a:pt x="1582" y="1339"/>
                  <a:pt x="1582" y="1378"/>
                </a:cubicBezTo>
                <a:cubicBezTo>
                  <a:pt x="1582" y="1390"/>
                  <a:pt x="1583" y="1402"/>
                  <a:pt x="1582" y="1415"/>
                </a:cubicBezTo>
                <a:cubicBezTo>
                  <a:pt x="1581" y="1447"/>
                  <a:pt x="1584" y="1481"/>
                  <a:pt x="1577" y="1512"/>
                </a:cubicBezTo>
                <a:cubicBezTo>
                  <a:pt x="1567" y="1558"/>
                  <a:pt x="1576" y="1601"/>
                  <a:pt x="1588" y="1645"/>
                </a:cubicBezTo>
                <a:cubicBezTo>
                  <a:pt x="1589" y="1648"/>
                  <a:pt x="1590" y="1651"/>
                  <a:pt x="1593" y="1655"/>
                </a:cubicBezTo>
                <a:cubicBezTo>
                  <a:pt x="1604" y="1622"/>
                  <a:pt x="1618" y="1350"/>
                  <a:pt x="1611" y="1308"/>
                </a:cubicBezTo>
                <a:close/>
                <a:moveTo>
                  <a:pt x="1567" y="1191"/>
                </a:moveTo>
                <a:cubicBezTo>
                  <a:pt x="1565" y="1191"/>
                  <a:pt x="1563" y="1191"/>
                  <a:pt x="1562" y="1191"/>
                </a:cubicBezTo>
                <a:cubicBezTo>
                  <a:pt x="1551" y="1214"/>
                  <a:pt x="1545" y="1239"/>
                  <a:pt x="1543" y="1264"/>
                </a:cubicBezTo>
                <a:cubicBezTo>
                  <a:pt x="1538" y="1323"/>
                  <a:pt x="1543" y="1381"/>
                  <a:pt x="1550" y="1440"/>
                </a:cubicBezTo>
                <a:cubicBezTo>
                  <a:pt x="1553" y="1467"/>
                  <a:pt x="1557" y="1494"/>
                  <a:pt x="1561" y="1521"/>
                </a:cubicBezTo>
                <a:cubicBezTo>
                  <a:pt x="1567" y="1513"/>
                  <a:pt x="1569" y="1506"/>
                  <a:pt x="1569" y="1498"/>
                </a:cubicBezTo>
                <a:cubicBezTo>
                  <a:pt x="1571" y="1449"/>
                  <a:pt x="1572" y="1401"/>
                  <a:pt x="1573" y="1352"/>
                </a:cubicBezTo>
                <a:cubicBezTo>
                  <a:pt x="1573" y="1349"/>
                  <a:pt x="1573" y="1344"/>
                  <a:pt x="1571" y="1342"/>
                </a:cubicBezTo>
                <a:cubicBezTo>
                  <a:pt x="1563" y="1332"/>
                  <a:pt x="1567" y="1323"/>
                  <a:pt x="1572" y="1314"/>
                </a:cubicBezTo>
                <a:cubicBezTo>
                  <a:pt x="1581" y="1297"/>
                  <a:pt x="1584" y="1279"/>
                  <a:pt x="1581" y="1261"/>
                </a:cubicBezTo>
                <a:cubicBezTo>
                  <a:pt x="1577" y="1237"/>
                  <a:pt x="1572" y="1214"/>
                  <a:pt x="1567" y="1191"/>
                </a:cubicBezTo>
                <a:close/>
                <a:moveTo>
                  <a:pt x="1582" y="3042"/>
                </a:moveTo>
                <a:cubicBezTo>
                  <a:pt x="1587" y="3007"/>
                  <a:pt x="1594" y="2975"/>
                  <a:pt x="1570" y="2946"/>
                </a:cubicBezTo>
                <a:cubicBezTo>
                  <a:pt x="1559" y="2931"/>
                  <a:pt x="1549" y="2916"/>
                  <a:pt x="1537" y="2902"/>
                </a:cubicBezTo>
                <a:cubicBezTo>
                  <a:pt x="1513" y="2872"/>
                  <a:pt x="1488" y="2843"/>
                  <a:pt x="1463" y="2814"/>
                </a:cubicBezTo>
                <a:cubicBezTo>
                  <a:pt x="1459" y="2810"/>
                  <a:pt x="1455" y="2806"/>
                  <a:pt x="1451" y="2803"/>
                </a:cubicBezTo>
                <a:cubicBezTo>
                  <a:pt x="1450" y="2803"/>
                  <a:pt x="1448" y="2804"/>
                  <a:pt x="1447" y="2804"/>
                </a:cubicBezTo>
                <a:cubicBezTo>
                  <a:pt x="1448" y="2811"/>
                  <a:pt x="1449" y="2818"/>
                  <a:pt x="1451" y="2824"/>
                </a:cubicBezTo>
                <a:cubicBezTo>
                  <a:pt x="1458" y="2839"/>
                  <a:pt x="1465" y="2854"/>
                  <a:pt x="1474" y="2869"/>
                </a:cubicBezTo>
                <a:cubicBezTo>
                  <a:pt x="1493" y="2900"/>
                  <a:pt x="1514" y="2931"/>
                  <a:pt x="1534" y="2962"/>
                </a:cubicBezTo>
                <a:cubicBezTo>
                  <a:pt x="1550" y="2988"/>
                  <a:pt x="1565" y="3014"/>
                  <a:pt x="1582" y="3042"/>
                </a:cubicBezTo>
                <a:close/>
                <a:moveTo>
                  <a:pt x="1614" y="1088"/>
                </a:moveTo>
                <a:cubicBezTo>
                  <a:pt x="1612" y="1087"/>
                  <a:pt x="1611" y="1087"/>
                  <a:pt x="1609" y="1086"/>
                </a:cubicBezTo>
                <a:cubicBezTo>
                  <a:pt x="1598" y="1109"/>
                  <a:pt x="1586" y="1131"/>
                  <a:pt x="1576" y="1154"/>
                </a:cubicBezTo>
                <a:cubicBezTo>
                  <a:pt x="1573" y="1161"/>
                  <a:pt x="1573" y="1170"/>
                  <a:pt x="1574" y="1178"/>
                </a:cubicBezTo>
                <a:cubicBezTo>
                  <a:pt x="1579" y="1202"/>
                  <a:pt x="1585" y="1227"/>
                  <a:pt x="1591" y="1251"/>
                </a:cubicBezTo>
                <a:cubicBezTo>
                  <a:pt x="1608" y="1197"/>
                  <a:pt x="1615" y="1143"/>
                  <a:pt x="1614" y="1088"/>
                </a:cubicBezTo>
                <a:close/>
                <a:moveTo>
                  <a:pt x="1653" y="1011"/>
                </a:moveTo>
                <a:cubicBezTo>
                  <a:pt x="1639" y="1025"/>
                  <a:pt x="1627" y="1041"/>
                  <a:pt x="1626" y="1059"/>
                </a:cubicBezTo>
                <a:cubicBezTo>
                  <a:pt x="1623" y="1092"/>
                  <a:pt x="1625" y="1126"/>
                  <a:pt x="1625" y="1153"/>
                </a:cubicBezTo>
                <a:cubicBezTo>
                  <a:pt x="1634" y="1110"/>
                  <a:pt x="1643" y="1060"/>
                  <a:pt x="1653" y="1011"/>
                </a:cubicBezTo>
                <a:close/>
                <a:moveTo>
                  <a:pt x="1583" y="1104"/>
                </a:moveTo>
                <a:cubicBezTo>
                  <a:pt x="1614" y="1060"/>
                  <a:pt x="1617" y="1033"/>
                  <a:pt x="1594" y="1000"/>
                </a:cubicBezTo>
                <a:cubicBezTo>
                  <a:pt x="1590" y="1034"/>
                  <a:pt x="1587" y="1068"/>
                  <a:pt x="1583" y="1104"/>
                </a:cubicBezTo>
                <a:close/>
                <a:moveTo>
                  <a:pt x="1588" y="1313"/>
                </a:moveTo>
                <a:cubicBezTo>
                  <a:pt x="1620" y="1276"/>
                  <a:pt x="1617" y="1231"/>
                  <a:pt x="1621" y="1187"/>
                </a:cubicBezTo>
                <a:cubicBezTo>
                  <a:pt x="1610" y="1229"/>
                  <a:pt x="1599" y="1271"/>
                  <a:pt x="1588" y="1313"/>
                </a:cubicBezTo>
                <a:close/>
                <a:moveTo>
                  <a:pt x="1635" y="2231"/>
                </a:moveTo>
                <a:cubicBezTo>
                  <a:pt x="1616" y="2245"/>
                  <a:pt x="1612" y="2273"/>
                  <a:pt x="1625" y="2306"/>
                </a:cubicBezTo>
                <a:cubicBezTo>
                  <a:pt x="1629" y="2281"/>
                  <a:pt x="1636" y="2257"/>
                  <a:pt x="1635" y="2231"/>
                </a:cubicBezTo>
                <a:close/>
                <a:moveTo>
                  <a:pt x="1617" y="2229"/>
                </a:moveTo>
                <a:cubicBezTo>
                  <a:pt x="1639" y="2216"/>
                  <a:pt x="1642" y="2197"/>
                  <a:pt x="1630" y="2162"/>
                </a:cubicBezTo>
                <a:cubicBezTo>
                  <a:pt x="1625" y="2187"/>
                  <a:pt x="1621" y="2208"/>
                  <a:pt x="1617" y="2229"/>
                </a:cubicBezTo>
                <a:close/>
                <a:moveTo>
                  <a:pt x="1569" y="1612"/>
                </a:moveTo>
                <a:cubicBezTo>
                  <a:pt x="1566" y="1637"/>
                  <a:pt x="1572" y="1661"/>
                  <a:pt x="1582" y="1683"/>
                </a:cubicBezTo>
                <a:cubicBezTo>
                  <a:pt x="1586" y="1659"/>
                  <a:pt x="1576" y="1636"/>
                  <a:pt x="1569" y="1612"/>
                </a:cubicBezTo>
                <a:close/>
                <a:moveTo>
                  <a:pt x="1610" y="2261"/>
                </a:moveTo>
                <a:cubicBezTo>
                  <a:pt x="1609" y="2261"/>
                  <a:pt x="1607" y="2262"/>
                  <a:pt x="1605" y="2262"/>
                </a:cubicBezTo>
                <a:cubicBezTo>
                  <a:pt x="1602" y="2270"/>
                  <a:pt x="1603" y="2278"/>
                  <a:pt x="1613" y="2288"/>
                </a:cubicBezTo>
                <a:cubicBezTo>
                  <a:pt x="1612" y="2276"/>
                  <a:pt x="1611" y="2269"/>
                  <a:pt x="1610" y="2261"/>
                </a:cubicBezTo>
                <a:close/>
              </a:path>
            </a:pathLst>
          </a:custGeom>
          <a:solidFill>
            <a:srgbClr val="3B24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9" name="Group 4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 rot="20715040">
            <a:off x="5243929" y="298594"/>
            <a:ext cx="1859182" cy="1640561"/>
            <a:chOff x="1275" y="-205"/>
            <a:chExt cx="5128" cy="4525"/>
          </a:xfrm>
        </p:grpSpPr>
        <p:sp>
          <p:nvSpPr>
            <p:cNvPr id="90" name="AutoShape 39"/>
            <p:cNvSpPr>
              <a:spLocks noChangeAspect="1" noChangeArrowheads="1" noTextEdit="1"/>
            </p:cNvSpPr>
            <p:nvPr/>
          </p:nvSpPr>
          <p:spPr bwMode="auto">
            <a:xfrm>
              <a:off x="1277" y="0"/>
              <a:ext cx="5126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41"/>
            <p:cNvSpPr/>
            <p:nvPr/>
          </p:nvSpPr>
          <p:spPr bwMode="auto">
            <a:xfrm>
              <a:off x="2288" y="911"/>
              <a:ext cx="1499" cy="1680"/>
            </a:xfrm>
            <a:custGeom>
              <a:avLst/>
              <a:gdLst>
                <a:gd name="T0" fmla="*/ 402 w 1109"/>
                <a:gd name="T1" fmla="*/ 46 h 1243"/>
                <a:gd name="T2" fmla="*/ 339 w 1109"/>
                <a:gd name="T3" fmla="*/ 62 h 1243"/>
                <a:gd name="T4" fmla="*/ 290 w 1109"/>
                <a:gd name="T5" fmla="*/ 113 h 1243"/>
                <a:gd name="T6" fmla="*/ 203 w 1109"/>
                <a:gd name="T7" fmla="*/ 181 h 1243"/>
                <a:gd name="T8" fmla="*/ 97 w 1109"/>
                <a:gd name="T9" fmla="*/ 240 h 1243"/>
                <a:gd name="T10" fmla="*/ 9 w 1109"/>
                <a:gd name="T11" fmla="*/ 353 h 1243"/>
                <a:gd name="T12" fmla="*/ 9 w 1109"/>
                <a:gd name="T13" fmla="*/ 414 h 1243"/>
                <a:gd name="T14" fmla="*/ 41 w 1109"/>
                <a:gd name="T15" fmla="*/ 473 h 1243"/>
                <a:gd name="T16" fmla="*/ 92 w 1109"/>
                <a:gd name="T17" fmla="*/ 526 h 1243"/>
                <a:gd name="T18" fmla="*/ 206 w 1109"/>
                <a:gd name="T19" fmla="*/ 659 h 1243"/>
                <a:gd name="T20" fmla="*/ 306 w 1109"/>
                <a:gd name="T21" fmla="*/ 856 h 1243"/>
                <a:gd name="T22" fmla="*/ 341 w 1109"/>
                <a:gd name="T23" fmla="*/ 924 h 1243"/>
                <a:gd name="T24" fmla="*/ 467 w 1109"/>
                <a:gd name="T25" fmla="*/ 972 h 1243"/>
                <a:gd name="T26" fmla="*/ 487 w 1109"/>
                <a:gd name="T27" fmla="*/ 968 h 1243"/>
                <a:gd name="T28" fmla="*/ 516 w 1109"/>
                <a:gd name="T29" fmla="*/ 1021 h 1243"/>
                <a:gd name="T30" fmla="*/ 706 w 1109"/>
                <a:gd name="T31" fmla="*/ 1202 h 1243"/>
                <a:gd name="T32" fmla="*/ 852 w 1109"/>
                <a:gd name="T33" fmla="*/ 1241 h 1243"/>
                <a:gd name="T34" fmla="*/ 994 w 1109"/>
                <a:gd name="T35" fmla="*/ 1182 h 1243"/>
                <a:gd name="T36" fmla="*/ 1094 w 1109"/>
                <a:gd name="T37" fmla="*/ 1036 h 1243"/>
                <a:gd name="T38" fmla="*/ 1096 w 1109"/>
                <a:gd name="T39" fmla="*/ 930 h 1243"/>
                <a:gd name="T40" fmla="*/ 1055 w 1109"/>
                <a:gd name="T41" fmla="*/ 827 h 1243"/>
                <a:gd name="T42" fmla="*/ 959 w 1109"/>
                <a:gd name="T43" fmla="*/ 594 h 1243"/>
                <a:gd name="T44" fmla="*/ 916 w 1109"/>
                <a:gd name="T45" fmla="*/ 383 h 1243"/>
                <a:gd name="T46" fmla="*/ 853 w 1109"/>
                <a:gd name="T47" fmla="*/ 125 h 1243"/>
                <a:gd name="T48" fmla="*/ 798 w 1109"/>
                <a:gd name="T49" fmla="*/ 63 h 1243"/>
                <a:gd name="T50" fmla="*/ 754 w 1109"/>
                <a:gd name="T51" fmla="*/ 43 h 1243"/>
                <a:gd name="T52" fmla="*/ 432 w 1109"/>
                <a:gd name="T53" fmla="*/ 42 h 1243"/>
                <a:gd name="T54" fmla="*/ 402 w 1109"/>
                <a:gd name="T55" fmla="*/ 46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9" h="1243">
                  <a:moveTo>
                    <a:pt x="402" y="46"/>
                  </a:moveTo>
                  <a:cubicBezTo>
                    <a:pt x="377" y="39"/>
                    <a:pt x="357" y="46"/>
                    <a:pt x="339" y="62"/>
                  </a:cubicBezTo>
                  <a:cubicBezTo>
                    <a:pt x="321" y="78"/>
                    <a:pt x="304" y="95"/>
                    <a:pt x="290" y="113"/>
                  </a:cubicBezTo>
                  <a:cubicBezTo>
                    <a:pt x="266" y="143"/>
                    <a:pt x="237" y="164"/>
                    <a:pt x="203" y="181"/>
                  </a:cubicBezTo>
                  <a:cubicBezTo>
                    <a:pt x="167" y="199"/>
                    <a:pt x="131" y="219"/>
                    <a:pt x="97" y="240"/>
                  </a:cubicBezTo>
                  <a:cubicBezTo>
                    <a:pt x="55" y="267"/>
                    <a:pt x="27" y="306"/>
                    <a:pt x="9" y="353"/>
                  </a:cubicBezTo>
                  <a:cubicBezTo>
                    <a:pt x="2" y="373"/>
                    <a:pt x="0" y="394"/>
                    <a:pt x="9" y="414"/>
                  </a:cubicBezTo>
                  <a:cubicBezTo>
                    <a:pt x="18" y="434"/>
                    <a:pt x="27" y="455"/>
                    <a:pt x="41" y="473"/>
                  </a:cubicBezTo>
                  <a:cubicBezTo>
                    <a:pt x="55" y="493"/>
                    <a:pt x="74" y="509"/>
                    <a:pt x="92" y="526"/>
                  </a:cubicBezTo>
                  <a:cubicBezTo>
                    <a:pt x="136" y="565"/>
                    <a:pt x="179" y="606"/>
                    <a:pt x="206" y="659"/>
                  </a:cubicBezTo>
                  <a:cubicBezTo>
                    <a:pt x="241" y="724"/>
                    <a:pt x="273" y="790"/>
                    <a:pt x="306" y="856"/>
                  </a:cubicBezTo>
                  <a:cubicBezTo>
                    <a:pt x="317" y="879"/>
                    <a:pt x="328" y="903"/>
                    <a:pt x="341" y="924"/>
                  </a:cubicBezTo>
                  <a:cubicBezTo>
                    <a:pt x="370" y="969"/>
                    <a:pt x="415" y="985"/>
                    <a:pt x="467" y="972"/>
                  </a:cubicBezTo>
                  <a:cubicBezTo>
                    <a:pt x="473" y="971"/>
                    <a:pt x="480" y="970"/>
                    <a:pt x="487" y="968"/>
                  </a:cubicBezTo>
                  <a:cubicBezTo>
                    <a:pt x="498" y="988"/>
                    <a:pt x="504" y="1006"/>
                    <a:pt x="516" y="1021"/>
                  </a:cubicBezTo>
                  <a:cubicBezTo>
                    <a:pt x="569" y="1092"/>
                    <a:pt x="632" y="1153"/>
                    <a:pt x="706" y="1202"/>
                  </a:cubicBezTo>
                  <a:cubicBezTo>
                    <a:pt x="750" y="1231"/>
                    <a:pt x="801" y="1243"/>
                    <a:pt x="852" y="1241"/>
                  </a:cubicBezTo>
                  <a:cubicBezTo>
                    <a:pt x="906" y="1239"/>
                    <a:pt x="954" y="1217"/>
                    <a:pt x="994" y="1182"/>
                  </a:cubicBezTo>
                  <a:cubicBezTo>
                    <a:pt x="1040" y="1142"/>
                    <a:pt x="1073" y="1093"/>
                    <a:pt x="1094" y="1036"/>
                  </a:cubicBezTo>
                  <a:cubicBezTo>
                    <a:pt x="1106" y="1001"/>
                    <a:pt x="1109" y="965"/>
                    <a:pt x="1096" y="930"/>
                  </a:cubicBezTo>
                  <a:cubicBezTo>
                    <a:pt x="1083" y="895"/>
                    <a:pt x="1069" y="861"/>
                    <a:pt x="1055" y="827"/>
                  </a:cubicBezTo>
                  <a:cubicBezTo>
                    <a:pt x="1023" y="749"/>
                    <a:pt x="989" y="672"/>
                    <a:pt x="959" y="594"/>
                  </a:cubicBezTo>
                  <a:cubicBezTo>
                    <a:pt x="933" y="526"/>
                    <a:pt x="917" y="456"/>
                    <a:pt x="916" y="383"/>
                  </a:cubicBezTo>
                  <a:cubicBezTo>
                    <a:pt x="914" y="292"/>
                    <a:pt x="884" y="208"/>
                    <a:pt x="853" y="125"/>
                  </a:cubicBezTo>
                  <a:cubicBezTo>
                    <a:pt x="843" y="97"/>
                    <a:pt x="824" y="77"/>
                    <a:pt x="798" y="63"/>
                  </a:cubicBezTo>
                  <a:cubicBezTo>
                    <a:pt x="784" y="55"/>
                    <a:pt x="769" y="48"/>
                    <a:pt x="754" y="43"/>
                  </a:cubicBezTo>
                  <a:cubicBezTo>
                    <a:pt x="647" y="7"/>
                    <a:pt x="539" y="0"/>
                    <a:pt x="432" y="42"/>
                  </a:cubicBezTo>
                  <a:cubicBezTo>
                    <a:pt x="422" y="46"/>
                    <a:pt x="411" y="49"/>
                    <a:pt x="402" y="46"/>
                  </a:cubicBezTo>
                  <a:close/>
                </a:path>
              </a:pathLst>
            </a:custGeom>
            <a:solidFill>
              <a:srgbClr val="B1D2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42"/>
            <p:cNvSpPr>
              <a:spLocks noEditPoints="1"/>
            </p:cNvSpPr>
            <p:nvPr/>
          </p:nvSpPr>
          <p:spPr bwMode="auto">
            <a:xfrm>
              <a:off x="1275" y="-205"/>
              <a:ext cx="5128" cy="4321"/>
            </a:xfrm>
            <a:custGeom>
              <a:avLst/>
              <a:gdLst>
                <a:gd name="T0" fmla="*/ 2161 w 3794"/>
                <a:gd name="T1" fmla="*/ 2773 h 3196"/>
                <a:gd name="T2" fmla="*/ 2080 w 3794"/>
                <a:gd name="T3" fmla="*/ 3054 h 3196"/>
                <a:gd name="T4" fmla="*/ 1694 w 3794"/>
                <a:gd name="T5" fmla="*/ 2153 h 3196"/>
                <a:gd name="T6" fmla="*/ 1001 w 3794"/>
                <a:gd name="T7" fmla="*/ 504 h 3196"/>
                <a:gd name="T8" fmla="*/ 18 w 3794"/>
                <a:gd name="T9" fmla="*/ 122 h 3196"/>
                <a:gd name="T10" fmla="*/ 817 w 3794"/>
                <a:gd name="T11" fmla="*/ 126 h 3196"/>
                <a:gd name="T12" fmla="*/ 1541 w 3794"/>
                <a:gd name="T13" fmla="*/ 565 h 3196"/>
                <a:gd name="T14" fmla="*/ 3765 w 3794"/>
                <a:gd name="T15" fmla="*/ 376 h 3196"/>
                <a:gd name="T16" fmla="*/ 2661 w 3794"/>
                <a:gd name="T17" fmla="*/ 978 h 3196"/>
                <a:gd name="T18" fmla="*/ 2189 w 3794"/>
                <a:gd name="T19" fmla="*/ 1167 h 3196"/>
                <a:gd name="T20" fmla="*/ 2066 w 3794"/>
                <a:gd name="T21" fmla="*/ 1297 h 3196"/>
                <a:gd name="T22" fmla="*/ 2206 w 3794"/>
                <a:gd name="T23" fmla="*/ 1770 h 3196"/>
                <a:gd name="T24" fmla="*/ 1919 w 3794"/>
                <a:gd name="T25" fmla="*/ 1710 h 3196"/>
                <a:gd name="T26" fmla="*/ 1357 w 3794"/>
                <a:gd name="T27" fmla="*/ 717 h 3196"/>
                <a:gd name="T28" fmla="*/ 1433 w 3794"/>
                <a:gd name="T29" fmla="*/ 1061 h 3196"/>
                <a:gd name="T30" fmla="*/ 1303 w 3794"/>
                <a:gd name="T31" fmla="*/ 936 h 3196"/>
                <a:gd name="T32" fmla="*/ 1660 w 3794"/>
                <a:gd name="T33" fmla="*/ 1946 h 3196"/>
                <a:gd name="T34" fmla="*/ 2052 w 3794"/>
                <a:gd name="T35" fmla="*/ 2771 h 3196"/>
                <a:gd name="T36" fmla="*/ 2056 w 3794"/>
                <a:gd name="T37" fmla="*/ 2420 h 3196"/>
                <a:gd name="T38" fmla="*/ 2717 w 3794"/>
                <a:gd name="T39" fmla="*/ 413 h 3196"/>
                <a:gd name="T40" fmla="*/ 3246 w 3794"/>
                <a:gd name="T41" fmla="*/ 563 h 3196"/>
                <a:gd name="T42" fmla="*/ 2781 w 3794"/>
                <a:gd name="T43" fmla="*/ 865 h 3196"/>
                <a:gd name="T44" fmla="*/ 2130 w 3794"/>
                <a:gd name="T45" fmla="*/ 725 h 3196"/>
                <a:gd name="T46" fmla="*/ 1602 w 3794"/>
                <a:gd name="T47" fmla="*/ 750 h 3196"/>
                <a:gd name="T48" fmla="*/ 1076 w 3794"/>
                <a:gd name="T49" fmla="*/ 849 h 3196"/>
                <a:gd name="T50" fmla="*/ 1370 w 3794"/>
                <a:gd name="T51" fmla="*/ 1731 h 3196"/>
                <a:gd name="T52" fmla="*/ 2356 w 3794"/>
                <a:gd name="T53" fmla="*/ 1058 h 3196"/>
                <a:gd name="T54" fmla="*/ 1823 w 3794"/>
                <a:gd name="T55" fmla="*/ 1252 h 3196"/>
                <a:gd name="T56" fmla="*/ 2072 w 3794"/>
                <a:gd name="T57" fmla="*/ 1115 h 3196"/>
                <a:gd name="T58" fmla="*/ 1388 w 3794"/>
                <a:gd name="T59" fmla="*/ 432 h 3196"/>
                <a:gd name="T60" fmla="*/ 1080 w 3794"/>
                <a:gd name="T61" fmla="*/ 303 h 3196"/>
                <a:gd name="T62" fmla="*/ 1307 w 3794"/>
                <a:gd name="T63" fmla="*/ 653 h 3196"/>
                <a:gd name="T64" fmla="*/ 2141 w 3794"/>
                <a:gd name="T65" fmla="*/ 962 h 3196"/>
                <a:gd name="T66" fmla="*/ 1684 w 3794"/>
                <a:gd name="T67" fmla="*/ 889 h 3196"/>
                <a:gd name="T68" fmla="*/ 1463 w 3794"/>
                <a:gd name="T69" fmla="*/ 787 h 3196"/>
                <a:gd name="T70" fmla="*/ 1911 w 3794"/>
                <a:gd name="T71" fmla="*/ 1687 h 3196"/>
                <a:gd name="T72" fmla="*/ 1528 w 3794"/>
                <a:gd name="T73" fmla="*/ 944 h 3196"/>
                <a:gd name="T74" fmla="*/ 1542 w 3794"/>
                <a:gd name="T75" fmla="*/ 1888 h 3196"/>
                <a:gd name="T76" fmla="*/ 1031 w 3794"/>
                <a:gd name="T77" fmla="*/ 694 h 3196"/>
                <a:gd name="T78" fmla="*/ 1587 w 3794"/>
                <a:gd name="T79" fmla="*/ 1983 h 3196"/>
                <a:gd name="T80" fmla="*/ 1754 w 3794"/>
                <a:gd name="T81" fmla="*/ 1947 h 3196"/>
                <a:gd name="T82" fmla="*/ 2052 w 3794"/>
                <a:gd name="T83" fmla="*/ 2956 h 3196"/>
                <a:gd name="T84" fmla="*/ 2216 w 3794"/>
                <a:gd name="T85" fmla="*/ 525 h 3196"/>
                <a:gd name="T86" fmla="*/ 1643 w 3794"/>
                <a:gd name="T87" fmla="*/ 682 h 3196"/>
                <a:gd name="T88" fmla="*/ 3384 w 3794"/>
                <a:gd name="T89" fmla="*/ 642 h 3196"/>
                <a:gd name="T90" fmla="*/ 2706 w 3794"/>
                <a:gd name="T91" fmla="*/ 954 h 3196"/>
                <a:gd name="T92" fmla="*/ 649 w 3794"/>
                <a:gd name="T93" fmla="*/ 103 h 3196"/>
                <a:gd name="T94" fmla="*/ 892 w 3794"/>
                <a:gd name="T95" fmla="*/ 309 h 3196"/>
                <a:gd name="T96" fmla="*/ 2108 w 3794"/>
                <a:gd name="T97" fmla="*/ 3049 h 3196"/>
                <a:gd name="T98" fmla="*/ 973 w 3794"/>
                <a:gd name="T99" fmla="*/ 345 h 3196"/>
                <a:gd name="T100" fmla="*/ 2424 w 3794"/>
                <a:gd name="T101" fmla="*/ 1086 h 3196"/>
                <a:gd name="T102" fmla="*/ 2050 w 3794"/>
                <a:gd name="T103" fmla="*/ 1222 h 3196"/>
                <a:gd name="T104" fmla="*/ 1521 w 3794"/>
                <a:gd name="T105" fmla="*/ 1238 h 3196"/>
                <a:gd name="T106" fmla="*/ 1623 w 3794"/>
                <a:gd name="T107" fmla="*/ 775 h 3196"/>
                <a:gd name="T108" fmla="*/ 803 w 3794"/>
                <a:gd name="T109" fmla="*/ 146 h 3196"/>
                <a:gd name="T110" fmla="*/ 1745 w 3794"/>
                <a:gd name="T111" fmla="*/ 2252 h 3196"/>
                <a:gd name="T112" fmla="*/ 1148 w 3794"/>
                <a:gd name="T113" fmla="*/ 361 h 3196"/>
                <a:gd name="T114" fmla="*/ 1915 w 3794"/>
                <a:gd name="T115" fmla="*/ 1285 h 3196"/>
                <a:gd name="T116" fmla="*/ 348 w 3794"/>
                <a:gd name="T117" fmla="*/ 31 h 3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94" h="3196">
                  <a:moveTo>
                    <a:pt x="1880" y="1303"/>
                  </a:moveTo>
                  <a:cubicBezTo>
                    <a:pt x="1872" y="1301"/>
                    <a:pt x="1864" y="1299"/>
                    <a:pt x="1855" y="1296"/>
                  </a:cubicBezTo>
                  <a:cubicBezTo>
                    <a:pt x="1855" y="1299"/>
                    <a:pt x="1855" y="1302"/>
                    <a:pt x="1856" y="1303"/>
                  </a:cubicBezTo>
                  <a:cubicBezTo>
                    <a:pt x="1884" y="1352"/>
                    <a:pt x="1899" y="1406"/>
                    <a:pt x="1910" y="1461"/>
                  </a:cubicBezTo>
                  <a:cubicBezTo>
                    <a:pt x="1920" y="1506"/>
                    <a:pt x="1932" y="1551"/>
                    <a:pt x="1942" y="1597"/>
                  </a:cubicBezTo>
                  <a:cubicBezTo>
                    <a:pt x="1952" y="1647"/>
                    <a:pt x="1961" y="1697"/>
                    <a:pt x="1968" y="1747"/>
                  </a:cubicBezTo>
                  <a:cubicBezTo>
                    <a:pt x="1978" y="1824"/>
                    <a:pt x="1993" y="1900"/>
                    <a:pt x="2010" y="1976"/>
                  </a:cubicBezTo>
                  <a:cubicBezTo>
                    <a:pt x="2021" y="2032"/>
                    <a:pt x="2030" y="2089"/>
                    <a:pt x="2029" y="2145"/>
                  </a:cubicBezTo>
                  <a:cubicBezTo>
                    <a:pt x="2027" y="2240"/>
                    <a:pt x="2040" y="2332"/>
                    <a:pt x="2070" y="2422"/>
                  </a:cubicBezTo>
                  <a:cubicBezTo>
                    <a:pt x="2094" y="2496"/>
                    <a:pt x="2112" y="2571"/>
                    <a:pt x="2124" y="2648"/>
                  </a:cubicBezTo>
                  <a:cubicBezTo>
                    <a:pt x="2131" y="2691"/>
                    <a:pt x="2144" y="2733"/>
                    <a:pt x="2161" y="2773"/>
                  </a:cubicBezTo>
                  <a:cubicBezTo>
                    <a:pt x="2189" y="2839"/>
                    <a:pt x="2217" y="2906"/>
                    <a:pt x="2254" y="2968"/>
                  </a:cubicBezTo>
                  <a:cubicBezTo>
                    <a:pt x="2288" y="3026"/>
                    <a:pt x="2328" y="3080"/>
                    <a:pt x="2377" y="3125"/>
                  </a:cubicBezTo>
                  <a:cubicBezTo>
                    <a:pt x="2389" y="3136"/>
                    <a:pt x="2400" y="3148"/>
                    <a:pt x="2410" y="3160"/>
                  </a:cubicBezTo>
                  <a:cubicBezTo>
                    <a:pt x="2415" y="3165"/>
                    <a:pt x="2420" y="3171"/>
                    <a:pt x="2423" y="3178"/>
                  </a:cubicBezTo>
                  <a:cubicBezTo>
                    <a:pt x="2430" y="3190"/>
                    <a:pt x="2426" y="3196"/>
                    <a:pt x="2413" y="3196"/>
                  </a:cubicBezTo>
                  <a:cubicBezTo>
                    <a:pt x="2402" y="3196"/>
                    <a:pt x="2391" y="3194"/>
                    <a:pt x="2381" y="3191"/>
                  </a:cubicBezTo>
                  <a:cubicBezTo>
                    <a:pt x="2368" y="3187"/>
                    <a:pt x="2355" y="3181"/>
                    <a:pt x="2342" y="3177"/>
                  </a:cubicBezTo>
                  <a:cubicBezTo>
                    <a:pt x="2334" y="3174"/>
                    <a:pt x="2325" y="3172"/>
                    <a:pt x="2317" y="3171"/>
                  </a:cubicBezTo>
                  <a:cubicBezTo>
                    <a:pt x="2274" y="3167"/>
                    <a:pt x="2234" y="3154"/>
                    <a:pt x="2199" y="3130"/>
                  </a:cubicBezTo>
                  <a:cubicBezTo>
                    <a:pt x="2184" y="3121"/>
                    <a:pt x="2171" y="3110"/>
                    <a:pt x="2156" y="3100"/>
                  </a:cubicBezTo>
                  <a:cubicBezTo>
                    <a:pt x="2131" y="3084"/>
                    <a:pt x="2105" y="3069"/>
                    <a:pt x="2080" y="3054"/>
                  </a:cubicBezTo>
                  <a:cubicBezTo>
                    <a:pt x="2072" y="3049"/>
                    <a:pt x="2063" y="3045"/>
                    <a:pt x="2056" y="3039"/>
                  </a:cubicBezTo>
                  <a:cubicBezTo>
                    <a:pt x="2002" y="2990"/>
                    <a:pt x="1945" y="2945"/>
                    <a:pt x="1917" y="2874"/>
                  </a:cubicBezTo>
                  <a:cubicBezTo>
                    <a:pt x="1908" y="2851"/>
                    <a:pt x="1894" y="2830"/>
                    <a:pt x="1884" y="2807"/>
                  </a:cubicBezTo>
                  <a:cubicBezTo>
                    <a:pt x="1870" y="2780"/>
                    <a:pt x="1858" y="2752"/>
                    <a:pt x="1845" y="2725"/>
                  </a:cubicBezTo>
                  <a:cubicBezTo>
                    <a:pt x="1836" y="2706"/>
                    <a:pt x="1828" y="2687"/>
                    <a:pt x="1819" y="2669"/>
                  </a:cubicBezTo>
                  <a:cubicBezTo>
                    <a:pt x="1809" y="2648"/>
                    <a:pt x="1801" y="2627"/>
                    <a:pt x="1797" y="2603"/>
                  </a:cubicBezTo>
                  <a:cubicBezTo>
                    <a:pt x="1788" y="2542"/>
                    <a:pt x="1777" y="2482"/>
                    <a:pt x="1780" y="2419"/>
                  </a:cubicBezTo>
                  <a:cubicBezTo>
                    <a:pt x="1780" y="2408"/>
                    <a:pt x="1777" y="2396"/>
                    <a:pt x="1774" y="2385"/>
                  </a:cubicBezTo>
                  <a:cubicBezTo>
                    <a:pt x="1766" y="2362"/>
                    <a:pt x="1756" y="2339"/>
                    <a:pt x="1749" y="2316"/>
                  </a:cubicBezTo>
                  <a:cubicBezTo>
                    <a:pt x="1736" y="2279"/>
                    <a:pt x="1725" y="2242"/>
                    <a:pt x="1713" y="2206"/>
                  </a:cubicBezTo>
                  <a:cubicBezTo>
                    <a:pt x="1707" y="2188"/>
                    <a:pt x="1702" y="2169"/>
                    <a:pt x="1694" y="2153"/>
                  </a:cubicBezTo>
                  <a:cubicBezTo>
                    <a:pt x="1672" y="2112"/>
                    <a:pt x="1648" y="2072"/>
                    <a:pt x="1624" y="2032"/>
                  </a:cubicBezTo>
                  <a:cubicBezTo>
                    <a:pt x="1619" y="2023"/>
                    <a:pt x="1610" y="2015"/>
                    <a:pt x="1601" y="2010"/>
                  </a:cubicBezTo>
                  <a:cubicBezTo>
                    <a:pt x="1528" y="1968"/>
                    <a:pt x="1461" y="1917"/>
                    <a:pt x="1396" y="1862"/>
                  </a:cubicBezTo>
                  <a:cubicBezTo>
                    <a:pt x="1365" y="1836"/>
                    <a:pt x="1339" y="1805"/>
                    <a:pt x="1316" y="1770"/>
                  </a:cubicBezTo>
                  <a:cubicBezTo>
                    <a:pt x="1256" y="1678"/>
                    <a:pt x="1197" y="1585"/>
                    <a:pt x="1137" y="1491"/>
                  </a:cubicBezTo>
                  <a:cubicBezTo>
                    <a:pt x="1090" y="1418"/>
                    <a:pt x="1065" y="1336"/>
                    <a:pt x="1045" y="1253"/>
                  </a:cubicBezTo>
                  <a:cubicBezTo>
                    <a:pt x="1033" y="1205"/>
                    <a:pt x="1025" y="1157"/>
                    <a:pt x="1017" y="1109"/>
                  </a:cubicBezTo>
                  <a:cubicBezTo>
                    <a:pt x="1004" y="1036"/>
                    <a:pt x="991" y="963"/>
                    <a:pt x="979" y="890"/>
                  </a:cubicBezTo>
                  <a:cubicBezTo>
                    <a:pt x="969" y="827"/>
                    <a:pt x="971" y="764"/>
                    <a:pt x="981" y="701"/>
                  </a:cubicBezTo>
                  <a:cubicBezTo>
                    <a:pt x="985" y="676"/>
                    <a:pt x="989" y="651"/>
                    <a:pt x="994" y="626"/>
                  </a:cubicBezTo>
                  <a:cubicBezTo>
                    <a:pt x="1002" y="586"/>
                    <a:pt x="1005" y="545"/>
                    <a:pt x="1001" y="504"/>
                  </a:cubicBezTo>
                  <a:cubicBezTo>
                    <a:pt x="997" y="468"/>
                    <a:pt x="988" y="434"/>
                    <a:pt x="959" y="407"/>
                  </a:cubicBezTo>
                  <a:cubicBezTo>
                    <a:pt x="942" y="391"/>
                    <a:pt x="930" y="369"/>
                    <a:pt x="918" y="348"/>
                  </a:cubicBezTo>
                  <a:cubicBezTo>
                    <a:pt x="912" y="337"/>
                    <a:pt x="905" y="330"/>
                    <a:pt x="893" y="326"/>
                  </a:cubicBezTo>
                  <a:cubicBezTo>
                    <a:pt x="884" y="322"/>
                    <a:pt x="876" y="318"/>
                    <a:pt x="867" y="314"/>
                  </a:cubicBezTo>
                  <a:cubicBezTo>
                    <a:pt x="812" y="293"/>
                    <a:pt x="768" y="255"/>
                    <a:pt x="726" y="214"/>
                  </a:cubicBezTo>
                  <a:cubicBezTo>
                    <a:pt x="709" y="197"/>
                    <a:pt x="688" y="182"/>
                    <a:pt x="667" y="169"/>
                  </a:cubicBezTo>
                  <a:cubicBezTo>
                    <a:pt x="619" y="140"/>
                    <a:pt x="565" y="120"/>
                    <a:pt x="511" y="104"/>
                  </a:cubicBezTo>
                  <a:cubicBezTo>
                    <a:pt x="480" y="95"/>
                    <a:pt x="449" y="93"/>
                    <a:pt x="418" y="96"/>
                  </a:cubicBezTo>
                  <a:cubicBezTo>
                    <a:pt x="346" y="103"/>
                    <a:pt x="274" y="98"/>
                    <a:pt x="203" y="83"/>
                  </a:cubicBezTo>
                  <a:cubicBezTo>
                    <a:pt x="163" y="74"/>
                    <a:pt x="124" y="78"/>
                    <a:pt x="85" y="87"/>
                  </a:cubicBezTo>
                  <a:cubicBezTo>
                    <a:pt x="60" y="93"/>
                    <a:pt x="36" y="103"/>
                    <a:pt x="18" y="122"/>
                  </a:cubicBezTo>
                  <a:cubicBezTo>
                    <a:pt x="15" y="126"/>
                    <a:pt x="9" y="128"/>
                    <a:pt x="0" y="133"/>
                  </a:cubicBezTo>
                  <a:cubicBezTo>
                    <a:pt x="2" y="123"/>
                    <a:pt x="1" y="118"/>
                    <a:pt x="4" y="115"/>
                  </a:cubicBezTo>
                  <a:cubicBezTo>
                    <a:pt x="12" y="106"/>
                    <a:pt x="20" y="97"/>
                    <a:pt x="29" y="91"/>
                  </a:cubicBezTo>
                  <a:cubicBezTo>
                    <a:pt x="63" y="67"/>
                    <a:pt x="101" y="50"/>
                    <a:pt x="142" y="42"/>
                  </a:cubicBezTo>
                  <a:cubicBezTo>
                    <a:pt x="161" y="39"/>
                    <a:pt x="179" y="34"/>
                    <a:pt x="197" y="29"/>
                  </a:cubicBezTo>
                  <a:cubicBezTo>
                    <a:pt x="226" y="20"/>
                    <a:pt x="255" y="16"/>
                    <a:pt x="285" y="15"/>
                  </a:cubicBezTo>
                  <a:cubicBezTo>
                    <a:pt x="310" y="14"/>
                    <a:pt x="335" y="9"/>
                    <a:pt x="361" y="6"/>
                  </a:cubicBezTo>
                  <a:cubicBezTo>
                    <a:pt x="411" y="0"/>
                    <a:pt x="461" y="0"/>
                    <a:pt x="510" y="10"/>
                  </a:cubicBezTo>
                  <a:cubicBezTo>
                    <a:pt x="588" y="27"/>
                    <a:pt x="664" y="49"/>
                    <a:pt x="735" y="86"/>
                  </a:cubicBezTo>
                  <a:cubicBezTo>
                    <a:pt x="750" y="95"/>
                    <a:pt x="766" y="101"/>
                    <a:pt x="782" y="108"/>
                  </a:cubicBezTo>
                  <a:cubicBezTo>
                    <a:pt x="794" y="114"/>
                    <a:pt x="807" y="118"/>
                    <a:pt x="817" y="126"/>
                  </a:cubicBezTo>
                  <a:cubicBezTo>
                    <a:pt x="860" y="159"/>
                    <a:pt x="911" y="167"/>
                    <a:pt x="962" y="173"/>
                  </a:cubicBezTo>
                  <a:cubicBezTo>
                    <a:pt x="990" y="176"/>
                    <a:pt x="1018" y="177"/>
                    <a:pt x="1045" y="178"/>
                  </a:cubicBezTo>
                  <a:cubicBezTo>
                    <a:pt x="1091" y="180"/>
                    <a:pt x="1134" y="193"/>
                    <a:pt x="1175" y="212"/>
                  </a:cubicBezTo>
                  <a:cubicBezTo>
                    <a:pt x="1222" y="233"/>
                    <a:pt x="1265" y="258"/>
                    <a:pt x="1301" y="297"/>
                  </a:cubicBezTo>
                  <a:cubicBezTo>
                    <a:pt x="1320" y="318"/>
                    <a:pt x="1343" y="337"/>
                    <a:pt x="1364" y="357"/>
                  </a:cubicBezTo>
                  <a:cubicBezTo>
                    <a:pt x="1385" y="376"/>
                    <a:pt x="1398" y="399"/>
                    <a:pt x="1403" y="428"/>
                  </a:cubicBezTo>
                  <a:cubicBezTo>
                    <a:pt x="1415" y="497"/>
                    <a:pt x="1428" y="565"/>
                    <a:pt x="1440" y="634"/>
                  </a:cubicBezTo>
                  <a:cubicBezTo>
                    <a:pt x="1443" y="652"/>
                    <a:pt x="1443" y="670"/>
                    <a:pt x="1447" y="689"/>
                  </a:cubicBezTo>
                  <a:cubicBezTo>
                    <a:pt x="1449" y="684"/>
                    <a:pt x="1452" y="680"/>
                    <a:pt x="1454" y="675"/>
                  </a:cubicBezTo>
                  <a:cubicBezTo>
                    <a:pt x="1460" y="659"/>
                    <a:pt x="1465" y="642"/>
                    <a:pt x="1473" y="626"/>
                  </a:cubicBezTo>
                  <a:cubicBezTo>
                    <a:pt x="1487" y="597"/>
                    <a:pt x="1509" y="576"/>
                    <a:pt x="1541" y="565"/>
                  </a:cubicBezTo>
                  <a:cubicBezTo>
                    <a:pt x="1556" y="560"/>
                    <a:pt x="1572" y="555"/>
                    <a:pt x="1589" y="551"/>
                  </a:cubicBezTo>
                  <a:cubicBezTo>
                    <a:pt x="1667" y="531"/>
                    <a:pt x="1746" y="510"/>
                    <a:pt x="1825" y="491"/>
                  </a:cubicBezTo>
                  <a:cubicBezTo>
                    <a:pt x="1902" y="472"/>
                    <a:pt x="1975" y="444"/>
                    <a:pt x="2047" y="414"/>
                  </a:cubicBezTo>
                  <a:cubicBezTo>
                    <a:pt x="2149" y="373"/>
                    <a:pt x="2253" y="341"/>
                    <a:pt x="2361" y="323"/>
                  </a:cubicBezTo>
                  <a:cubicBezTo>
                    <a:pt x="2432" y="312"/>
                    <a:pt x="2504" y="311"/>
                    <a:pt x="2576" y="314"/>
                  </a:cubicBezTo>
                  <a:cubicBezTo>
                    <a:pt x="2677" y="317"/>
                    <a:pt x="2778" y="330"/>
                    <a:pt x="2876" y="356"/>
                  </a:cubicBezTo>
                  <a:cubicBezTo>
                    <a:pt x="2918" y="368"/>
                    <a:pt x="2960" y="384"/>
                    <a:pt x="3002" y="397"/>
                  </a:cubicBezTo>
                  <a:cubicBezTo>
                    <a:pt x="3015" y="401"/>
                    <a:pt x="3029" y="405"/>
                    <a:pt x="3042" y="405"/>
                  </a:cubicBezTo>
                  <a:cubicBezTo>
                    <a:pt x="3178" y="407"/>
                    <a:pt x="3314" y="400"/>
                    <a:pt x="3450" y="394"/>
                  </a:cubicBezTo>
                  <a:cubicBezTo>
                    <a:pt x="3506" y="392"/>
                    <a:pt x="3562" y="392"/>
                    <a:pt x="3617" y="389"/>
                  </a:cubicBezTo>
                  <a:cubicBezTo>
                    <a:pt x="3667" y="386"/>
                    <a:pt x="3716" y="380"/>
                    <a:pt x="3765" y="376"/>
                  </a:cubicBezTo>
                  <a:cubicBezTo>
                    <a:pt x="3775" y="375"/>
                    <a:pt x="3785" y="371"/>
                    <a:pt x="3794" y="379"/>
                  </a:cubicBezTo>
                  <a:cubicBezTo>
                    <a:pt x="3793" y="392"/>
                    <a:pt x="3782" y="392"/>
                    <a:pt x="3775" y="395"/>
                  </a:cubicBezTo>
                  <a:cubicBezTo>
                    <a:pt x="3710" y="415"/>
                    <a:pt x="3654" y="452"/>
                    <a:pt x="3600" y="492"/>
                  </a:cubicBezTo>
                  <a:cubicBezTo>
                    <a:pt x="3533" y="542"/>
                    <a:pt x="3469" y="598"/>
                    <a:pt x="3402" y="653"/>
                  </a:cubicBezTo>
                  <a:cubicBezTo>
                    <a:pt x="3425" y="673"/>
                    <a:pt x="3454" y="687"/>
                    <a:pt x="3481" y="708"/>
                  </a:cubicBezTo>
                  <a:cubicBezTo>
                    <a:pt x="3474" y="713"/>
                    <a:pt x="3471" y="717"/>
                    <a:pt x="3466" y="720"/>
                  </a:cubicBezTo>
                  <a:cubicBezTo>
                    <a:pt x="3453" y="726"/>
                    <a:pt x="3440" y="732"/>
                    <a:pt x="3426" y="738"/>
                  </a:cubicBezTo>
                  <a:cubicBezTo>
                    <a:pt x="3371" y="759"/>
                    <a:pt x="3319" y="786"/>
                    <a:pt x="3269" y="817"/>
                  </a:cubicBezTo>
                  <a:cubicBezTo>
                    <a:pt x="3148" y="893"/>
                    <a:pt x="3017" y="940"/>
                    <a:pt x="2878" y="964"/>
                  </a:cubicBezTo>
                  <a:cubicBezTo>
                    <a:pt x="2817" y="975"/>
                    <a:pt x="2756" y="976"/>
                    <a:pt x="2695" y="967"/>
                  </a:cubicBezTo>
                  <a:cubicBezTo>
                    <a:pt x="2681" y="965"/>
                    <a:pt x="2671" y="967"/>
                    <a:pt x="2661" y="978"/>
                  </a:cubicBezTo>
                  <a:cubicBezTo>
                    <a:pt x="2626" y="1016"/>
                    <a:pt x="2581" y="1037"/>
                    <a:pt x="2531" y="1049"/>
                  </a:cubicBezTo>
                  <a:cubicBezTo>
                    <a:pt x="2506" y="1056"/>
                    <a:pt x="2480" y="1061"/>
                    <a:pt x="2455" y="1067"/>
                  </a:cubicBezTo>
                  <a:cubicBezTo>
                    <a:pt x="2449" y="1068"/>
                    <a:pt x="2444" y="1070"/>
                    <a:pt x="2435" y="1073"/>
                  </a:cubicBezTo>
                  <a:cubicBezTo>
                    <a:pt x="2453" y="1081"/>
                    <a:pt x="2467" y="1087"/>
                    <a:pt x="2481" y="1093"/>
                  </a:cubicBezTo>
                  <a:cubicBezTo>
                    <a:pt x="2495" y="1099"/>
                    <a:pt x="2509" y="1105"/>
                    <a:pt x="2523" y="1111"/>
                  </a:cubicBezTo>
                  <a:cubicBezTo>
                    <a:pt x="2537" y="1116"/>
                    <a:pt x="2550" y="1121"/>
                    <a:pt x="2564" y="1126"/>
                  </a:cubicBezTo>
                  <a:cubicBezTo>
                    <a:pt x="2577" y="1132"/>
                    <a:pt x="2593" y="1132"/>
                    <a:pt x="2607" y="1147"/>
                  </a:cubicBezTo>
                  <a:cubicBezTo>
                    <a:pt x="2598" y="1149"/>
                    <a:pt x="2594" y="1151"/>
                    <a:pt x="2589" y="1151"/>
                  </a:cubicBezTo>
                  <a:cubicBezTo>
                    <a:pt x="2560" y="1147"/>
                    <a:pt x="2533" y="1154"/>
                    <a:pt x="2506" y="1162"/>
                  </a:cubicBezTo>
                  <a:cubicBezTo>
                    <a:pt x="2443" y="1180"/>
                    <a:pt x="2380" y="1190"/>
                    <a:pt x="2314" y="1190"/>
                  </a:cubicBezTo>
                  <a:cubicBezTo>
                    <a:pt x="2271" y="1190"/>
                    <a:pt x="2229" y="1182"/>
                    <a:pt x="2189" y="1167"/>
                  </a:cubicBezTo>
                  <a:cubicBezTo>
                    <a:pt x="2183" y="1165"/>
                    <a:pt x="2177" y="1163"/>
                    <a:pt x="2169" y="1164"/>
                  </a:cubicBezTo>
                  <a:cubicBezTo>
                    <a:pt x="2182" y="1173"/>
                    <a:pt x="2194" y="1182"/>
                    <a:pt x="2206" y="1191"/>
                  </a:cubicBezTo>
                  <a:cubicBezTo>
                    <a:pt x="2219" y="1200"/>
                    <a:pt x="2232" y="1209"/>
                    <a:pt x="2245" y="1219"/>
                  </a:cubicBezTo>
                  <a:cubicBezTo>
                    <a:pt x="2250" y="1223"/>
                    <a:pt x="2255" y="1228"/>
                    <a:pt x="2259" y="1233"/>
                  </a:cubicBezTo>
                  <a:cubicBezTo>
                    <a:pt x="2269" y="1245"/>
                    <a:pt x="2266" y="1255"/>
                    <a:pt x="2249" y="1256"/>
                  </a:cubicBezTo>
                  <a:cubicBezTo>
                    <a:pt x="2209" y="1258"/>
                    <a:pt x="2169" y="1257"/>
                    <a:pt x="2130" y="1248"/>
                  </a:cubicBezTo>
                  <a:cubicBezTo>
                    <a:pt x="2127" y="1248"/>
                    <a:pt x="2124" y="1247"/>
                    <a:pt x="2119" y="1246"/>
                  </a:cubicBezTo>
                  <a:cubicBezTo>
                    <a:pt x="2132" y="1269"/>
                    <a:pt x="2159" y="1279"/>
                    <a:pt x="2168" y="1303"/>
                  </a:cubicBezTo>
                  <a:cubicBezTo>
                    <a:pt x="2156" y="1311"/>
                    <a:pt x="2146" y="1309"/>
                    <a:pt x="2136" y="1306"/>
                  </a:cubicBezTo>
                  <a:cubicBezTo>
                    <a:pt x="2129" y="1304"/>
                    <a:pt x="2123" y="1301"/>
                    <a:pt x="2116" y="1298"/>
                  </a:cubicBezTo>
                  <a:cubicBezTo>
                    <a:pt x="2100" y="1290"/>
                    <a:pt x="2083" y="1288"/>
                    <a:pt x="2066" y="1297"/>
                  </a:cubicBezTo>
                  <a:cubicBezTo>
                    <a:pt x="2059" y="1301"/>
                    <a:pt x="2051" y="1302"/>
                    <a:pt x="2042" y="1305"/>
                  </a:cubicBezTo>
                  <a:cubicBezTo>
                    <a:pt x="2043" y="1311"/>
                    <a:pt x="2043" y="1316"/>
                    <a:pt x="2043" y="1322"/>
                  </a:cubicBezTo>
                  <a:cubicBezTo>
                    <a:pt x="2044" y="1338"/>
                    <a:pt x="2037" y="1343"/>
                    <a:pt x="2022" y="1339"/>
                  </a:cubicBezTo>
                  <a:cubicBezTo>
                    <a:pt x="2015" y="1337"/>
                    <a:pt x="2010" y="1333"/>
                    <a:pt x="2004" y="1330"/>
                  </a:cubicBezTo>
                  <a:cubicBezTo>
                    <a:pt x="1986" y="1320"/>
                    <a:pt x="1967" y="1310"/>
                    <a:pt x="1949" y="1300"/>
                  </a:cubicBezTo>
                  <a:cubicBezTo>
                    <a:pt x="1942" y="1296"/>
                    <a:pt x="1936" y="1296"/>
                    <a:pt x="1928" y="1299"/>
                  </a:cubicBezTo>
                  <a:cubicBezTo>
                    <a:pt x="1920" y="1303"/>
                    <a:pt x="1910" y="1304"/>
                    <a:pt x="1899" y="1307"/>
                  </a:cubicBezTo>
                  <a:cubicBezTo>
                    <a:pt x="1904" y="1318"/>
                    <a:pt x="1907" y="1329"/>
                    <a:pt x="1914" y="1338"/>
                  </a:cubicBezTo>
                  <a:cubicBezTo>
                    <a:pt x="1931" y="1362"/>
                    <a:pt x="1950" y="1386"/>
                    <a:pt x="1969" y="1409"/>
                  </a:cubicBezTo>
                  <a:cubicBezTo>
                    <a:pt x="2009" y="1457"/>
                    <a:pt x="2051" y="1504"/>
                    <a:pt x="2091" y="1554"/>
                  </a:cubicBezTo>
                  <a:cubicBezTo>
                    <a:pt x="2142" y="1619"/>
                    <a:pt x="2180" y="1692"/>
                    <a:pt x="2206" y="1770"/>
                  </a:cubicBezTo>
                  <a:cubicBezTo>
                    <a:pt x="2207" y="1774"/>
                    <a:pt x="2208" y="1777"/>
                    <a:pt x="2209" y="1780"/>
                  </a:cubicBezTo>
                  <a:cubicBezTo>
                    <a:pt x="2209" y="1781"/>
                    <a:pt x="2209" y="1782"/>
                    <a:pt x="2208" y="1784"/>
                  </a:cubicBezTo>
                  <a:cubicBezTo>
                    <a:pt x="2206" y="1782"/>
                    <a:pt x="2205" y="1780"/>
                    <a:pt x="2204" y="1778"/>
                  </a:cubicBezTo>
                  <a:cubicBezTo>
                    <a:pt x="2165" y="1684"/>
                    <a:pt x="2109" y="1602"/>
                    <a:pt x="2045" y="1524"/>
                  </a:cubicBezTo>
                  <a:cubicBezTo>
                    <a:pt x="2020" y="1493"/>
                    <a:pt x="1993" y="1464"/>
                    <a:pt x="1968" y="1435"/>
                  </a:cubicBezTo>
                  <a:cubicBezTo>
                    <a:pt x="1953" y="1417"/>
                    <a:pt x="1937" y="1399"/>
                    <a:pt x="1923" y="1381"/>
                  </a:cubicBezTo>
                  <a:cubicBezTo>
                    <a:pt x="1904" y="1359"/>
                    <a:pt x="1889" y="1334"/>
                    <a:pt x="1880" y="1303"/>
                  </a:cubicBezTo>
                  <a:close/>
                  <a:moveTo>
                    <a:pt x="1914" y="1554"/>
                  </a:moveTo>
                  <a:cubicBezTo>
                    <a:pt x="1913" y="1594"/>
                    <a:pt x="1908" y="1635"/>
                    <a:pt x="1921" y="1674"/>
                  </a:cubicBezTo>
                  <a:cubicBezTo>
                    <a:pt x="1923" y="1681"/>
                    <a:pt x="1925" y="1688"/>
                    <a:pt x="1925" y="1696"/>
                  </a:cubicBezTo>
                  <a:cubicBezTo>
                    <a:pt x="1925" y="1701"/>
                    <a:pt x="1923" y="1707"/>
                    <a:pt x="1919" y="1710"/>
                  </a:cubicBezTo>
                  <a:cubicBezTo>
                    <a:pt x="1918" y="1712"/>
                    <a:pt x="1909" y="1710"/>
                    <a:pt x="1906" y="1707"/>
                  </a:cubicBezTo>
                  <a:cubicBezTo>
                    <a:pt x="1895" y="1697"/>
                    <a:pt x="1885" y="1687"/>
                    <a:pt x="1875" y="1676"/>
                  </a:cubicBezTo>
                  <a:cubicBezTo>
                    <a:pt x="1839" y="1635"/>
                    <a:pt x="1802" y="1593"/>
                    <a:pt x="1768" y="1550"/>
                  </a:cubicBezTo>
                  <a:cubicBezTo>
                    <a:pt x="1743" y="1521"/>
                    <a:pt x="1719" y="1490"/>
                    <a:pt x="1699" y="1457"/>
                  </a:cubicBezTo>
                  <a:cubicBezTo>
                    <a:pt x="1659" y="1390"/>
                    <a:pt x="1633" y="1317"/>
                    <a:pt x="1637" y="1236"/>
                  </a:cubicBezTo>
                  <a:cubicBezTo>
                    <a:pt x="1638" y="1216"/>
                    <a:pt x="1634" y="1196"/>
                    <a:pt x="1628" y="1176"/>
                  </a:cubicBezTo>
                  <a:cubicBezTo>
                    <a:pt x="1618" y="1141"/>
                    <a:pt x="1606" y="1107"/>
                    <a:pt x="1594" y="1073"/>
                  </a:cubicBezTo>
                  <a:cubicBezTo>
                    <a:pt x="1577" y="1028"/>
                    <a:pt x="1553" y="988"/>
                    <a:pt x="1518" y="955"/>
                  </a:cubicBezTo>
                  <a:cubicBezTo>
                    <a:pt x="1494" y="932"/>
                    <a:pt x="1474" y="906"/>
                    <a:pt x="1458" y="877"/>
                  </a:cubicBezTo>
                  <a:cubicBezTo>
                    <a:pt x="1438" y="841"/>
                    <a:pt x="1419" y="804"/>
                    <a:pt x="1397" y="769"/>
                  </a:cubicBezTo>
                  <a:cubicBezTo>
                    <a:pt x="1386" y="750"/>
                    <a:pt x="1373" y="732"/>
                    <a:pt x="1357" y="717"/>
                  </a:cubicBezTo>
                  <a:cubicBezTo>
                    <a:pt x="1325" y="688"/>
                    <a:pt x="1290" y="660"/>
                    <a:pt x="1255" y="632"/>
                  </a:cubicBezTo>
                  <a:cubicBezTo>
                    <a:pt x="1236" y="617"/>
                    <a:pt x="1214" y="604"/>
                    <a:pt x="1197" y="587"/>
                  </a:cubicBezTo>
                  <a:cubicBezTo>
                    <a:pt x="1153" y="544"/>
                    <a:pt x="1110" y="500"/>
                    <a:pt x="1104" y="434"/>
                  </a:cubicBezTo>
                  <a:cubicBezTo>
                    <a:pt x="1104" y="428"/>
                    <a:pt x="1097" y="420"/>
                    <a:pt x="1092" y="418"/>
                  </a:cubicBezTo>
                  <a:cubicBezTo>
                    <a:pt x="1066" y="406"/>
                    <a:pt x="1039" y="395"/>
                    <a:pt x="1008" y="382"/>
                  </a:cubicBezTo>
                  <a:cubicBezTo>
                    <a:pt x="1011" y="391"/>
                    <a:pt x="1013" y="399"/>
                    <a:pt x="1016" y="405"/>
                  </a:cubicBezTo>
                  <a:cubicBezTo>
                    <a:pt x="1023" y="423"/>
                    <a:pt x="1034" y="439"/>
                    <a:pt x="1039" y="457"/>
                  </a:cubicBezTo>
                  <a:cubicBezTo>
                    <a:pt x="1053" y="503"/>
                    <a:pt x="1079" y="542"/>
                    <a:pt x="1109" y="579"/>
                  </a:cubicBezTo>
                  <a:cubicBezTo>
                    <a:pt x="1142" y="619"/>
                    <a:pt x="1175" y="658"/>
                    <a:pt x="1207" y="699"/>
                  </a:cubicBezTo>
                  <a:cubicBezTo>
                    <a:pt x="1251" y="756"/>
                    <a:pt x="1292" y="815"/>
                    <a:pt x="1325" y="879"/>
                  </a:cubicBezTo>
                  <a:cubicBezTo>
                    <a:pt x="1357" y="942"/>
                    <a:pt x="1391" y="1004"/>
                    <a:pt x="1433" y="1061"/>
                  </a:cubicBezTo>
                  <a:cubicBezTo>
                    <a:pt x="1499" y="1149"/>
                    <a:pt x="1546" y="1247"/>
                    <a:pt x="1590" y="1347"/>
                  </a:cubicBezTo>
                  <a:cubicBezTo>
                    <a:pt x="1597" y="1364"/>
                    <a:pt x="1603" y="1381"/>
                    <a:pt x="1608" y="1399"/>
                  </a:cubicBezTo>
                  <a:cubicBezTo>
                    <a:pt x="1614" y="1423"/>
                    <a:pt x="1619" y="1448"/>
                    <a:pt x="1623" y="1473"/>
                  </a:cubicBezTo>
                  <a:cubicBezTo>
                    <a:pt x="1630" y="1518"/>
                    <a:pt x="1636" y="1564"/>
                    <a:pt x="1641" y="1609"/>
                  </a:cubicBezTo>
                  <a:cubicBezTo>
                    <a:pt x="1642" y="1618"/>
                    <a:pt x="1646" y="1630"/>
                    <a:pt x="1634" y="1639"/>
                  </a:cubicBezTo>
                  <a:cubicBezTo>
                    <a:pt x="1632" y="1633"/>
                    <a:pt x="1630" y="1629"/>
                    <a:pt x="1629" y="1625"/>
                  </a:cubicBezTo>
                  <a:cubicBezTo>
                    <a:pt x="1626" y="1601"/>
                    <a:pt x="1623" y="1577"/>
                    <a:pt x="1621" y="1553"/>
                  </a:cubicBezTo>
                  <a:cubicBezTo>
                    <a:pt x="1614" y="1484"/>
                    <a:pt x="1598" y="1417"/>
                    <a:pt x="1574" y="1352"/>
                  </a:cubicBezTo>
                  <a:cubicBezTo>
                    <a:pt x="1561" y="1321"/>
                    <a:pt x="1545" y="1292"/>
                    <a:pt x="1525" y="1265"/>
                  </a:cubicBezTo>
                  <a:cubicBezTo>
                    <a:pt x="1498" y="1231"/>
                    <a:pt x="1472" y="1196"/>
                    <a:pt x="1448" y="1159"/>
                  </a:cubicBezTo>
                  <a:cubicBezTo>
                    <a:pt x="1399" y="1086"/>
                    <a:pt x="1350" y="1012"/>
                    <a:pt x="1303" y="936"/>
                  </a:cubicBezTo>
                  <a:cubicBezTo>
                    <a:pt x="1229" y="818"/>
                    <a:pt x="1157" y="698"/>
                    <a:pt x="1085" y="579"/>
                  </a:cubicBezTo>
                  <a:cubicBezTo>
                    <a:pt x="1081" y="573"/>
                    <a:pt x="1077" y="568"/>
                    <a:pt x="1071" y="558"/>
                  </a:cubicBezTo>
                  <a:cubicBezTo>
                    <a:pt x="1071" y="565"/>
                    <a:pt x="1071" y="567"/>
                    <a:pt x="1072" y="569"/>
                  </a:cubicBezTo>
                  <a:cubicBezTo>
                    <a:pt x="1087" y="627"/>
                    <a:pt x="1087" y="686"/>
                    <a:pt x="1084" y="745"/>
                  </a:cubicBezTo>
                  <a:cubicBezTo>
                    <a:pt x="1083" y="781"/>
                    <a:pt x="1082" y="817"/>
                    <a:pt x="1090" y="853"/>
                  </a:cubicBezTo>
                  <a:cubicBezTo>
                    <a:pt x="1101" y="901"/>
                    <a:pt x="1124" y="943"/>
                    <a:pt x="1152" y="982"/>
                  </a:cubicBezTo>
                  <a:cubicBezTo>
                    <a:pt x="1205" y="1057"/>
                    <a:pt x="1265" y="1125"/>
                    <a:pt x="1328" y="1190"/>
                  </a:cubicBezTo>
                  <a:cubicBezTo>
                    <a:pt x="1366" y="1228"/>
                    <a:pt x="1397" y="1271"/>
                    <a:pt x="1421" y="1319"/>
                  </a:cubicBezTo>
                  <a:cubicBezTo>
                    <a:pt x="1448" y="1375"/>
                    <a:pt x="1475" y="1431"/>
                    <a:pt x="1504" y="1487"/>
                  </a:cubicBezTo>
                  <a:cubicBezTo>
                    <a:pt x="1531" y="1540"/>
                    <a:pt x="1552" y="1595"/>
                    <a:pt x="1565" y="1654"/>
                  </a:cubicBezTo>
                  <a:cubicBezTo>
                    <a:pt x="1586" y="1754"/>
                    <a:pt x="1616" y="1853"/>
                    <a:pt x="1660" y="1946"/>
                  </a:cubicBezTo>
                  <a:cubicBezTo>
                    <a:pt x="1670" y="1967"/>
                    <a:pt x="1684" y="1987"/>
                    <a:pt x="1697" y="2007"/>
                  </a:cubicBezTo>
                  <a:cubicBezTo>
                    <a:pt x="1699" y="2011"/>
                    <a:pt x="1704" y="2013"/>
                    <a:pt x="1709" y="2017"/>
                  </a:cubicBezTo>
                  <a:cubicBezTo>
                    <a:pt x="1710" y="2012"/>
                    <a:pt x="1711" y="2009"/>
                    <a:pt x="1710" y="2007"/>
                  </a:cubicBezTo>
                  <a:cubicBezTo>
                    <a:pt x="1708" y="1948"/>
                    <a:pt x="1723" y="1891"/>
                    <a:pt x="1727" y="1833"/>
                  </a:cubicBezTo>
                  <a:cubicBezTo>
                    <a:pt x="1727" y="1826"/>
                    <a:pt x="1726" y="1813"/>
                    <a:pt x="1738" y="1813"/>
                  </a:cubicBezTo>
                  <a:cubicBezTo>
                    <a:pt x="1749" y="1814"/>
                    <a:pt x="1747" y="1825"/>
                    <a:pt x="1748" y="1833"/>
                  </a:cubicBezTo>
                  <a:cubicBezTo>
                    <a:pt x="1761" y="1906"/>
                    <a:pt x="1772" y="1979"/>
                    <a:pt x="1786" y="2052"/>
                  </a:cubicBezTo>
                  <a:cubicBezTo>
                    <a:pt x="1804" y="2145"/>
                    <a:pt x="1820" y="2238"/>
                    <a:pt x="1823" y="2333"/>
                  </a:cubicBezTo>
                  <a:cubicBezTo>
                    <a:pt x="1824" y="2375"/>
                    <a:pt x="1837" y="2414"/>
                    <a:pt x="1858" y="2451"/>
                  </a:cubicBezTo>
                  <a:cubicBezTo>
                    <a:pt x="1872" y="2475"/>
                    <a:pt x="1886" y="2500"/>
                    <a:pt x="1901" y="2524"/>
                  </a:cubicBezTo>
                  <a:cubicBezTo>
                    <a:pt x="1954" y="2605"/>
                    <a:pt x="2006" y="2686"/>
                    <a:pt x="2052" y="2771"/>
                  </a:cubicBezTo>
                  <a:cubicBezTo>
                    <a:pt x="2060" y="2784"/>
                    <a:pt x="2068" y="2797"/>
                    <a:pt x="2077" y="2810"/>
                  </a:cubicBezTo>
                  <a:cubicBezTo>
                    <a:pt x="2139" y="2899"/>
                    <a:pt x="2207" y="2983"/>
                    <a:pt x="2279" y="3064"/>
                  </a:cubicBezTo>
                  <a:cubicBezTo>
                    <a:pt x="2300" y="3088"/>
                    <a:pt x="2325" y="3108"/>
                    <a:pt x="2348" y="3131"/>
                  </a:cubicBezTo>
                  <a:cubicBezTo>
                    <a:pt x="2359" y="3141"/>
                    <a:pt x="2368" y="3152"/>
                    <a:pt x="2356" y="3170"/>
                  </a:cubicBezTo>
                  <a:cubicBezTo>
                    <a:pt x="2374" y="3175"/>
                    <a:pt x="2390" y="3180"/>
                    <a:pt x="2406" y="3185"/>
                  </a:cubicBezTo>
                  <a:cubicBezTo>
                    <a:pt x="2407" y="3183"/>
                    <a:pt x="2408" y="3181"/>
                    <a:pt x="2409" y="3180"/>
                  </a:cubicBezTo>
                  <a:cubicBezTo>
                    <a:pt x="2396" y="3165"/>
                    <a:pt x="2383" y="3149"/>
                    <a:pt x="2368" y="3136"/>
                  </a:cubicBezTo>
                  <a:cubicBezTo>
                    <a:pt x="2317" y="3089"/>
                    <a:pt x="2274" y="3034"/>
                    <a:pt x="2241" y="2973"/>
                  </a:cubicBezTo>
                  <a:cubicBezTo>
                    <a:pt x="2208" y="2910"/>
                    <a:pt x="2179" y="2845"/>
                    <a:pt x="2149" y="2781"/>
                  </a:cubicBezTo>
                  <a:cubicBezTo>
                    <a:pt x="2130" y="2739"/>
                    <a:pt x="2118" y="2696"/>
                    <a:pt x="2111" y="2651"/>
                  </a:cubicBezTo>
                  <a:cubicBezTo>
                    <a:pt x="2099" y="2573"/>
                    <a:pt x="2079" y="2496"/>
                    <a:pt x="2056" y="2420"/>
                  </a:cubicBezTo>
                  <a:cubicBezTo>
                    <a:pt x="2045" y="2383"/>
                    <a:pt x="2037" y="2346"/>
                    <a:pt x="2027" y="2309"/>
                  </a:cubicBezTo>
                  <a:cubicBezTo>
                    <a:pt x="2016" y="2267"/>
                    <a:pt x="2017" y="2225"/>
                    <a:pt x="2018" y="2183"/>
                  </a:cubicBezTo>
                  <a:cubicBezTo>
                    <a:pt x="2019" y="2111"/>
                    <a:pt x="2013" y="2039"/>
                    <a:pt x="1995" y="1969"/>
                  </a:cubicBezTo>
                  <a:cubicBezTo>
                    <a:pt x="1975" y="1885"/>
                    <a:pt x="1963" y="1800"/>
                    <a:pt x="1951" y="1715"/>
                  </a:cubicBezTo>
                  <a:cubicBezTo>
                    <a:pt x="1944" y="1661"/>
                    <a:pt x="1933" y="1607"/>
                    <a:pt x="1914" y="1554"/>
                  </a:cubicBezTo>
                  <a:close/>
                  <a:moveTo>
                    <a:pt x="3246" y="563"/>
                  </a:moveTo>
                  <a:cubicBezTo>
                    <a:pt x="3244" y="560"/>
                    <a:pt x="3244" y="559"/>
                    <a:pt x="3243" y="558"/>
                  </a:cubicBezTo>
                  <a:cubicBezTo>
                    <a:pt x="3188" y="514"/>
                    <a:pt x="3129" y="474"/>
                    <a:pt x="3065" y="444"/>
                  </a:cubicBezTo>
                  <a:cubicBezTo>
                    <a:pt x="3031" y="429"/>
                    <a:pt x="2995" y="420"/>
                    <a:pt x="2957" y="421"/>
                  </a:cubicBezTo>
                  <a:cubicBezTo>
                    <a:pt x="2927" y="421"/>
                    <a:pt x="2897" y="421"/>
                    <a:pt x="2868" y="420"/>
                  </a:cubicBezTo>
                  <a:cubicBezTo>
                    <a:pt x="2818" y="418"/>
                    <a:pt x="2767" y="414"/>
                    <a:pt x="2717" y="413"/>
                  </a:cubicBezTo>
                  <a:cubicBezTo>
                    <a:pt x="2622" y="411"/>
                    <a:pt x="2530" y="430"/>
                    <a:pt x="2441" y="466"/>
                  </a:cubicBezTo>
                  <a:cubicBezTo>
                    <a:pt x="2378" y="492"/>
                    <a:pt x="2315" y="515"/>
                    <a:pt x="2249" y="531"/>
                  </a:cubicBezTo>
                  <a:cubicBezTo>
                    <a:pt x="2174" y="550"/>
                    <a:pt x="2105" y="581"/>
                    <a:pt x="2040" y="622"/>
                  </a:cubicBezTo>
                  <a:cubicBezTo>
                    <a:pt x="2018" y="636"/>
                    <a:pt x="1994" y="647"/>
                    <a:pt x="1972" y="660"/>
                  </a:cubicBezTo>
                  <a:cubicBezTo>
                    <a:pt x="1968" y="662"/>
                    <a:pt x="1964" y="665"/>
                    <a:pt x="1957" y="669"/>
                  </a:cubicBezTo>
                  <a:cubicBezTo>
                    <a:pt x="2017" y="684"/>
                    <a:pt x="2073" y="699"/>
                    <a:pt x="2130" y="712"/>
                  </a:cubicBezTo>
                  <a:cubicBezTo>
                    <a:pt x="2258" y="743"/>
                    <a:pt x="2388" y="766"/>
                    <a:pt x="2520" y="757"/>
                  </a:cubicBezTo>
                  <a:cubicBezTo>
                    <a:pt x="2568" y="754"/>
                    <a:pt x="2616" y="750"/>
                    <a:pt x="2663" y="741"/>
                  </a:cubicBezTo>
                  <a:cubicBezTo>
                    <a:pt x="2784" y="719"/>
                    <a:pt x="2899" y="680"/>
                    <a:pt x="3011" y="629"/>
                  </a:cubicBezTo>
                  <a:cubicBezTo>
                    <a:pt x="3054" y="609"/>
                    <a:pt x="3099" y="591"/>
                    <a:pt x="3146" y="581"/>
                  </a:cubicBezTo>
                  <a:cubicBezTo>
                    <a:pt x="3179" y="574"/>
                    <a:pt x="3212" y="569"/>
                    <a:pt x="3246" y="563"/>
                  </a:cubicBezTo>
                  <a:close/>
                  <a:moveTo>
                    <a:pt x="1563" y="906"/>
                  </a:moveTo>
                  <a:cubicBezTo>
                    <a:pt x="1564" y="884"/>
                    <a:pt x="1577" y="879"/>
                    <a:pt x="1593" y="879"/>
                  </a:cubicBezTo>
                  <a:cubicBezTo>
                    <a:pt x="1610" y="879"/>
                    <a:pt x="1626" y="880"/>
                    <a:pt x="1643" y="882"/>
                  </a:cubicBezTo>
                  <a:cubicBezTo>
                    <a:pt x="1655" y="884"/>
                    <a:pt x="1665" y="884"/>
                    <a:pt x="1677" y="879"/>
                  </a:cubicBezTo>
                  <a:cubicBezTo>
                    <a:pt x="1719" y="862"/>
                    <a:pt x="1763" y="849"/>
                    <a:pt x="1808" y="841"/>
                  </a:cubicBezTo>
                  <a:cubicBezTo>
                    <a:pt x="1838" y="835"/>
                    <a:pt x="1868" y="830"/>
                    <a:pt x="1898" y="825"/>
                  </a:cubicBezTo>
                  <a:cubicBezTo>
                    <a:pt x="1982" y="810"/>
                    <a:pt x="2066" y="809"/>
                    <a:pt x="2150" y="822"/>
                  </a:cubicBezTo>
                  <a:cubicBezTo>
                    <a:pt x="2212" y="832"/>
                    <a:pt x="2273" y="846"/>
                    <a:pt x="2333" y="861"/>
                  </a:cubicBezTo>
                  <a:cubicBezTo>
                    <a:pt x="2438" y="887"/>
                    <a:pt x="2542" y="915"/>
                    <a:pt x="2645" y="943"/>
                  </a:cubicBezTo>
                  <a:cubicBezTo>
                    <a:pt x="2661" y="947"/>
                    <a:pt x="2671" y="945"/>
                    <a:pt x="2681" y="932"/>
                  </a:cubicBezTo>
                  <a:cubicBezTo>
                    <a:pt x="2707" y="899"/>
                    <a:pt x="2740" y="875"/>
                    <a:pt x="2781" y="865"/>
                  </a:cubicBezTo>
                  <a:cubicBezTo>
                    <a:pt x="2812" y="858"/>
                    <a:pt x="2844" y="852"/>
                    <a:pt x="2875" y="850"/>
                  </a:cubicBezTo>
                  <a:cubicBezTo>
                    <a:pt x="2914" y="846"/>
                    <a:pt x="2954" y="847"/>
                    <a:pt x="2993" y="845"/>
                  </a:cubicBezTo>
                  <a:cubicBezTo>
                    <a:pt x="3052" y="842"/>
                    <a:pt x="3107" y="826"/>
                    <a:pt x="3157" y="793"/>
                  </a:cubicBezTo>
                  <a:cubicBezTo>
                    <a:pt x="3224" y="749"/>
                    <a:pt x="3291" y="705"/>
                    <a:pt x="3357" y="661"/>
                  </a:cubicBezTo>
                  <a:cubicBezTo>
                    <a:pt x="3361" y="658"/>
                    <a:pt x="3364" y="654"/>
                    <a:pt x="3368" y="651"/>
                  </a:cubicBezTo>
                  <a:cubicBezTo>
                    <a:pt x="3337" y="628"/>
                    <a:pt x="3308" y="607"/>
                    <a:pt x="3279" y="585"/>
                  </a:cubicBezTo>
                  <a:cubicBezTo>
                    <a:pt x="3271" y="580"/>
                    <a:pt x="3263" y="579"/>
                    <a:pt x="3254" y="580"/>
                  </a:cubicBezTo>
                  <a:cubicBezTo>
                    <a:pt x="3169" y="586"/>
                    <a:pt x="3089" y="610"/>
                    <a:pt x="3012" y="645"/>
                  </a:cubicBezTo>
                  <a:cubicBezTo>
                    <a:pt x="2871" y="709"/>
                    <a:pt x="2725" y="756"/>
                    <a:pt x="2571" y="768"/>
                  </a:cubicBezTo>
                  <a:cubicBezTo>
                    <a:pt x="2506" y="772"/>
                    <a:pt x="2441" y="772"/>
                    <a:pt x="2377" y="768"/>
                  </a:cubicBezTo>
                  <a:cubicBezTo>
                    <a:pt x="2293" y="763"/>
                    <a:pt x="2212" y="744"/>
                    <a:pt x="2130" y="725"/>
                  </a:cubicBezTo>
                  <a:cubicBezTo>
                    <a:pt x="2072" y="711"/>
                    <a:pt x="2015" y="695"/>
                    <a:pt x="1957" y="680"/>
                  </a:cubicBezTo>
                  <a:cubicBezTo>
                    <a:pt x="1946" y="678"/>
                    <a:pt x="1935" y="674"/>
                    <a:pt x="1923" y="680"/>
                  </a:cubicBezTo>
                  <a:cubicBezTo>
                    <a:pt x="1887" y="695"/>
                    <a:pt x="1850" y="709"/>
                    <a:pt x="1814" y="725"/>
                  </a:cubicBezTo>
                  <a:cubicBezTo>
                    <a:pt x="1777" y="741"/>
                    <a:pt x="1738" y="756"/>
                    <a:pt x="1698" y="767"/>
                  </a:cubicBezTo>
                  <a:cubicBezTo>
                    <a:pt x="1677" y="772"/>
                    <a:pt x="1657" y="782"/>
                    <a:pt x="1637" y="790"/>
                  </a:cubicBezTo>
                  <a:cubicBezTo>
                    <a:pt x="1632" y="792"/>
                    <a:pt x="1625" y="795"/>
                    <a:pt x="1623" y="800"/>
                  </a:cubicBezTo>
                  <a:cubicBezTo>
                    <a:pt x="1615" y="815"/>
                    <a:pt x="1600" y="817"/>
                    <a:pt x="1586" y="818"/>
                  </a:cubicBezTo>
                  <a:cubicBezTo>
                    <a:pt x="1579" y="819"/>
                    <a:pt x="1569" y="824"/>
                    <a:pt x="1567" y="813"/>
                  </a:cubicBezTo>
                  <a:cubicBezTo>
                    <a:pt x="1566" y="804"/>
                    <a:pt x="1576" y="804"/>
                    <a:pt x="1582" y="801"/>
                  </a:cubicBezTo>
                  <a:cubicBezTo>
                    <a:pt x="1607" y="792"/>
                    <a:pt x="1609" y="789"/>
                    <a:pt x="1606" y="763"/>
                  </a:cubicBezTo>
                  <a:cubicBezTo>
                    <a:pt x="1605" y="759"/>
                    <a:pt x="1603" y="755"/>
                    <a:pt x="1602" y="750"/>
                  </a:cubicBezTo>
                  <a:cubicBezTo>
                    <a:pt x="1555" y="760"/>
                    <a:pt x="1510" y="770"/>
                    <a:pt x="1470" y="800"/>
                  </a:cubicBezTo>
                  <a:cubicBezTo>
                    <a:pt x="1497" y="837"/>
                    <a:pt x="1525" y="873"/>
                    <a:pt x="1563" y="906"/>
                  </a:cubicBezTo>
                  <a:close/>
                  <a:moveTo>
                    <a:pt x="1688" y="2019"/>
                  </a:moveTo>
                  <a:cubicBezTo>
                    <a:pt x="1659" y="1983"/>
                    <a:pt x="1643" y="1945"/>
                    <a:pt x="1627" y="1907"/>
                  </a:cubicBezTo>
                  <a:cubicBezTo>
                    <a:pt x="1594" y="1827"/>
                    <a:pt x="1569" y="1745"/>
                    <a:pt x="1551" y="1661"/>
                  </a:cubicBezTo>
                  <a:cubicBezTo>
                    <a:pt x="1539" y="1609"/>
                    <a:pt x="1523" y="1558"/>
                    <a:pt x="1499" y="1509"/>
                  </a:cubicBezTo>
                  <a:cubicBezTo>
                    <a:pt x="1469" y="1451"/>
                    <a:pt x="1441" y="1392"/>
                    <a:pt x="1412" y="1333"/>
                  </a:cubicBezTo>
                  <a:cubicBezTo>
                    <a:pt x="1387" y="1281"/>
                    <a:pt x="1355" y="1234"/>
                    <a:pt x="1313" y="1194"/>
                  </a:cubicBezTo>
                  <a:cubicBezTo>
                    <a:pt x="1304" y="1185"/>
                    <a:pt x="1296" y="1176"/>
                    <a:pt x="1287" y="1167"/>
                  </a:cubicBezTo>
                  <a:cubicBezTo>
                    <a:pt x="1235" y="1111"/>
                    <a:pt x="1186" y="1053"/>
                    <a:pt x="1142" y="991"/>
                  </a:cubicBezTo>
                  <a:cubicBezTo>
                    <a:pt x="1111" y="947"/>
                    <a:pt x="1086" y="902"/>
                    <a:pt x="1076" y="849"/>
                  </a:cubicBezTo>
                  <a:cubicBezTo>
                    <a:pt x="1068" y="808"/>
                    <a:pt x="1069" y="767"/>
                    <a:pt x="1072" y="725"/>
                  </a:cubicBezTo>
                  <a:cubicBezTo>
                    <a:pt x="1077" y="653"/>
                    <a:pt x="1064" y="583"/>
                    <a:pt x="1044" y="515"/>
                  </a:cubicBezTo>
                  <a:cubicBezTo>
                    <a:pt x="1039" y="498"/>
                    <a:pt x="1029" y="484"/>
                    <a:pt x="1013" y="471"/>
                  </a:cubicBezTo>
                  <a:cubicBezTo>
                    <a:pt x="1014" y="480"/>
                    <a:pt x="1015" y="485"/>
                    <a:pt x="1016" y="491"/>
                  </a:cubicBezTo>
                  <a:cubicBezTo>
                    <a:pt x="1034" y="581"/>
                    <a:pt x="1047" y="671"/>
                    <a:pt x="1053" y="763"/>
                  </a:cubicBezTo>
                  <a:cubicBezTo>
                    <a:pt x="1061" y="859"/>
                    <a:pt x="1072" y="955"/>
                    <a:pt x="1092" y="1050"/>
                  </a:cubicBezTo>
                  <a:cubicBezTo>
                    <a:pt x="1107" y="1122"/>
                    <a:pt x="1130" y="1191"/>
                    <a:pt x="1166" y="1256"/>
                  </a:cubicBezTo>
                  <a:cubicBezTo>
                    <a:pt x="1189" y="1297"/>
                    <a:pt x="1209" y="1340"/>
                    <a:pt x="1232" y="1381"/>
                  </a:cubicBezTo>
                  <a:cubicBezTo>
                    <a:pt x="1265" y="1439"/>
                    <a:pt x="1284" y="1501"/>
                    <a:pt x="1289" y="1567"/>
                  </a:cubicBezTo>
                  <a:cubicBezTo>
                    <a:pt x="1292" y="1599"/>
                    <a:pt x="1302" y="1630"/>
                    <a:pt x="1320" y="1657"/>
                  </a:cubicBezTo>
                  <a:cubicBezTo>
                    <a:pt x="1336" y="1682"/>
                    <a:pt x="1353" y="1707"/>
                    <a:pt x="1370" y="1731"/>
                  </a:cubicBezTo>
                  <a:cubicBezTo>
                    <a:pt x="1393" y="1766"/>
                    <a:pt x="1422" y="1795"/>
                    <a:pt x="1453" y="1823"/>
                  </a:cubicBezTo>
                  <a:cubicBezTo>
                    <a:pt x="1469" y="1837"/>
                    <a:pt x="1487" y="1848"/>
                    <a:pt x="1508" y="1852"/>
                  </a:cubicBezTo>
                  <a:cubicBezTo>
                    <a:pt x="1517" y="1853"/>
                    <a:pt x="1525" y="1856"/>
                    <a:pt x="1534" y="1859"/>
                  </a:cubicBezTo>
                  <a:cubicBezTo>
                    <a:pt x="1547" y="1864"/>
                    <a:pt x="1557" y="1872"/>
                    <a:pt x="1560" y="1888"/>
                  </a:cubicBezTo>
                  <a:cubicBezTo>
                    <a:pt x="1562" y="1899"/>
                    <a:pt x="1567" y="1910"/>
                    <a:pt x="1573" y="1920"/>
                  </a:cubicBezTo>
                  <a:cubicBezTo>
                    <a:pt x="1588" y="1945"/>
                    <a:pt x="1605" y="1970"/>
                    <a:pt x="1621" y="1995"/>
                  </a:cubicBezTo>
                  <a:cubicBezTo>
                    <a:pt x="1624" y="2000"/>
                    <a:pt x="1628" y="2005"/>
                    <a:pt x="1633" y="2007"/>
                  </a:cubicBezTo>
                  <a:cubicBezTo>
                    <a:pt x="1649" y="2014"/>
                    <a:pt x="1666" y="2019"/>
                    <a:pt x="1688" y="2019"/>
                  </a:cubicBezTo>
                  <a:close/>
                  <a:moveTo>
                    <a:pt x="2378" y="1072"/>
                  </a:moveTo>
                  <a:cubicBezTo>
                    <a:pt x="2378" y="1070"/>
                    <a:pt x="2378" y="1069"/>
                    <a:pt x="2378" y="1068"/>
                  </a:cubicBezTo>
                  <a:cubicBezTo>
                    <a:pt x="2371" y="1064"/>
                    <a:pt x="2363" y="1061"/>
                    <a:pt x="2356" y="1058"/>
                  </a:cubicBezTo>
                  <a:cubicBezTo>
                    <a:pt x="2278" y="1031"/>
                    <a:pt x="2200" y="1004"/>
                    <a:pt x="2122" y="976"/>
                  </a:cubicBezTo>
                  <a:cubicBezTo>
                    <a:pt x="2111" y="972"/>
                    <a:pt x="2100" y="969"/>
                    <a:pt x="2090" y="962"/>
                  </a:cubicBezTo>
                  <a:cubicBezTo>
                    <a:pt x="2084" y="958"/>
                    <a:pt x="2079" y="956"/>
                    <a:pt x="2072" y="957"/>
                  </a:cubicBezTo>
                  <a:cubicBezTo>
                    <a:pt x="2065" y="958"/>
                    <a:pt x="2058" y="959"/>
                    <a:pt x="2051" y="960"/>
                  </a:cubicBezTo>
                  <a:cubicBezTo>
                    <a:pt x="1962" y="972"/>
                    <a:pt x="1875" y="965"/>
                    <a:pt x="1790" y="937"/>
                  </a:cubicBezTo>
                  <a:cubicBezTo>
                    <a:pt x="1762" y="928"/>
                    <a:pt x="1734" y="918"/>
                    <a:pt x="1705" y="911"/>
                  </a:cubicBezTo>
                  <a:cubicBezTo>
                    <a:pt x="1646" y="896"/>
                    <a:pt x="1644" y="897"/>
                    <a:pt x="1606" y="945"/>
                  </a:cubicBezTo>
                  <a:cubicBezTo>
                    <a:pt x="1605" y="945"/>
                    <a:pt x="1605" y="946"/>
                    <a:pt x="1605" y="947"/>
                  </a:cubicBezTo>
                  <a:cubicBezTo>
                    <a:pt x="1606" y="949"/>
                    <a:pt x="1608" y="952"/>
                    <a:pt x="1610" y="954"/>
                  </a:cubicBezTo>
                  <a:cubicBezTo>
                    <a:pt x="1658" y="1001"/>
                    <a:pt x="1698" y="1055"/>
                    <a:pt x="1736" y="1112"/>
                  </a:cubicBezTo>
                  <a:cubicBezTo>
                    <a:pt x="1767" y="1157"/>
                    <a:pt x="1795" y="1205"/>
                    <a:pt x="1823" y="1252"/>
                  </a:cubicBezTo>
                  <a:cubicBezTo>
                    <a:pt x="1836" y="1274"/>
                    <a:pt x="1856" y="1280"/>
                    <a:pt x="1878" y="1285"/>
                  </a:cubicBezTo>
                  <a:cubicBezTo>
                    <a:pt x="1879" y="1284"/>
                    <a:pt x="1880" y="1283"/>
                    <a:pt x="1880" y="1282"/>
                  </a:cubicBezTo>
                  <a:cubicBezTo>
                    <a:pt x="1881" y="1280"/>
                    <a:pt x="1881" y="1278"/>
                    <a:pt x="1882" y="1276"/>
                  </a:cubicBezTo>
                  <a:cubicBezTo>
                    <a:pt x="1885" y="1257"/>
                    <a:pt x="1891" y="1255"/>
                    <a:pt x="1908" y="1263"/>
                  </a:cubicBezTo>
                  <a:cubicBezTo>
                    <a:pt x="1917" y="1267"/>
                    <a:pt x="1925" y="1271"/>
                    <a:pt x="1933" y="1275"/>
                  </a:cubicBezTo>
                  <a:cubicBezTo>
                    <a:pt x="1950" y="1265"/>
                    <a:pt x="1966" y="1255"/>
                    <a:pt x="1983" y="1247"/>
                  </a:cubicBezTo>
                  <a:cubicBezTo>
                    <a:pt x="2002" y="1239"/>
                    <a:pt x="2020" y="1229"/>
                    <a:pt x="2034" y="1214"/>
                  </a:cubicBezTo>
                  <a:cubicBezTo>
                    <a:pt x="2056" y="1193"/>
                    <a:pt x="2081" y="1178"/>
                    <a:pt x="2109" y="1165"/>
                  </a:cubicBezTo>
                  <a:cubicBezTo>
                    <a:pt x="2114" y="1163"/>
                    <a:pt x="2120" y="1160"/>
                    <a:pt x="2128" y="1155"/>
                  </a:cubicBezTo>
                  <a:cubicBezTo>
                    <a:pt x="2117" y="1148"/>
                    <a:pt x="2108" y="1143"/>
                    <a:pt x="2099" y="1136"/>
                  </a:cubicBezTo>
                  <a:cubicBezTo>
                    <a:pt x="2089" y="1130"/>
                    <a:pt x="2080" y="1123"/>
                    <a:pt x="2072" y="1115"/>
                  </a:cubicBezTo>
                  <a:cubicBezTo>
                    <a:pt x="2069" y="1113"/>
                    <a:pt x="2069" y="1107"/>
                    <a:pt x="2068" y="1103"/>
                  </a:cubicBezTo>
                  <a:cubicBezTo>
                    <a:pt x="2073" y="1102"/>
                    <a:pt x="2077" y="1100"/>
                    <a:pt x="2082" y="1101"/>
                  </a:cubicBezTo>
                  <a:cubicBezTo>
                    <a:pt x="2086" y="1102"/>
                    <a:pt x="2091" y="1104"/>
                    <a:pt x="2096" y="1107"/>
                  </a:cubicBezTo>
                  <a:cubicBezTo>
                    <a:pt x="2113" y="1115"/>
                    <a:pt x="2131" y="1123"/>
                    <a:pt x="2148" y="1132"/>
                  </a:cubicBezTo>
                  <a:cubicBezTo>
                    <a:pt x="2161" y="1139"/>
                    <a:pt x="2172" y="1141"/>
                    <a:pt x="2185" y="1135"/>
                  </a:cubicBezTo>
                  <a:cubicBezTo>
                    <a:pt x="2197" y="1130"/>
                    <a:pt x="2209" y="1128"/>
                    <a:pt x="2221" y="1124"/>
                  </a:cubicBezTo>
                  <a:cubicBezTo>
                    <a:pt x="2273" y="1106"/>
                    <a:pt x="2325" y="1089"/>
                    <a:pt x="2378" y="1072"/>
                  </a:cubicBezTo>
                  <a:close/>
                  <a:moveTo>
                    <a:pt x="1425" y="778"/>
                  </a:moveTo>
                  <a:cubicBezTo>
                    <a:pt x="1428" y="762"/>
                    <a:pt x="1433" y="746"/>
                    <a:pt x="1433" y="731"/>
                  </a:cubicBezTo>
                  <a:cubicBezTo>
                    <a:pt x="1432" y="697"/>
                    <a:pt x="1430" y="664"/>
                    <a:pt x="1424" y="631"/>
                  </a:cubicBezTo>
                  <a:cubicBezTo>
                    <a:pt x="1413" y="564"/>
                    <a:pt x="1400" y="498"/>
                    <a:pt x="1388" y="432"/>
                  </a:cubicBezTo>
                  <a:cubicBezTo>
                    <a:pt x="1384" y="405"/>
                    <a:pt x="1371" y="384"/>
                    <a:pt x="1352" y="366"/>
                  </a:cubicBezTo>
                  <a:cubicBezTo>
                    <a:pt x="1332" y="347"/>
                    <a:pt x="1310" y="330"/>
                    <a:pt x="1292" y="309"/>
                  </a:cubicBezTo>
                  <a:cubicBezTo>
                    <a:pt x="1265" y="280"/>
                    <a:pt x="1233" y="258"/>
                    <a:pt x="1198" y="240"/>
                  </a:cubicBezTo>
                  <a:cubicBezTo>
                    <a:pt x="1145" y="212"/>
                    <a:pt x="1090" y="193"/>
                    <a:pt x="1029" y="193"/>
                  </a:cubicBezTo>
                  <a:cubicBezTo>
                    <a:pt x="1003" y="193"/>
                    <a:pt x="976" y="190"/>
                    <a:pt x="949" y="186"/>
                  </a:cubicBezTo>
                  <a:cubicBezTo>
                    <a:pt x="930" y="184"/>
                    <a:pt x="912" y="180"/>
                    <a:pt x="893" y="177"/>
                  </a:cubicBezTo>
                  <a:cubicBezTo>
                    <a:pt x="899" y="183"/>
                    <a:pt x="905" y="185"/>
                    <a:pt x="912" y="188"/>
                  </a:cubicBezTo>
                  <a:cubicBezTo>
                    <a:pt x="938" y="198"/>
                    <a:pt x="963" y="210"/>
                    <a:pt x="983" y="229"/>
                  </a:cubicBezTo>
                  <a:cubicBezTo>
                    <a:pt x="1000" y="246"/>
                    <a:pt x="1016" y="262"/>
                    <a:pt x="1033" y="278"/>
                  </a:cubicBezTo>
                  <a:cubicBezTo>
                    <a:pt x="1042" y="287"/>
                    <a:pt x="1052" y="294"/>
                    <a:pt x="1062" y="301"/>
                  </a:cubicBezTo>
                  <a:cubicBezTo>
                    <a:pt x="1067" y="305"/>
                    <a:pt x="1073" y="307"/>
                    <a:pt x="1080" y="303"/>
                  </a:cubicBezTo>
                  <a:cubicBezTo>
                    <a:pt x="1099" y="293"/>
                    <a:pt x="1119" y="296"/>
                    <a:pt x="1139" y="301"/>
                  </a:cubicBezTo>
                  <a:cubicBezTo>
                    <a:pt x="1163" y="307"/>
                    <a:pt x="1172" y="322"/>
                    <a:pt x="1175" y="344"/>
                  </a:cubicBezTo>
                  <a:cubicBezTo>
                    <a:pt x="1178" y="369"/>
                    <a:pt x="1166" y="385"/>
                    <a:pt x="1141" y="387"/>
                  </a:cubicBezTo>
                  <a:cubicBezTo>
                    <a:pt x="1109" y="389"/>
                    <a:pt x="1079" y="369"/>
                    <a:pt x="1069" y="339"/>
                  </a:cubicBezTo>
                  <a:cubicBezTo>
                    <a:pt x="1069" y="336"/>
                    <a:pt x="1068" y="334"/>
                    <a:pt x="1065" y="327"/>
                  </a:cubicBezTo>
                  <a:cubicBezTo>
                    <a:pt x="1051" y="343"/>
                    <a:pt x="1039" y="357"/>
                    <a:pt x="1025" y="373"/>
                  </a:cubicBezTo>
                  <a:cubicBezTo>
                    <a:pt x="1047" y="383"/>
                    <a:pt x="1068" y="392"/>
                    <a:pt x="1089" y="400"/>
                  </a:cubicBezTo>
                  <a:cubicBezTo>
                    <a:pt x="1108" y="407"/>
                    <a:pt x="1119" y="418"/>
                    <a:pt x="1120" y="440"/>
                  </a:cubicBezTo>
                  <a:cubicBezTo>
                    <a:pt x="1120" y="459"/>
                    <a:pt x="1127" y="478"/>
                    <a:pt x="1138" y="495"/>
                  </a:cubicBezTo>
                  <a:cubicBezTo>
                    <a:pt x="1162" y="531"/>
                    <a:pt x="1188" y="564"/>
                    <a:pt x="1223" y="590"/>
                  </a:cubicBezTo>
                  <a:cubicBezTo>
                    <a:pt x="1251" y="611"/>
                    <a:pt x="1279" y="632"/>
                    <a:pt x="1307" y="653"/>
                  </a:cubicBezTo>
                  <a:cubicBezTo>
                    <a:pt x="1328" y="670"/>
                    <a:pt x="1349" y="687"/>
                    <a:pt x="1367" y="707"/>
                  </a:cubicBezTo>
                  <a:cubicBezTo>
                    <a:pt x="1387" y="728"/>
                    <a:pt x="1404" y="752"/>
                    <a:pt x="1425" y="778"/>
                  </a:cubicBezTo>
                  <a:close/>
                  <a:moveTo>
                    <a:pt x="1684" y="889"/>
                  </a:moveTo>
                  <a:cubicBezTo>
                    <a:pt x="1721" y="900"/>
                    <a:pt x="1754" y="909"/>
                    <a:pt x="1785" y="919"/>
                  </a:cubicBezTo>
                  <a:cubicBezTo>
                    <a:pt x="1876" y="951"/>
                    <a:pt x="1969" y="956"/>
                    <a:pt x="2064" y="943"/>
                  </a:cubicBezTo>
                  <a:cubicBezTo>
                    <a:pt x="2106" y="937"/>
                    <a:pt x="2148" y="932"/>
                    <a:pt x="2190" y="929"/>
                  </a:cubicBezTo>
                  <a:cubicBezTo>
                    <a:pt x="2229" y="925"/>
                    <a:pt x="2256" y="950"/>
                    <a:pt x="2281" y="976"/>
                  </a:cubicBezTo>
                  <a:cubicBezTo>
                    <a:pt x="2289" y="984"/>
                    <a:pt x="2285" y="993"/>
                    <a:pt x="2273" y="993"/>
                  </a:cubicBezTo>
                  <a:cubicBezTo>
                    <a:pt x="2260" y="992"/>
                    <a:pt x="2248" y="990"/>
                    <a:pt x="2236" y="987"/>
                  </a:cubicBezTo>
                  <a:cubicBezTo>
                    <a:pt x="2210" y="980"/>
                    <a:pt x="2185" y="972"/>
                    <a:pt x="2159" y="965"/>
                  </a:cubicBezTo>
                  <a:cubicBezTo>
                    <a:pt x="2153" y="963"/>
                    <a:pt x="2147" y="963"/>
                    <a:pt x="2141" y="962"/>
                  </a:cubicBezTo>
                  <a:cubicBezTo>
                    <a:pt x="2143" y="966"/>
                    <a:pt x="2144" y="967"/>
                    <a:pt x="2146" y="968"/>
                  </a:cubicBezTo>
                  <a:cubicBezTo>
                    <a:pt x="2230" y="998"/>
                    <a:pt x="2313" y="1028"/>
                    <a:pt x="2396" y="1058"/>
                  </a:cubicBezTo>
                  <a:cubicBezTo>
                    <a:pt x="2402" y="1060"/>
                    <a:pt x="2409" y="1061"/>
                    <a:pt x="2415" y="1060"/>
                  </a:cubicBezTo>
                  <a:cubicBezTo>
                    <a:pt x="2458" y="1050"/>
                    <a:pt x="2501" y="1040"/>
                    <a:pt x="2544" y="1028"/>
                  </a:cubicBezTo>
                  <a:cubicBezTo>
                    <a:pt x="2581" y="1018"/>
                    <a:pt x="2614" y="1000"/>
                    <a:pt x="2642" y="974"/>
                  </a:cubicBezTo>
                  <a:cubicBezTo>
                    <a:pt x="2646" y="970"/>
                    <a:pt x="2649" y="965"/>
                    <a:pt x="2654" y="960"/>
                  </a:cubicBezTo>
                  <a:cubicBezTo>
                    <a:pt x="2641" y="956"/>
                    <a:pt x="2630" y="954"/>
                    <a:pt x="2620" y="951"/>
                  </a:cubicBezTo>
                  <a:cubicBezTo>
                    <a:pt x="2520" y="924"/>
                    <a:pt x="2420" y="896"/>
                    <a:pt x="2319" y="869"/>
                  </a:cubicBezTo>
                  <a:cubicBezTo>
                    <a:pt x="2250" y="850"/>
                    <a:pt x="2180" y="834"/>
                    <a:pt x="2108" y="828"/>
                  </a:cubicBezTo>
                  <a:cubicBezTo>
                    <a:pt x="1984" y="817"/>
                    <a:pt x="1864" y="838"/>
                    <a:pt x="1746" y="868"/>
                  </a:cubicBezTo>
                  <a:cubicBezTo>
                    <a:pt x="1726" y="873"/>
                    <a:pt x="1708" y="881"/>
                    <a:pt x="1684" y="889"/>
                  </a:cubicBezTo>
                  <a:close/>
                  <a:moveTo>
                    <a:pt x="2923" y="390"/>
                  </a:moveTo>
                  <a:cubicBezTo>
                    <a:pt x="2923" y="389"/>
                    <a:pt x="2923" y="388"/>
                    <a:pt x="2923" y="386"/>
                  </a:cubicBezTo>
                  <a:cubicBezTo>
                    <a:pt x="2896" y="379"/>
                    <a:pt x="2869" y="371"/>
                    <a:pt x="2842" y="365"/>
                  </a:cubicBezTo>
                  <a:cubicBezTo>
                    <a:pt x="2759" y="346"/>
                    <a:pt x="2674" y="335"/>
                    <a:pt x="2589" y="331"/>
                  </a:cubicBezTo>
                  <a:cubicBezTo>
                    <a:pt x="2512" y="328"/>
                    <a:pt x="2435" y="328"/>
                    <a:pt x="2359" y="341"/>
                  </a:cubicBezTo>
                  <a:cubicBezTo>
                    <a:pt x="2255" y="358"/>
                    <a:pt x="2155" y="389"/>
                    <a:pt x="2058" y="428"/>
                  </a:cubicBezTo>
                  <a:cubicBezTo>
                    <a:pt x="1969" y="464"/>
                    <a:pt x="1880" y="496"/>
                    <a:pt x="1787" y="517"/>
                  </a:cubicBezTo>
                  <a:cubicBezTo>
                    <a:pt x="1712" y="534"/>
                    <a:pt x="1638" y="555"/>
                    <a:pt x="1563" y="574"/>
                  </a:cubicBezTo>
                  <a:cubicBezTo>
                    <a:pt x="1519" y="585"/>
                    <a:pt x="1490" y="612"/>
                    <a:pt x="1476" y="655"/>
                  </a:cubicBezTo>
                  <a:cubicBezTo>
                    <a:pt x="1468" y="679"/>
                    <a:pt x="1460" y="703"/>
                    <a:pt x="1453" y="727"/>
                  </a:cubicBezTo>
                  <a:cubicBezTo>
                    <a:pt x="1447" y="747"/>
                    <a:pt x="1452" y="765"/>
                    <a:pt x="1463" y="787"/>
                  </a:cubicBezTo>
                  <a:cubicBezTo>
                    <a:pt x="1505" y="754"/>
                    <a:pt x="1555" y="748"/>
                    <a:pt x="1603" y="734"/>
                  </a:cubicBezTo>
                  <a:cubicBezTo>
                    <a:pt x="1601" y="693"/>
                    <a:pt x="1623" y="670"/>
                    <a:pt x="1656" y="655"/>
                  </a:cubicBezTo>
                  <a:cubicBezTo>
                    <a:pt x="1658" y="655"/>
                    <a:pt x="1659" y="654"/>
                    <a:pt x="1660" y="654"/>
                  </a:cubicBezTo>
                  <a:cubicBezTo>
                    <a:pt x="1708" y="634"/>
                    <a:pt x="1755" y="613"/>
                    <a:pt x="1804" y="597"/>
                  </a:cubicBezTo>
                  <a:cubicBezTo>
                    <a:pt x="1916" y="561"/>
                    <a:pt x="2025" y="519"/>
                    <a:pt x="2128" y="464"/>
                  </a:cubicBezTo>
                  <a:cubicBezTo>
                    <a:pt x="2225" y="413"/>
                    <a:pt x="2328" y="387"/>
                    <a:pt x="2436" y="383"/>
                  </a:cubicBezTo>
                  <a:cubicBezTo>
                    <a:pt x="2550" y="379"/>
                    <a:pt x="2664" y="377"/>
                    <a:pt x="2778" y="374"/>
                  </a:cubicBezTo>
                  <a:cubicBezTo>
                    <a:pt x="2795" y="374"/>
                    <a:pt x="2811" y="375"/>
                    <a:pt x="2828" y="377"/>
                  </a:cubicBezTo>
                  <a:cubicBezTo>
                    <a:pt x="2860" y="381"/>
                    <a:pt x="2891" y="385"/>
                    <a:pt x="2923" y="390"/>
                  </a:cubicBezTo>
                  <a:close/>
                  <a:moveTo>
                    <a:pt x="1905" y="1689"/>
                  </a:moveTo>
                  <a:cubicBezTo>
                    <a:pt x="1907" y="1688"/>
                    <a:pt x="1909" y="1688"/>
                    <a:pt x="1911" y="1687"/>
                  </a:cubicBezTo>
                  <a:cubicBezTo>
                    <a:pt x="1896" y="1650"/>
                    <a:pt x="1896" y="1611"/>
                    <a:pt x="1898" y="1573"/>
                  </a:cubicBezTo>
                  <a:cubicBezTo>
                    <a:pt x="1901" y="1521"/>
                    <a:pt x="1889" y="1472"/>
                    <a:pt x="1865" y="1426"/>
                  </a:cubicBezTo>
                  <a:cubicBezTo>
                    <a:pt x="1861" y="1420"/>
                    <a:pt x="1858" y="1413"/>
                    <a:pt x="1856" y="1407"/>
                  </a:cubicBezTo>
                  <a:cubicBezTo>
                    <a:pt x="1839" y="1368"/>
                    <a:pt x="1823" y="1330"/>
                    <a:pt x="1823" y="1288"/>
                  </a:cubicBezTo>
                  <a:cubicBezTo>
                    <a:pt x="1823" y="1282"/>
                    <a:pt x="1820" y="1275"/>
                    <a:pt x="1817" y="1270"/>
                  </a:cubicBezTo>
                  <a:cubicBezTo>
                    <a:pt x="1784" y="1217"/>
                    <a:pt x="1753" y="1164"/>
                    <a:pt x="1719" y="1113"/>
                  </a:cubicBezTo>
                  <a:cubicBezTo>
                    <a:pt x="1684" y="1061"/>
                    <a:pt x="1646" y="1011"/>
                    <a:pt x="1601" y="967"/>
                  </a:cubicBezTo>
                  <a:cubicBezTo>
                    <a:pt x="1551" y="917"/>
                    <a:pt x="1498" y="868"/>
                    <a:pt x="1458" y="809"/>
                  </a:cubicBezTo>
                  <a:cubicBezTo>
                    <a:pt x="1453" y="801"/>
                    <a:pt x="1446" y="800"/>
                    <a:pt x="1437" y="804"/>
                  </a:cubicBezTo>
                  <a:cubicBezTo>
                    <a:pt x="1447" y="824"/>
                    <a:pt x="1458" y="844"/>
                    <a:pt x="1468" y="864"/>
                  </a:cubicBezTo>
                  <a:cubicBezTo>
                    <a:pt x="1484" y="894"/>
                    <a:pt x="1504" y="920"/>
                    <a:pt x="1528" y="944"/>
                  </a:cubicBezTo>
                  <a:cubicBezTo>
                    <a:pt x="1566" y="980"/>
                    <a:pt x="1592" y="1024"/>
                    <a:pt x="1610" y="1073"/>
                  </a:cubicBezTo>
                  <a:cubicBezTo>
                    <a:pt x="1620" y="1100"/>
                    <a:pt x="1628" y="1128"/>
                    <a:pt x="1638" y="1156"/>
                  </a:cubicBezTo>
                  <a:cubicBezTo>
                    <a:pt x="1649" y="1187"/>
                    <a:pt x="1653" y="1219"/>
                    <a:pt x="1652" y="1252"/>
                  </a:cubicBezTo>
                  <a:cubicBezTo>
                    <a:pt x="1652" y="1274"/>
                    <a:pt x="1654" y="1297"/>
                    <a:pt x="1659" y="1319"/>
                  </a:cubicBezTo>
                  <a:cubicBezTo>
                    <a:pt x="1677" y="1404"/>
                    <a:pt x="1720" y="1476"/>
                    <a:pt x="1778" y="1541"/>
                  </a:cubicBezTo>
                  <a:cubicBezTo>
                    <a:pt x="1814" y="1582"/>
                    <a:pt x="1849" y="1625"/>
                    <a:pt x="1885" y="1667"/>
                  </a:cubicBezTo>
                  <a:cubicBezTo>
                    <a:pt x="1892" y="1674"/>
                    <a:pt x="1899" y="1682"/>
                    <a:pt x="1905" y="1689"/>
                  </a:cubicBezTo>
                  <a:close/>
                  <a:moveTo>
                    <a:pt x="1587" y="1983"/>
                  </a:moveTo>
                  <a:cubicBezTo>
                    <a:pt x="1588" y="1982"/>
                    <a:pt x="1589" y="1981"/>
                    <a:pt x="1590" y="1980"/>
                  </a:cubicBezTo>
                  <a:cubicBezTo>
                    <a:pt x="1588" y="1976"/>
                    <a:pt x="1586" y="1972"/>
                    <a:pt x="1584" y="1969"/>
                  </a:cubicBezTo>
                  <a:cubicBezTo>
                    <a:pt x="1568" y="1943"/>
                    <a:pt x="1550" y="1918"/>
                    <a:pt x="1542" y="1888"/>
                  </a:cubicBezTo>
                  <a:cubicBezTo>
                    <a:pt x="1540" y="1883"/>
                    <a:pt x="1534" y="1878"/>
                    <a:pt x="1529" y="1875"/>
                  </a:cubicBezTo>
                  <a:cubicBezTo>
                    <a:pt x="1520" y="1871"/>
                    <a:pt x="1511" y="1868"/>
                    <a:pt x="1502" y="1867"/>
                  </a:cubicBezTo>
                  <a:cubicBezTo>
                    <a:pt x="1482" y="1864"/>
                    <a:pt x="1466" y="1855"/>
                    <a:pt x="1451" y="1843"/>
                  </a:cubicBezTo>
                  <a:cubicBezTo>
                    <a:pt x="1439" y="1833"/>
                    <a:pt x="1428" y="1822"/>
                    <a:pt x="1417" y="1812"/>
                  </a:cubicBezTo>
                  <a:cubicBezTo>
                    <a:pt x="1377" y="1775"/>
                    <a:pt x="1349" y="1729"/>
                    <a:pt x="1318" y="1685"/>
                  </a:cubicBezTo>
                  <a:cubicBezTo>
                    <a:pt x="1292" y="1647"/>
                    <a:pt x="1276" y="1606"/>
                    <a:pt x="1272" y="1560"/>
                  </a:cubicBezTo>
                  <a:cubicBezTo>
                    <a:pt x="1268" y="1502"/>
                    <a:pt x="1250" y="1449"/>
                    <a:pt x="1223" y="1399"/>
                  </a:cubicBezTo>
                  <a:cubicBezTo>
                    <a:pt x="1192" y="1342"/>
                    <a:pt x="1162" y="1285"/>
                    <a:pt x="1133" y="1227"/>
                  </a:cubicBezTo>
                  <a:cubicBezTo>
                    <a:pt x="1118" y="1197"/>
                    <a:pt x="1105" y="1166"/>
                    <a:pt x="1096" y="1134"/>
                  </a:cubicBezTo>
                  <a:cubicBezTo>
                    <a:pt x="1074" y="1054"/>
                    <a:pt x="1058" y="972"/>
                    <a:pt x="1049" y="890"/>
                  </a:cubicBezTo>
                  <a:cubicBezTo>
                    <a:pt x="1042" y="825"/>
                    <a:pt x="1037" y="760"/>
                    <a:pt x="1031" y="694"/>
                  </a:cubicBezTo>
                  <a:cubicBezTo>
                    <a:pt x="1028" y="661"/>
                    <a:pt x="1023" y="628"/>
                    <a:pt x="1019" y="595"/>
                  </a:cubicBezTo>
                  <a:cubicBezTo>
                    <a:pt x="1018" y="595"/>
                    <a:pt x="1016" y="595"/>
                    <a:pt x="1015" y="595"/>
                  </a:cubicBezTo>
                  <a:cubicBezTo>
                    <a:pt x="1009" y="625"/>
                    <a:pt x="1004" y="655"/>
                    <a:pt x="999" y="685"/>
                  </a:cubicBezTo>
                  <a:cubicBezTo>
                    <a:pt x="986" y="761"/>
                    <a:pt x="983" y="837"/>
                    <a:pt x="998" y="913"/>
                  </a:cubicBezTo>
                  <a:cubicBezTo>
                    <a:pt x="1007" y="958"/>
                    <a:pt x="1015" y="1003"/>
                    <a:pt x="1023" y="1048"/>
                  </a:cubicBezTo>
                  <a:cubicBezTo>
                    <a:pt x="1036" y="1128"/>
                    <a:pt x="1048" y="1209"/>
                    <a:pt x="1070" y="1287"/>
                  </a:cubicBezTo>
                  <a:cubicBezTo>
                    <a:pt x="1090" y="1357"/>
                    <a:pt x="1114" y="1426"/>
                    <a:pt x="1154" y="1488"/>
                  </a:cubicBezTo>
                  <a:cubicBezTo>
                    <a:pt x="1212" y="1578"/>
                    <a:pt x="1270" y="1669"/>
                    <a:pt x="1329" y="1759"/>
                  </a:cubicBezTo>
                  <a:cubicBezTo>
                    <a:pt x="1353" y="1797"/>
                    <a:pt x="1382" y="1831"/>
                    <a:pt x="1418" y="1860"/>
                  </a:cubicBezTo>
                  <a:cubicBezTo>
                    <a:pt x="1459" y="1892"/>
                    <a:pt x="1501" y="1923"/>
                    <a:pt x="1543" y="1954"/>
                  </a:cubicBezTo>
                  <a:cubicBezTo>
                    <a:pt x="1557" y="1965"/>
                    <a:pt x="1572" y="1974"/>
                    <a:pt x="1587" y="1983"/>
                  </a:cubicBezTo>
                  <a:close/>
                  <a:moveTo>
                    <a:pt x="2343" y="3154"/>
                  </a:moveTo>
                  <a:cubicBezTo>
                    <a:pt x="2344" y="3152"/>
                    <a:pt x="2346" y="3150"/>
                    <a:pt x="2347" y="3148"/>
                  </a:cubicBezTo>
                  <a:cubicBezTo>
                    <a:pt x="2340" y="3143"/>
                    <a:pt x="2333" y="3139"/>
                    <a:pt x="2328" y="3134"/>
                  </a:cubicBezTo>
                  <a:cubicBezTo>
                    <a:pt x="2301" y="3107"/>
                    <a:pt x="2272" y="3082"/>
                    <a:pt x="2248" y="3053"/>
                  </a:cubicBezTo>
                  <a:cubicBezTo>
                    <a:pt x="2202" y="3000"/>
                    <a:pt x="2158" y="2945"/>
                    <a:pt x="2115" y="2889"/>
                  </a:cubicBezTo>
                  <a:cubicBezTo>
                    <a:pt x="2084" y="2847"/>
                    <a:pt x="2055" y="2803"/>
                    <a:pt x="2028" y="2759"/>
                  </a:cubicBezTo>
                  <a:cubicBezTo>
                    <a:pt x="1992" y="2703"/>
                    <a:pt x="1959" y="2646"/>
                    <a:pt x="1925" y="2589"/>
                  </a:cubicBezTo>
                  <a:cubicBezTo>
                    <a:pt x="1900" y="2549"/>
                    <a:pt x="1875" y="2509"/>
                    <a:pt x="1850" y="2469"/>
                  </a:cubicBezTo>
                  <a:cubicBezTo>
                    <a:pt x="1823" y="2424"/>
                    <a:pt x="1810" y="2375"/>
                    <a:pt x="1808" y="2322"/>
                  </a:cubicBezTo>
                  <a:cubicBezTo>
                    <a:pt x="1806" y="2279"/>
                    <a:pt x="1802" y="2236"/>
                    <a:pt x="1796" y="2194"/>
                  </a:cubicBezTo>
                  <a:cubicBezTo>
                    <a:pt x="1783" y="2111"/>
                    <a:pt x="1768" y="2029"/>
                    <a:pt x="1754" y="1947"/>
                  </a:cubicBezTo>
                  <a:cubicBezTo>
                    <a:pt x="1750" y="1923"/>
                    <a:pt x="1745" y="1899"/>
                    <a:pt x="1741" y="1875"/>
                  </a:cubicBezTo>
                  <a:cubicBezTo>
                    <a:pt x="1730" y="1925"/>
                    <a:pt x="1720" y="1975"/>
                    <a:pt x="1727" y="2025"/>
                  </a:cubicBezTo>
                  <a:cubicBezTo>
                    <a:pt x="1734" y="2028"/>
                    <a:pt x="1741" y="2030"/>
                    <a:pt x="1748" y="2033"/>
                  </a:cubicBezTo>
                  <a:cubicBezTo>
                    <a:pt x="1748" y="2035"/>
                    <a:pt x="1748" y="2036"/>
                    <a:pt x="1748" y="2038"/>
                  </a:cubicBezTo>
                  <a:cubicBezTo>
                    <a:pt x="1741" y="2041"/>
                    <a:pt x="1735" y="2044"/>
                    <a:pt x="1728" y="2047"/>
                  </a:cubicBezTo>
                  <a:cubicBezTo>
                    <a:pt x="1728" y="2050"/>
                    <a:pt x="1728" y="2053"/>
                    <a:pt x="1728" y="2056"/>
                  </a:cubicBezTo>
                  <a:cubicBezTo>
                    <a:pt x="1736" y="2105"/>
                    <a:pt x="1743" y="2155"/>
                    <a:pt x="1753" y="2204"/>
                  </a:cubicBezTo>
                  <a:cubicBezTo>
                    <a:pt x="1766" y="2269"/>
                    <a:pt x="1779" y="2334"/>
                    <a:pt x="1797" y="2397"/>
                  </a:cubicBezTo>
                  <a:cubicBezTo>
                    <a:pt x="1815" y="2463"/>
                    <a:pt x="1839" y="2527"/>
                    <a:pt x="1867" y="2590"/>
                  </a:cubicBezTo>
                  <a:cubicBezTo>
                    <a:pt x="1886" y="2633"/>
                    <a:pt x="1905" y="2676"/>
                    <a:pt x="1922" y="2720"/>
                  </a:cubicBezTo>
                  <a:cubicBezTo>
                    <a:pt x="1955" y="2804"/>
                    <a:pt x="2000" y="2882"/>
                    <a:pt x="2052" y="2956"/>
                  </a:cubicBezTo>
                  <a:cubicBezTo>
                    <a:pt x="2096" y="3019"/>
                    <a:pt x="2150" y="3073"/>
                    <a:pt x="2213" y="3117"/>
                  </a:cubicBezTo>
                  <a:cubicBezTo>
                    <a:pt x="2247" y="3140"/>
                    <a:pt x="2284" y="3150"/>
                    <a:pt x="2323" y="3156"/>
                  </a:cubicBezTo>
                  <a:cubicBezTo>
                    <a:pt x="2330" y="3157"/>
                    <a:pt x="2337" y="3155"/>
                    <a:pt x="2343" y="3154"/>
                  </a:cubicBezTo>
                  <a:close/>
                  <a:moveTo>
                    <a:pt x="1621" y="729"/>
                  </a:moveTo>
                  <a:cubicBezTo>
                    <a:pt x="1632" y="726"/>
                    <a:pt x="1641" y="724"/>
                    <a:pt x="1648" y="720"/>
                  </a:cubicBezTo>
                  <a:cubicBezTo>
                    <a:pt x="1680" y="705"/>
                    <a:pt x="1711" y="690"/>
                    <a:pt x="1742" y="675"/>
                  </a:cubicBezTo>
                  <a:cubicBezTo>
                    <a:pt x="1764" y="664"/>
                    <a:pt x="1785" y="652"/>
                    <a:pt x="1810" y="653"/>
                  </a:cubicBezTo>
                  <a:cubicBezTo>
                    <a:pt x="1843" y="654"/>
                    <a:pt x="1877" y="655"/>
                    <a:pt x="1910" y="659"/>
                  </a:cubicBezTo>
                  <a:cubicBezTo>
                    <a:pt x="1922" y="660"/>
                    <a:pt x="1933" y="660"/>
                    <a:pt x="1943" y="654"/>
                  </a:cubicBezTo>
                  <a:cubicBezTo>
                    <a:pt x="1975" y="638"/>
                    <a:pt x="2007" y="623"/>
                    <a:pt x="2038" y="605"/>
                  </a:cubicBezTo>
                  <a:cubicBezTo>
                    <a:pt x="2094" y="571"/>
                    <a:pt x="2152" y="541"/>
                    <a:pt x="2216" y="525"/>
                  </a:cubicBezTo>
                  <a:cubicBezTo>
                    <a:pt x="2297" y="504"/>
                    <a:pt x="2375" y="475"/>
                    <a:pt x="2453" y="445"/>
                  </a:cubicBezTo>
                  <a:cubicBezTo>
                    <a:pt x="2536" y="412"/>
                    <a:pt x="2622" y="396"/>
                    <a:pt x="2711" y="397"/>
                  </a:cubicBezTo>
                  <a:cubicBezTo>
                    <a:pt x="2756" y="397"/>
                    <a:pt x="2801" y="401"/>
                    <a:pt x="2846" y="403"/>
                  </a:cubicBezTo>
                  <a:cubicBezTo>
                    <a:pt x="2857" y="403"/>
                    <a:pt x="2867" y="403"/>
                    <a:pt x="2878" y="403"/>
                  </a:cubicBezTo>
                  <a:cubicBezTo>
                    <a:pt x="2878" y="402"/>
                    <a:pt x="2878" y="400"/>
                    <a:pt x="2878" y="399"/>
                  </a:cubicBezTo>
                  <a:cubicBezTo>
                    <a:pt x="2847" y="396"/>
                    <a:pt x="2815" y="391"/>
                    <a:pt x="2783" y="391"/>
                  </a:cubicBezTo>
                  <a:cubicBezTo>
                    <a:pt x="2668" y="393"/>
                    <a:pt x="2552" y="396"/>
                    <a:pt x="2437" y="400"/>
                  </a:cubicBezTo>
                  <a:cubicBezTo>
                    <a:pt x="2330" y="403"/>
                    <a:pt x="2229" y="430"/>
                    <a:pt x="2134" y="480"/>
                  </a:cubicBezTo>
                  <a:cubicBezTo>
                    <a:pt x="2051" y="523"/>
                    <a:pt x="1965" y="562"/>
                    <a:pt x="1876" y="590"/>
                  </a:cubicBezTo>
                  <a:cubicBezTo>
                    <a:pt x="1808" y="612"/>
                    <a:pt x="1741" y="637"/>
                    <a:pt x="1676" y="665"/>
                  </a:cubicBezTo>
                  <a:cubicBezTo>
                    <a:pt x="1664" y="670"/>
                    <a:pt x="1653" y="675"/>
                    <a:pt x="1643" y="682"/>
                  </a:cubicBezTo>
                  <a:cubicBezTo>
                    <a:pt x="1628" y="692"/>
                    <a:pt x="1618" y="706"/>
                    <a:pt x="1621" y="729"/>
                  </a:cubicBezTo>
                  <a:close/>
                  <a:moveTo>
                    <a:pt x="3726" y="397"/>
                  </a:moveTo>
                  <a:cubicBezTo>
                    <a:pt x="3507" y="410"/>
                    <a:pt x="3289" y="414"/>
                    <a:pt x="3071" y="424"/>
                  </a:cubicBezTo>
                  <a:cubicBezTo>
                    <a:pt x="3080" y="428"/>
                    <a:pt x="3089" y="431"/>
                    <a:pt x="3099" y="434"/>
                  </a:cubicBezTo>
                  <a:cubicBezTo>
                    <a:pt x="3213" y="465"/>
                    <a:pt x="3323" y="507"/>
                    <a:pt x="3432" y="555"/>
                  </a:cubicBezTo>
                  <a:cubicBezTo>
                    <a:pt x="3438" y="558"/>
                    <a:pt x="3443" y="562"/>
                    <a:pt x="3448" y="566"/>
                  </a:cubicBezTo>
                  <a:cubicBezTo>
                    <a:pt x="3443" y="578"/>
                    <a:pt x="3435" y="575"/>
                    <a:pt x="3428" y="575"/>
                  </a:cubicBezTo>
                  <a:cubicBezTo>
                    <a:pt x="3394" y="575"/>
                    <a:pt x="3360" y="575"/>
                    <a:pt x="3326" y="575"/>
                  </a:cubicBezTo>
                  <a:cubicBezTo>
                    <a:pt x="3318" y="576"/>
                    <a:pt x="3310" y="577"/>
                    <a:pt x="3302" y="578"/>
                  </a:cubicBezTo>
                  <a:cubicBezTo>
                    <a:pt x="3302" y="580"/>
                    <a:pt x="3302" y="581"/>
                    <a:pt x="3302" y="583"/>
                  </a:cubicBezTo>
                  <a:cubicBezTo>
                    <a:pt x="3329" y="603"/>
                    <a:pt x="3357" y="622"/>
                    <a:pt x="3384" y="642"/>
                  </a:cubicBezTo>
                  <a:cubicBezTo>
                    <a:pt x="3391" y="637"/>
                    <a:pt x="3396" y="634"/>
                    <a:pt x="3400" y="631"/>
                  </a:cubicBezTo>
                  <a:cubicBezTo>
                    <a:pt x="3446" y="595"/>
                    <a:pt x="3492" y="559"/>
                    <a:pt x="3537" y="523"/>
                  </a:cubicBezTo>
                  <a:cubicBezTo>
                    <a:pt x="3571" y="496"/>
                    <a:pt x="3602" y="467"/>
                    <a:pt x="3641" y="447"/>
                  </a:cubicBezTo>
                  <a:cubicBezTo>
                    <a:pt x="3670" y="432"/>
                    <a:pt x="3697" y="414"/>
                    <a:pt x="3726" y="397"/>
                  </a:cubicBezTo>
                  <a:close/>
                  <a:moveTo>
                    <a:pt x="3385" y="661"/>
                  </a:moveTo>
                  <a:cubicBezTo>
                    <a:pt x="3320" y="705"/>
                    <a:pt x="3255" y="745"/>
                    <a:pt x="3193" y="789"/>
                  </a:cubicBezTo>
                  <a:cubicBezTo>
                    <a:pt x="3126" y="838"/>
                    <a:pt x="3052" y="862"/>
                    <a:pt x="2969" y="863"/>
                  </a:cubicBezTo>
                  <a:cubicBezTo>
                    <a:pt x="2935" y="863"/>
                    <a:pt x="2900" y="865"/>
                    <a:pt x="2865" y="867"/>
                  </a:cubicBezTo>
                  <a:cubicBezTo>
                    <a:pt x="2831" y="869"/>
                    <a:pt x="2797" y="875"/>
                    <a:pt x="2765" y="888"/>
                  </a:cubicBezTo>
                  <a:cubicBezTo>
                    <a:pt x="2734" y="901"/>
                    <a:pt x="2710" y="922"/>
                    <a:pt x="2687" y="950"/>
                  </a:cubicBezTo>
                  <a:cubicBezTo>
                    <a:pt x="2696" y="952"/>
                    <a:pt x="2701" y="953"/>
                    <a:pt x="2706" y="954"/>
                  </a:cubicBezTo>
                  <a:cubicBezTo>
                    <a:pt x="2756" y="962"/>
                    <a:pt x="2807" y="960"/>
                    <a:pt x="2856" y="952"/>
                  </a:cubicBezTo>
                  <a:cubicBezTo>
                    <a:pt x="2992" y="931"/>
                    <a:pt x="3120" y="888"/>
                    <a:pt x="3238" y="818"/>
                  </a:cubicBezTo>
                  <a:cubicBezTo>
                    <a:pt x="3301" y="780"/>
                    <a:pt x="3365" y="744"/>
                    <a:pt x="3434" y="718"/>
                  </a:cubicBezTo>
                  <a:cubicBezTo>
                    <a:pt x="3440" y="716"/>
                    <a:pt x="3446" y="713"/>
                    <a:pt x="3455" y="709"/>
                  </a:cubicBezTo>
                  <a:cubicBezTo>
                    <a:pt x="3430" y="692"/>
                    <a:pt x="3408" y="677"/>
                    <a:pt x="3385" y="661"/>
                  </a:cubicBezTo>
                  <a:close/>
                  <a:moveTo>
                    <a:pt x="892" y="309"/>
                  </a:moveTo>
                  <a:cubicBezTo>
                    <a:pt x="893" y="308"/>
                    <a:pt x="894" y="306"/>
                    <a:pt x="896" y="305"/>
                  </a:cubicBezTo>
                  <a:cubicBezTo>
                    <a:pt x="890" y="298"/>
                    <a:pt x="886" y="289"/>
                    <a:pt x="880" y="282"/>
                  </a:cubicBezTo>
                  <a:cubicBezTo>
                    <a:pt x="845" y="247"/>
                    <a:pt x="810" y="212"/>
                    <a:pt x="775" y="177"/>
                  </a:cubicBezTo>
                  <a:cubicBezTo>
                    <a:pt x="770" y="171"/>
                    <a:pt x="763" y="167"/>
                    <a:pt x="756" y="163"/>
                  </a:cubicBezTo>
                  <a:cubicBezTo>
                    <a:pt x="721" y="143"/>
                    <a:pt x="685" y="123"/>
                    <a:pt x="649" y="103"/>
                  </a:cubicBezTo>
                  <a:cubicBezTo>
                    <a:pt x="641" y="99"/>
                    <a:pt x="631" y="95"/>
                    <a:pt x="621" y="92"/>
                  </a:cubicBezTo>
                  <a:cubicBezTo>
                    <a:pt x="581" y="80"/>
                    <a:pt x="540" y="69"/>
                    <a:pt x="500" y="58"/>
                  </a:cubicBezTo>
                  <a:cubicBezTo>
                    <a:pt x="431" y="39"/>
                    <a:pt x="362" y="40"/>
                    <a:pt x="292" y="41"/>
                  </a:cubicBezTo>
                  <a:cubicBezTo>
                    <a:pt x="287" y="41"/>
                    <a:pt x="281" y="42"/>
                    <a:pt x="277" y="44"/>
                  </a:cubicBezTo>
                  <a:cubicBezTo>
                    <a:pt x="260" y="53"/>
                    <a:pt x="243" y="62"/>
                    <a:pt x="226" y="71"/>
                  </a:cubicBezTo>
                  <a:cubicBezTo>
                    <a:pt x="280" y="83"/>
                    <a:pt x="334" y="84"/>
                    <a:pt x="389" y="82"/>
                  </a:cubicBezTo>
                  <a:cubicBezTo>
                    <a:pt x="422" y="81"/>
                    <a:pt x="456" y="79"/>
                    <a:pt x="488" y="85"/>
                  </a:cubicBezTo>
                  <a:cubicBezTo>
                    <a:pt x="558" y="97"/>
                    <a:pt x="623" y="125"/>
                    <a:pt x="684" y="162"/>
                  </a:cubicBezTo>
                  <a:cubicBezTo>
                    <a:pt x="703" y="173"/>
                    <a:pt x="719" y="188"/>
                    <a:pt x="735" y="202"/>
                  </a:cubicBezTo>
                  <a:cubicBezTo>
                    <a:pt x="759" y="222"/>
                    <a:pt x="781" y="244"/>
                    <a:pt x="806" y="264"/>
                  </a:cubicBezTo>
                  <a:cubicBezTo>
                    <a:pt x="831" y="284"/>
                    <a:pt x="862" y="295"/>
                    <a:pt x="892" y="309"/>
                  </a:cubicBezTo>
                  <a:close/>
                  <a:moveTo>
                    <a:pt x="1800" y="2465"/>
                  </a:moveTo>
                  <a:cubicBezTo>
                    <a:pt x="1799" y="2465"/>
                    <a:pt x="1797" y="2465"/>
                    <a:pt x="1795" y="2466"/>
                  </a:cubicBezTo>
                  <a:cubicBezTo>
                    <a:pt x="1796" y="2479"/>
                    <a:pt x="1796" y="2493"/>
                    <a:pt x="1798" y="2507"/>
                  </a:cubicBezTo>
                  <a:cubicBezTo>
                    <a:pt x="1802" y="2535"/>
                    <a:pt x="1808" y="2563"/>
                    <a:pt x="1811" y="2591"/>
                  </a:cubicBezTo>
                  <a:cubicBezTo>
                    <a:pt x="1814" y="2618"/>
                    <a:pt x="1822" y="2643"/>
                    <a:pt x="1835" y="2667"/>
                  </a:cubicBezTo>
                  <a:cubicBezTo>
                    <a:pt x="1843" y="2683"/>
                    <a:pt x="1850" y="2700"/>
                    <a:pt x="1858" y="2717"/>
                  </a:cubicBezTo>
                  <a:cubicBezTo>
                    <a:pt x="1871" y="2746"/>
                    <a:pt x="1885" y="2776"/>
                    <a:pt x="1899" y="2805"/>
                  </a:cubicBezTo>
                  <a:cubicBezTo>
                    <a:pt x="1912" y="2832"/>
                    <a:pt x="1925" y="2858"/>
                    <a:pt x="1938" y="2883"/>
                  </a:cubicBezTo>
                  <a:cubicBezTo>
                    <a:pt x="1947" y="2901"/>
                    <a:pt x="1955" y="2920"/>
                    <a:pt x="1968" y="2934"/>
                  </a:cubicBezTo>
                  <a:cubicBezTo>
                    <a:pt x="1998" y="2966"/>
                    <a:pt x="2029" y="2996"/>
                    <a:pt x="2061" y="3025"/>
                  </a:cubicBezTo>
                  <a:cubicBezTo>
                    <a:pt x="2074" y="3037"/>
                    <a:pt x="2089" y="3044"/>
                    <a:pt x="2108" y="3049"/>
                  </a:cubicBezTo>
                  <a:cubicBezTo>
                    <a:pt x="2089" y="3026"/>
                    <a:pt x="2071" y="3006"/>
                    <a:pt x="2055" y="2985"/>
                  </a:cubicBezTo>
                  <a:cubicBezTo>
                    <a:pt x="1996" y="2906"/>
                    <a:pt x="1946" y="2822"/>
                    <a:pt x="1909" y="2730"/>
                  </a:cubicBezTo>
                  <a:cubicBezTo>
                    <a:pt x="1892" y="2688"/>
                    <a:pt x="1873" y="2646"/>
                    <a:pt x="1856" y="2604"/>
                  </a:cubicBezTo>
                  <a:cubicBezTo>
                    <a:pt x="1839" y="2563"/>
                    <a:pt x="1823" y="2521"/>
                    <a:pt x="1807" y="2480"/>
                  </a:cubicBezTo>
                  <a:cubicBezTo>
                    <a:pt x="1805" y="2475"/>
                    <a:pt x="1802" y="2470"/>
                    <a:pt x="1800" y="2465"/>
                  </a:cubicBezTo>
                  <a:close/>
                  <a:moveTo>
                    <a:pt x="710" y="120"/>
                  </a:moveTo>
                  <a:cubicBezTo>
                    <a:pt x="709" y="121"/>
                    <a:pt x="708" y="122"/>
                    <a:pt x="708" y="123"/>
                  </a:cubicBezTo>
                  <a:cubicBezTo>
                    <a:pt x="709" y="124"/>
                    <a:pt x="711" y="126"/>
                    <a:pt x="713" y="127"/>
                  </a:cubicBezTo>
                  <a:cubicBezTo>
                    <a:pt x="718" y="130"/>
                    <a:pt x="723" y="132"/>
                    <a:pt x="728" y="135"/>
                  </a:cubicBezTo>
                  <a:cubicBezTo>
                    <a:pt x="798" y="167"/>
                    <a:pt x="846" y="224"/>
                    <a:pt x="895" y="279"/>
                  </a:cubicBezTo>
                  <a:cubicBezTo>
                    <a:pt x="908" y="316"/>
                    <a:pt x="939" y="333"/>
                    <a:pt x="973" y="345"/>
                  </a:cubicBezTo>
                  <a:cubicBezTo>
                    <a:pt x="980" y="348"/>
                    <a:pt x="987" y="353"/>
                    <a:pt x="994" y="356"/>
                  </a:cubicBezTo>
                  <a:cubicBezTo>
                    <a:pt x="1009" y="363"/>
                    <a:pt x="1015" y="362"/>
                    <a:pt x="1025" y="351"/>
                  </a:cubicBezTo>
                  <a:cubicBezTo>
                    <a:pt x="1035" y="339"/>
                    <a:pt x="1044" y="327"/>
                    <a:pt x="1053" y="316"/>
                  </a:cubicBezTo>
                  <a:cubicBezTo>
                    <a:pt x="1034" y="299"/>
                    <a:pt x="1014" y="282"/>
                    <a:pt x="998" y="264"/>
                  </a:cubicBezTo>
                  <a:cubicBezTo>
                    <a:pt x="964" y="227"/>
                    <a:pt x="923" y="205"/>
                    <a:pt x="876" y="190"/>
                  </a:cubicBezTo>
                  <a:cubicBezTo>
                    <a:pt x="847" y="181"/>
                    <a:pt x="819" y="168"/>
                    <a:pt x="791" y="156"/>
                  </a:cubicBezTo>
                  <a:cubicBezTo>
                    <a:pt x="764" y="144"/>
                    <a:pt x="737" y="132"/>
                    <a:pt x="710" y="120"/>
                  </a:cubicBezTo>
                  <a:close/>
                  <a:moveTo>
                    <a:pt x="2193" y="1151"/>
                  </a:moveTo>
                  <a:cubicBezTo>
                    <a:pt x="2252" y="1177"/>
                    <a:pt x="2310" y="1176"/>
                    <a:pt x="2369" y="1173"/>
                  </a:cubicBezTo>
                  <a:cubicBezTo>
                    <a:pt x="2427" y="1169"/>
                    <a:pt x="2483" y="1154"/>
                    <a:pt x="2543" y="1136"/>
                  </a:cubicBezTo>
                  <a:cubicBezTo>
                    <a:pt x="2500" y="1118"/>
                    <a:pt x="2462" y="1102"/>
                    <a:pt x="2424" y="1086"/>
                  </a:cubicBezTo>
                  <a:cubicBezTo>
                    <a:pt x="2413" y="1081"/>
                    <a:pt x="2403" y="1080"/>
                    <a:pt x="2391" y="1084"/>
                  </a:cubicBezTo>
                  <a:cubicBezTo>
                    <a:pt x="2330" y="1105"/>
                    <a:pt x="2268" y="1125"/>
                    <a:pt x="2207" y="1145"/>
                  </a:cubicBezTo>
                  <a:cubicBezTo>
                    <a:pt x="2203" y="1146"/>
                    <a:pt x="2199" y="1148"/>
                    <a:pt x="2193" y="1151"/>
                  </a:cubicBezTo>
                  <a:close/>
                  <a:moveTo>
                    <a:pt x="2066" y="1221"/>
                  </a:moveTo>
                  <a:cubicBezTo>
                    <a:pt x="2075" y="1212"/>
                    <a:pt x="2082" y="1217"/>
                    <a:pt x="2089" y="1219"/>
                  </a:cubicBezTo>
                  <a:cubicBezTo>
                    <a:pt x="2119" y="1231"/>
                    <a:pt x="2149" y="1238"/>
                    <a:pt x="2180" y="1240"/>
                  </a:cubicBezTo>
                  <a:cubicBezTo>
                    <a:pt x="2200" y="1242"/>
                    <a:pt x="2220" y="1242"/>
                    <a:pt x="2241" y="1241"/>
                  </a:cubicBezTo>
                  <a:cubicBezTo>
                    <a:pt x="2239" y="1237"/>
                    <a:pt x="2239" y="1235"/>
                    <a:pt x="2238" y="1235"/>
                  </a:cubicBezTo>
                  <a:cubicBezTo>
                    <a:pt x="2209" y="1214"/>
                    <a:pt x="2181" y="1192"/>
                    <a:pt x="2152" y="1172"/>
                  </a:cubicBezTo>
                  <a:cubicBezTo>
                    <a:pt x="2148" y="1169"/>
                    <a:pt x="2140" y="1169"/>
                    <a:pt x="2136" y="1171"/>
                  </a:cubicBezTo>
                  <a:cubicBezTo>
                    <a:pt x="2104" y="1183"/>
                    <a:pt x="2074" y="1198"/>
                    <a:pt x="2050" y="1222"/>
                  </a:cubicBezTo>
                  <a:cubicBezTo>
                    <a:pt x="2031" y="1240"/>
                    <a:pt x="2009" y="1254"/>
                    <a:pt x="1984" y="1264"/>
                  </a:cubicBezTo>
                  <a:cubicBezTo>
                    <a:pt x="1973" y="1268"/>
                    <a:pt x="1963" y="1275"/>
                    <a:pt x="1950" y="1283"/>
                  </a:cubicBezTo>
                  <a:cubicBezTo>
                    <a:pt x="1966" y="1290"/>
                    <a:pt x="1978" y="1296"/>
                    <a:pt x="1989" y="1302"/>
                  </a:cubicBezTo>
                  <a:cubicBezTo>
                    <a:pt x="2001" y="1308"/>
                    <a:pt x="2012" y="1316"/>
                    <a:pt x="2024" y="1323"/>
                  </a:cubicBezTo>
                  <a:cubicBezTo>
                    <a:pt x="2025" y="1319"/>
                    <a:pt x="2026" y="1318"/>
                    <a:pt x="2026" y="1316"/>
                  </a:cubicBezTo>
                  <a:cubicBezTo>
                    <a:pt x="2022" y="1290"/>
                    <a:pt x="2029" y="1286"/>
                    <a:pt x="2050" y="1286"/>
                  </a:cubicBezTo>
                  <a:cubicBezTo>
                    <a:pt x="2054" y="1286"/>
                    <a:pt x="2058" y="1284"/>
                    <a:pt x="2062" y="1282"/>
                  </a:cubicBezTo>
                  <a:cubicBezTo>
                    <a:pt x="2080" y="1274"/>
                    <a:pt x="2097" y="1275"/>
                    <a:pt x="2115" y="1282"/>
                  </a:cubicBezTo>
                  <a:cubicBezTo>
                    <a:pt x="2120" y="1283"/>
                    <a:pt x="2124" y="1284"/>
                    <a:pt x="2133" y="1287"/>
                  </a:cubicBezTo>
                  <a:cubicBezTo>
                    <a:pt x="2112" y="1260"/>
                    <a:pt x="2084" y="1246"/>
                    <a:pt x="2066" y="1221"/>
                  </a:cubicBezTo>
                  <a:close/>
                  <a:moveTo>
                    <a:pt x="1521" y="1238"/>
                  </a:moveTo>
                  <a:cubicBezTo>
                    <a:pt x="1504" y="1194"/>
                    <a:pt x="1480" y="1154"/>
                    <a:pt x="1454" y="1116"/>
                  </a:cubicBezTo>
                  <a:cubicBezTo>
                    <a:pt x="1412" y="1054"/>
                    <a:pt x="1368" y="993"/>
                    <a:pt x="1335" y="926"/>
                  </a:cubicBezTo>
                  <a:cubicBezTo>
                    <a:pt x="1286" y="828"/>
                    <a:pt x="1223" y="739"/>
                    <a:pt x="1154" y="654"/>
                  </a:cubicBezTo>
                  <a:cubicBezTo>
                    <a:pt x="1151" y="650"/>
                    <a:pt x="1147" y="647"/>
                    <a:pt x="1144" y="643"/>
                  </a:cubicBezTo>
                  <a:cubicBezTo>
                    <a:pt x="1261" y="847"/>
                    <a:pt x="1386" y="1046"/>
                    <a:pt x="1521" y="1238"/>
                  </a:cubicBezTo>
                  <a:close/>
                  <a:moveTo>
                    <a:pt x="1623" y="775"/>
                  </a:moveTo>
                  <a:cubicBezTo>
                    <a:pt x="1718" y="746"/>
                    <a:pt x="1809" y="714"/>
                    <a:pt x="1895" y="670"/>
                  </a:cubicBezTo>
                  <a:cubicBezTo>
                    <a:pt x="1845" y="664"/>
                    <a:pt x="1795" y="655"/>
                    <a:pt x="1749" y="686"/>
                  </a:cubicBezTo>
                  <a:cubicBezTo>
                    <a:pt x="1712" y="710"/>
                    <a:pt x="1672" y="728"/>
                    <a:pt x="1631" y="741"/>
                  </a:cubicBezTo>
                  <a:cubicBezTo>
                    <a:pt x="1627" y="742"/>
                    <a:pt x="1624" y="744"/>
                    <a:pt x="1620" y="746"/>
                  </a:cubicBezTo>
                  <a:cubicBezTo>
                    <a:pt x="1621" y="756"/>
                    <a:pt x="1622" y="766"/>
                    <a:pt x="1623" y="775"/>
                  </a:cubicBezTo>
                  <a:close/>
                  <a:moveTo>
                    <a:pt x="3390" y="562"/>
                  </a:moveTo>
                  <a:cubicBezTo>
                    <a:pt x="3390" y="560"/>
                    <a:pt x="3391" y="557"/>
                    <a:pt x="3391" y="555"/>
                  </a:cubicBezTo>
                  <a:cubicBezTo>
                    <a:pt x="3311" y="521"/>
                    <a:pt x="3231" y="490"/>
                    <a:pt x="3145" y="465"/>
                  </a:cubicBezTo>
                  <a:cubicBezTo>
                    <a:pt x="3147" y="468"/>
                    <a:pt x="3148" y="470"/>
                    <a:pt x="3149" y="471"/>
                  </a:cubicBezTo>
                  <a:cubicBezTo>
                    <a:pt x="3188" y="499"/>
                    <a:pt x="3228" y="528"/>
                    <a:pt x="3267" y="556"/>
                  </a:cubicBezTo>
                  <a:cubicBezTo>
                    <a:pt x="3272" y="559"/>
                    <a:pt x="3278" y="562"/>
                    <a:pt x="3283" y="562"/>
                  </a:cubicBezTo>
                  <a:cubicBezTo>
                    <a:pt x="3319" y="562"/>
                    <a:pt x="3354" y="562"/>
                    <a:pt x="3390" y="562"/>
                  </a:cubicBezTo>
                  <a:close/>
                  <a:moveTo>
                    <a:pt x="435" y="22"/>
                  </a:moveTo>
                  <a:cubicBezTo>
                    <a:pt x="503" y="33"/>
                    <a:pt x="563" y="70"/>
                    <a:pt x="632" y="77"/>
                  </a:cubicBezTo>
                  <a:cubicBezTo>
                    <a:pt x="640" y="78"/>
                    <a:pt x="647" y="81"/>
                    <a:pt x="655" y="84"/>
                  </a:cubicBezTo>
                  <a:cubicBezTo>
                    <a:pt x="704" y="105"/>
                    <a:pt x="754" y="126"/>
                    <a:pt x="803" y="146"/>
                  </a:cubicBezTo>
                  <a:cubicBezTo>
                    <a:pt x="814" y="151"/>
                    <a:pt x="824" y="155"/>
                    <a:pt x="834" y="160"/>
                  </a:cubicBezTo>
                  <a:cubicBezTo>
                    <a:pt x="835" y="158"/>
                    <a:pt x="836" y="157"/>
                    <a:pt x="837" y="155"/>
                  </a:cubicBezTo>
                  <a:cubicBezTo>
                    <a:pt x="819" y="145"/>
                    <a:pt x="801" y="134"/>
                    <a:pt x="782" y="125"/>
                  </a:cubicBezTo>
                  <a:cubicBezTo>
                    <a:pt x="765" y="116"/>
                    <a:pt x="746" y="110"/>
                    <a:pt x="729" y="101"/>
                  </a:cubicBezTo>
                  <a:cubicBezTo>
                    <a:pt x="665" y="67"/>
                    <a:pt x="598" y="45"/>
                    <a:pt x="528" y="30"/>
                  </a:cubicBezTo>
                  <a:cubicBezTo>
                    <a:pt x="498" y="24"/>
                    <a:pt x="467" y="16"/>
                    <a:pt x="435" y="22"/>
                  </a:cubicBezTo>
                  <a:close/>
                  <a:moveTo>
                    <a:pt x="1745" y="2252"/>
                  </a:moveTo>
                  <a:cubicBezTo>
                    <a:pt x="1733" y="2184"/>
                    <a:pt x="1721" y="2113"/>
                    <a:pt x="1709" y="2041"/>
                  </a:cubicBezTo>
                  <a:cubicBezTo>
                    <a:pt x="1689" y="2037"/>
                    <a:pt x="1668" y="2033"/>
                    <a:pt x="1644" y="2029"/>
                  </a:cubicBezTo>
                  <a:cubicBezTo>
                    <a:pt x="1665" y="2067"/>
                    <a:pt x="1687" y="2101"/>
                    <a:pt x="1703" y="2138"/>
                  </a:cubicBezTo>
                  <a:cubicBezTo>
                    <a:pt x="1720" y="2175"/>
                    <a:pt x="1732" y="2215"/>
                    <a:pt x="1745" y="2252"/>
                  </a:cubicBezTo>
                  <a:close/>
                  <a:moveTo>
                    <a:pt x="1629" y="895"/>
                  </a:moveTo>
                  <a:cubicBezTo>
                    <a:pt x="1626" y="894"/>
                    <a:pt x="1624" y="893"/>
                    <a:pt x="1621" y="893"/>
                  </a:cubicBezTo>
                  <a:cubicBezTo>
                    <a:pt x="1614" y="893"/>
                    <a:pt x="1607" y="892"/>
                    <a:pt x="1599" y="893"/>
                  </a:cubicBezTo>
                  <a:cubicBezTo>
                    <a:pt x="1576" y="893"/>
                    <a:pt x="1571" y="902"/>
                    <a:pt x="1582" y="923"/>
                  </a:cubicBezTo>
                  <a:cubicBezTo>
                    <a:pt x="1585" y="927"/>
                    <a:pt x="1589" y="930"/>
                    <a:pt x="1594" y="936"/>
                  </a:cubicBezTo>
                  <a:cubicBezTo>
                    <a:pt x="1606" y="922"/>
                    <a:pt x="1617" y="909"/>
                    <a:pt x="1629" y="895"/>
                  </a:cubicBezTo>
                  <a:close/>
                  <a:moveTo>
                    <a:pt x="1842" y="1316"/>
                  </a:moveTo>
                  <a:cubicBezTo>
                    <a:pt x="1850" y="1360"/>
                    <a:pt x="1867" y="1400"/>
                    <a:pt x="1889" y="1439"/>
                  </a:cubicBezTo>
                  <a:cubicBezTo>
                    <a:pt x="1881" y="1395"/>
                    <a:pt x="1867" y="1353"/>
                    <a:pt x="1842" y="1316"/>
                  </a:cubicBezTo>
                  <a:close/>
                  <a:moveTo>
                    <a:pt x="1104" y="343"/>
                  </a:moveTo>
                  <a:cubicBezTo>
                    <a:pt x="1109" y="367"/>
                    <a:pt x="1123" y="373"/>
                    <a:pt x="1148" y="361"/>
                  </a:cubicBezTo>
                  <a:cubicBezTo>
                    <a:pt x="1147" y="339"/>
                    <a:pt x="1145" y="337"/>
                    <a:pt x="1132" y="328"/>
                  </a:cubicBezTo>
                  <a:cubicBezTo>
                    <a:pt x="1122" y="333"/>
                    <a:pt x="1114" y="337"/>
                    <a:pt x="1104" y="343"/>
                  </a:cubicBezTo>
                  <a:close/>
                  <a:moveTo>
                    <a:pt x="2160" y="948"/>
                  </a:moveTo>
                  <a:cubicBezTo>
                    <a:pt x="2192" y="957"/>
                    <a:pt x="2223" y="970"/>
                    <a:pt x="2259" y="977"/>
                  </a:cubicBezTo>
                  <a:cubicBezTo>
                    <a:pt x="2230" y="943"/>
                    <a:pt x="2197" y="940"/>
                    <a:pt x="2160" y="948"/>
                  </a:cubicBezTo>
                  <a:close/>
                  <a:moveTo>
                    <a:pt x="170" y="58"/>
                  </a:moveTo>
                  <a:cubicBezTo>
                    <a:pt x="199" y="56"/>
                    <a:pt x="228" y="58"/>
                    <a:pt x="254" y="42"/>
                  </a:cubicBezTo>
                  <a:cubicBezTo>
                    <a:pt x="225" y="42"/>
                    <a:pt x="197" y="46"/>
                    <a:pt x="170" y="58"/>
                  </a:cubicBezTo>
                  <a:close/>
                  <a:moveTo>
                    <a:pt x="1899" y="1276"/>
                  </a:moveTo>
                  <a:cubicBezTo>
                    <a:pt x="1896" y="1288"/>
                    <a:pt x="1902" y="1290"/>
                    <a:pt x="1910" y="1289"/>
                  </a:cubicBezTo>
                  <a:cubicBezTo>
                    <a:pt x="1911" y="1288"/>
                    <a:pt x="1913" y="1286"/>
                    <a:pt x="1915" y="1285"/>
                  </a:cubicBezTo>
                  <a:cubicBezTo>
                    <a:pt x="1912" y="1283"/>
                    <a:pt x="1911" y="1281"/>
                    <a:pt x="1909" y="1280"/>
                  </a:cubicBezTo>
                  <a:cubicBezTo>
                    <a:pt x="1907" y="1279"/>
                    <a:pt x="1904" y="1278"/>
                    <a:pt x="1899" y="1276"/>
                  </a:cubicBezTo>
                  <a:close/>
                  <a:moveTo>
                    <a:pt x="998" y="424"/>
                  </a:moveTo>
                  <a:cubicBezTo>
                    <a:pt x="998" y="406"/>
                    <a:pt x="998" y="406"/>
                    <a:pt x="986" y="396"/>
                  </a:cubicBezTo>
                  <a:cubicBezTo>
                    <a:pt x="991" y="407"/>
                    <a:pt x="994" y="415"/>
                    <a:pt x="998" y="424"/>
                  </a:cubicBezTo>
                  <a:close/>
                  <a:moveTo>
                    <a:pt x="957" y="383"/>
                  </a:moveTo>
                  <a:cubicBezTo>
                    <a:pt x="955" y="372"/>
                    <a:pt x="955" y="372"/>
                    <a:pt x="944" y="362"/>
                  </a:cubicBezTo>
                  <a:cubicBezTo>
                    <a:pt x="950" y="372"/>
                    <a:pt x="954" y="378"/>
                    <a:pt x="957" y="383"/>
                  </a:cubicBezTo>
                  <a:close/>
                  <a:moveTo>
                    <a:pt x="368" y="32"/>
                  </a:moveTo>
                  <a:cubicBezTo>
                    <a:pt x="368" y="32"/>
                    <a:pt x="368" y="31"/>
                    <a:pt x="368" y="31"/>
                  </a:cubicBezTo>
                  <a:cubicBezTo>
                    <a:pt x="361" y="31"/>
                    <a:pt x="354" y="31"/>
                    <a:pt x="348" y="31"/>
                  </a:cubicBezTo>
                  <a:cubicBezTo>
                    <a:pt x="348" y="31"/>
                    <a:pt x="348" y="32"/>
                    <a:pt x="348" y="32"/>
                  </a:cubicBezTo>
                  <a:cubicBezTo>
                    <a:pt x="355" y="32"/>
                    <a:pt x="362" y="32"/>
                    <a:pt x="368" y="32"/>
                  </a:cubicBezTo>
                  <a:close/>
                  <a:moveTo>
                    <a:pt x="409" y="36"/>
                  </a:moveTo>
                  <a:cubicBezTo>
                    <a:pt x="409" y="35"/>
                    <a:pt x="408" y="35"/>
                    <a:pt x="408" y="35"/>
                  </a:cubicBezTo>
                  <a:cubicBezTo>
                    <a:pt x="403" y="35"/>
                    <a:pt x="399" y="35"/>
                    <a:pt x="394" y="35"/>
                  </a:cubicBezTo>
                  <a:cubicBezTo>
                    <a:pt x="394" y="35"/>
                    <a:pt x="394" y="35"/>
                    <a:pt x="394" y="36"/>
                  </a:cubicBezTo>
                  <a:cubicBezTo>
                    <a:pt x="399" y="36"/>
                    <a:pt x="404" y="36"/>
                    <a:pt x="409" y="36"/>
                  </a:cubicBezTo>
                  <a:close/>
                </a:path>
              </a:pathLst>
            </a:custGeom>
            <a:solidFill>
              <a:srgbClr val="3B2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3" name="文本框 9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3919389" y="1613284"/>
            <a:ext cx="455765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 dirty="0">
                <a:blipFill dpi="0" rotWithShape="1">
                  <a:blip r:embed="rId1"/>
                  <a:tile tx="0" ty="0" sx="100000" sy="100000" flip="none" algn="tl"/>
                </a:blipFill>
                <a:cs typeface="+mn-ea"/>
                <a:sym typeface="+mn-lt"/>
              </a:rPr>
              <a:t>Module   6 </a:t>
            </a:r>
            <a:endParaRPr lang="en-US" altLang="zh-CN" sz="6000" b="1" dirty="0">
              <a:blipFill dpi="0" rotWithShape="1">
                <a:blip r:embed="rId1"/>
                <a:tile tx="0" ty="0" sx="100000" sy="100000" flip="none" algn="tl"/>
              </a:blipFill>
              <a:cs typeface="+mn-ea"/>
              <a:sym typeface="+mn-lt"/>
            </a:endParaRPr>
          </a:p>
          <a:p>
            <a:pPr algn="ctr"/>
            <a:r>
              <a:rPr lang="en-US" altLang="zh-CN" sz="4400" b="1" dirty="0">
                <a:blipFill dpi="0" rotWithShape="1">
                  <a:blip r:embed="rId1"/>
                  <a:tile tx="0" ty="0" sx="100000" sy="100000" flip="none" algn="tl"/>
                </a:blipFill>
                <a:cs typeface="+mn-ea"/>
                <a:sym typeface="+mn-lt"/>
              </a:rPr>
              <a:t>Unit 2</a:t>
            </a:r>
            <a:endParaRPr lang="en-US" altLang="zh-CN" sz="4400" b="1" dirty="0">
              <a:blipFill dpi="0" rotWithShape="1">
                <a:blip r:embed="rId1"/>
                <a:tile tx="0" ty="0" sx="100000" sy="100000" flip="none" algn="tl"/>
              </a:blipFill>
              <a:cs typeface="+mn-ea"/>
              <a:sym typeface="+mn-lt"/>
            </a:endParaRP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3" name="文本框 2"/>
          <p:cNvSpPr txBox="1"/>
          <p:nvPr/>
        </p:nvSpPr>
        <p:spPr>
          <a:xfrm>
            <a:off x="6932" y="3602880"/>
            <a:ext cx="121850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She visited the </a:t>
            </a:r>
            <a:r>
              <a:rPr lang="en-US" altLang="zh-CN" sz="4000" dirty="0" err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Tianchi</a:t>
            </a:r>
            <a:r>
              <a:rPr lang="en-US" altLang="zh-CN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Lake.</a:t>
            </a:r>
            <a:endParaRPr lang="en-US" altLang="zh-CN" sz="4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TIANSHAN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4" name="图片 10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54025" y="1339215"/>
            <a:ext cx="6637020" cy="44075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TIANSHAN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5" name="图片 104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77215" y="1270000"/>
            <a:ext cx="6390640" cy="3994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TIANCHI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6" name="图片 105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48920" y="1570990"/>
            <a:ext cx="6838315" cy="4558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TIANCHI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7" name="图片 106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0" y="1524635"/>
            <a:ext cx="7141210" cy="4463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521749" y="1490894"/>
            <a:ext cx="4821382" cy="771896"/>
          </a:xfrm>
          <a:prstGeom prst="rect">
            <a:avLst/>
          </a:prstGeom>
          <a:solidFill>
            <a:schemeClr val="accent3">
              <a:alpha val="29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: Shape 1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6652494" y="549274"/>
            <a:ext cx="5843673" cy="6308727"/>
          </a:xfrm>
          <a:custGeom>
            <a:avLst/>
            <a:gdLst>
              <a:gd name="connsiteX0" fmla="*/ 2288427 w 5843673"/>
              <a:gd name="connsiteY0" fmla="*/ 794 h 6308726"/>
              <a:gd name="connsiteX1" fmla="*/ 4641439 w 5843673"/>
              <a:gd name="connsiteY1" fmla="*/ 581088 h 6308726"/>
              <a:gd name="connsiteX2" fmla="*/ 5696574 w 5843673"/>
              <a:gd name="connsiteY2" fmla="*/ 337126 h 6308726"/>
              <a:gd name="connsiteX3" fmla="*/ 5843673 w 5843673"/>
              <a:gd name="connsiteY3" fmla="*/ 324217 h 6308726"/>
              <a:gd name="connsiteX4" fmla="*/ 5843673 w 5843673"/>
              <a:gd name="connsiteY4" fmla="*/ 6308726 h 6308726"/>
              <a:gd name="connsiteX5" fmla="*/ 0 w 5843673"/>
              <a:gd name="connsiteY5" fmla="*/ 6308726 h 6308726"/>
              <a:gd name="connsiteX6" fmla="*/ 1794 w 5843673"/>
              <a:gd name="connsiteY6" fmla="*/ 6216854 h 6308726"/>
              <a:gd name="connsiteX7" fmla="*/ 169011 w 5843673"/>
              <a:gd name="connsiteY7" fmla="*/ 5497469 h 6308726"/>
              <a:gd name="connsiteX8" fmla="*/ 963747 w 5843673"/>
              <a:gd name="connsiteY8" fmla="*/ 4220418 h 6308726"/>
              <a:gd name="connsiteX9" fmla="*/ 1895503 w 5843673"/>
              <a:gd name="connsiteY9" fmla="*/ 49436 h 6308726"/>
              <a:gd name="connsiteX10" fmla="*/ 2288427 w 5843673"/>
              <a:gd name="connsiteY10" fmla="*/ 794 h 630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43673" h="6308726">
                <a:moveTo>
                  <a:pt x="2288427" y="794"/>
                </a:moveTo>
                <a:cubicBezTo>
                  <a:pt x="3124170" y="31968"/>
                  <a:pt x="3456878" y="969546"/>
                  <a:pt x="4641439" y="581088"/>
                </a:cubicBezTo>
                <a:cubicBezTo>
                  <a:pt x="5013970" y="457767"/>
                  <a:pt x="5365787" y="378187"/>
                  <a:pt x="5696574" y="337126"/>
                </a:cubicBezTo>
                <a:lnTo>
                  <a:pt x="5843673" y="324217"/>
                </a:lnTo>
                <a:lnTo>
                  <a:pt x="5843673" y="6308726"/>
                </a:lnTo>
                <a:lnTo>
                  <a:pt x="0" y="6308726"/>
                </a:lnTo>
                <a:lnTo>
                  <a:pt x="1794" y="6216854"/>
                </a:lnTo>
                <a:cubicBezTo>
                  <a:pt x="18929" y="5931340"/>
                  <a:pt x="90223" y="5675599"/>
                  <a:pt x="169011" y="5497469"/>
                </a:cubicBezTo>
                <a:cubicBezTo>
                  <a:pt x="322477" y="5152174"/>
                  <a:pt x="821243" y="4565713"/>
                  <a:pt x="963747" y="4220418"/>
                </a:cubicBezTo>
                <a:cubicBezTo>
                  <a:pt x="1446067" y="3063941"/>
                  <a:pt x="-894" y="559164"/>
                  <a:pt x="1895503" y="49436"/>
                </a:cubicBezTo>
                <a:cubicBezTo>
                  <a:pt x="2039377" y="10385"/>
                  <a:pt x="2169035" y="-3660"/>
                  <a:pt x="2288427" y="794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23" name="Group 2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973036" y="1357785"/>
            <a:ext cx="387220" cy="285107"/>
            <a:chOff x="356813" y="4713192"/>
            <a:chExt cx="301781" cy="222199"/>
          </a:xfrm>
          <a:solidFill>
            <a:schemeClr val="accent3">
              <a:alpha val="40000"/>
            </a:schemeClr>
          </a:solidFill>
        </p:grpSpPr>
        <p:sp>
          <p:nvSpPr>
            <p:cNvPr id="24" name="Freeform: Shape 23"/>
            <p:cNvSpPr/>
            <p:nvPr/>
          </p:nvSpPr>
          <p:spPr>
            <a:xfrm>
              <a:off x="356813" y="4817200"/>
              <a:ext cx="118191" cy="118191"/>
            </a:xfrm>
            <a:custGeom>
              <a:avLst/>
              <a:gdLst>
                <a:gd name="connsiteX0" fmla="*/ 142875 w 142875"/>
                <a:gd name="connsiteY0" fmla="*/ 71437 h 142875"/>
                <a:gd name="connsiteX1" fmla="*/ 71438 w 142875"/>
                <a:gd name="connsiteY1" fmla="*/ 142875 h 142875"/>
                <a:gd name="connsiteX2" fmla="*/ 0 w 142875"/>
                <a:gd name="connsiteY2" fmla="*/ 71437 h 142875"/>
                <a:gd name="connsiteX3" fmla="*/ 71438 w 142875"/>
                <a:gd name="connsiteY3" fmla="*/ 0 h 142875"/>
                <a:gd name="connsiteX4" fmla="*/ 142875 w 142875"/>
                <a:gd name="connsiteY4" fmla="*/ 7143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2875" y="71437"/>
                  </a:moveTo>
                  <a:cubicBezTo>
                    <a:pt x="142875" y="110891"/>
                    <a:pt x="110892" y="142875"/>
                    <a:pt x="71438" y="142875"/>
                  </a:cubicBezTo>
                  <a:cubicBezTo>
                    <a:pt x="31984" y="142875"/>
                    <a:pt x="0" y="110891"/>
                    <a:pt x="0" y="71437"/>
                  </a:cubicBezTo>
                  <a:cubicBezTo>
                    <a:pt x="0" y="31983"/>
                    <a:pt x="31984" y="0"/>
                    <a:pt x="71438" y="0"/>
                  </a:cubicBezTo>
                  <a:cubicBezTo>
                    <a:pt x="110892" y="0"/>
                    <a:pt x="142875" y="31983"/>
                    <a:pt x="142875" y="714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25" name="Freeform: Shape 24"/>
            <p:cNvSpPr/>
            <p:nvPr/>
          </p:nvSpPr>
          <p:spPr>
            <a:xfrm>
              <a:off x="611318" y="4713192"/>
              <a:ext cx="47276" cy="47276"/>
            </a:xfrm>
            <a:custGeom>
              <a:avLst/>
              <a:gdLst>
                <a:gd name="connsiteX0" fmla="*/ 64770 w 57150"/>
                <a:gd name="connsiteY0" fmla="*/ 32385 h 57150"/>
                <a:gd name="connsiteX1" fmla="*/ 32385 w 57150"/>
                <a:gd name="connsiteY1" fmla="*/ 64770 h 57150"/>
                <a:gd name="connsiteX2" fmla="*/ 0 w 57150"/>
                <a:gd name="connsiteY2" fmla="*/ 32385 h 57150"/>
                <a:gd name="connsiteX3" fmla="*/ 32385 w 57150"/>
                <a:gd name="connsiteY3" fmla="*/ 0 h 57150"/>
                <a:gd name="connsiteX4" fmla="*/ 64770 w 57150"/>
                <a:gd name="connsiteY4" fmla="*/ 3238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64770" y="32385"/>
                  </a:moveTo>
                  <a:cubicBezTo>
                    <a:pt x="64770" y="50271"/>
                    <a:pt x="50271" y="64770"/>
                    <a:pt x="32385" y="64770"/>
                  </a:cubicBezTo>
                  <a:cubicBezTo>
                    <a:pt x="14499" y="64770"/>
                    <a:pt x="0" y="50271"/>
                    <a:pt x="0" y="32385"/>
                  </a:cubicBezTo>
                  <a:cubicBezTo>
                    <a:pt x="0" y="14499"/>
                    <a:pt x="14499" y="0"/>
                    <a:pt x="32385" y="0"/>
                  </a:cubicBezTo>
                  <a:cubicBezTo>
                    <a:pt x="50271" y="0"/>
                    <a:pt x="64770" y="14499"/>
                    <a:pt x="64770" y="32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6" name="Freeform: Shape 2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363346" y="5983151"/>
            <a:ext cx="222071" cy="222071"/>
          </a:xfrm>
          <a:custGeom>
            <a:avLst/>
            <a:gdLst>
              <a:gd name="connsiteX0" fmla="*/ 163830 w 161925"/>
              <a:gd name="connsiteY0" fmla="*/ 81915 h 161925"/>
              <a:gd name="connsiteX1" fmla="*/ 81915 w 161925"/>
              <a:gd name="connsiteY1" fmla="*/ 163830 h 161925"/>
              <a:gd name="connsiteX2" fmla="*/ 0 w 161925"/>
              <a:gd name="connsiteY2" fmla="*/ 81915 h 161925"/>
              <a:gd name="connsiteX3" fmla="*/ 81915 w 161925"/>
              <a:gd name="connsiteY3" fmla="*/ 0 h 161925"/>
              <a:gd name="connsiteX4" fmla="*/ 163830 w 161925"/>
              <a:gd name="connsiteY4" fmla="*/ 8191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5" h="161925">
                <a:moveTo>
                  <a:pt x="163830" y="81915"/>
                </a:moveTo>
                <a:cubicBezTo>
                  <a:pt x="163830" y="127155"/>
                  <a:pt x="127155" y="163830"/>
                  <a:pt x="81915" y="163830"/>
                </a:cubicBezTo>
                <a:cubicBezTo>
                  <a:pt x="36675" y="163830"/>
                  <a:pt x="0" y="127155"/>
                  <a:pt x="0" y="81915"/>
                </a:cubicBezTo>
                <a:cubicBezTo>
                  <a:pt x="0" y="36675"/>
                  <a:pt x="36675" y="0"/>
                  <a:pt x="81915" y="0"/>
                </a:cubicBezTo>
                <a:cubicBezTo>
                  <a:pt x="127155" y="0"/>
                  <a:pt x="163830" y="36675"/>
                  <a:pt x="163830" y="8191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: Shape 2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500000">
            <a:off x="-317678" y="-382936"/>
            <a:ext cx="1723883" cy="1825288"/>
          </a:xfrm>
          <a:custGeom>
            <a:avLst/>
            <a:gdLst>
              <a:gd name="connsiteX0" fmla="*/ 789532 w 809625"/>
              <a:gd name="connsiteY0" fmla="*/ 631363 h 857250"/>
              <a:gd name="connsiteX1" fmla="*/ 777149 w 809625"/>
              <a:gd name="connsiteY1" fmla="*/ 807576 h 857250"/>
              <a:gd name="connsiteX2" fmla="*/ 608557 w 809625"/>
              <a:gd name="connsiteY2" fmla="*/ 859011 h 857250"/>
              <a:gd name="connsiteX3" fmla="*/ 411389 w 809625"/>
              <a:gd name="connsiteY3" fmla="*/ 750426 h 857250"/>
              <a:gd name="connsiteX4" fmla="*/ 198029 w 809625"/>
              <a:gd name="connsiteY4" fmla="*/ 785668 h 857250"/>
              <a:gd name="connsiteX5" fmla="*/ 4672 w 809625"/>
              <a:gd name="connsiteY5" fmla="*/ 558973 h 857250"/>
              <a:gd name="connsiteX6" fmla="*/ 257084 w 809625"/>
              <a:gd name="connsiteY6" fmla="*/ 47480 h 857250"/>
              <a:gd name="connsiteX7" fmla="*/ 543787 w 809625"/>
              <a:gd name="connsiteY7" fmla="*/ 237980 h 857250"/>
              <a:gd name="connsiteX8" fmla="*/ 789532 w 809625"/>
              <a:gd name="connsiteY8" fmla="*/ 631363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625" h="857250">
                <a:moveTo>
                  <a:pt x="789532" y="631363"/>
                </a:moveTo>
                <a:cubicBezTo>
                  <a:pt x="820964" y="685655"/>
                  <a:pt x="816202" y="758998"/>
                  <a:pt x="777149" y="807576"/>
                </a:cubicBezTo>
                <a:cubicBezTo>
                  <a:pt x="738097" y="856153"/>
                  <a:pt x="667612" y="878061"/>
                  <a:pt x="608557" y="859011"/>
                </a:cubicBezTo>
                <a:cubicBezTo>
                  <a:pt x="536167" y="836151"/>
                  <a:pt x="485684" y="762808"/>
                  <a:pt x="411389" y="750426"/>
                </a:cubicBezTo>
                <a:cubicBezTo>
                  <a:pt x="339952" y="738995"/>
                  <a:pt x="270419" y="787573"/>
                  <a:pt x="198029" y="785668"/>
                </a:cubicBezTo>
                <a:cubicBezTo>
                  <a:pt x="90397" y="781858"/>
                  <a:pt x="19912" y="666605"/>
                  <a:pt x="4672" y="558973"/>
                </a:cubicBezTo>
                <a:cubicBezTo>
                  <a:pt x="-23903" y="358948"/>
                  <a:pt x="80872" y="146540"/>
                  <a:pt x="257084" y="47480"/>
                </a:cubicBezTo>
                <a:cubicBezTo>
                  <a:pt x="465682" y="-69677"/>
                  <a:pt x="597127" y="43670"/>
                  <a:pt x="543787" y="237980"/>
                </a:cubicBezTo>
                <a:cubicBezTo>
                  <a:pt x="469492" y="511348"/>
                  <a:pt x="670469" y="428480"/>
                  <a:pt x="789532" y="631363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29" name="Group 2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0568473" y="2411352"/>
            <a:ext cx="891692" cy="365187"/>
            <a:chOff x="1504335" y="5076825"/>
            <a:chExt cx="790447" cy="323722"/>
          </a:xfrm>
        </p:grpSpPr>
        <p:grpSp>
          <p:nvGrpSpPr>
            <p:cNvPr id="30" name="Group 29"/>
            <p:cNvGrpSpPr/>
            <p:nvPr/>
          </p:nvGrpSpPr>
          <p:grpSpPr>
            <a:xfrm>
              <a:off x="1504335" y="5076825"/>
              <a:ext cx="323722" cy="323722"/>
              <a:chOff x="1504335" y="4999703"/>
              <a:chExt cx="400844" cy="400844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1504335" y="4999703"/>
                <a:ext cx="400844" cy="400844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5" name="Freeform 25"/>
              <p:cNvSpPr>
                <a:spLocks noChangeArrowheads="1"/>
              </p:cNvSpPr>
              <p:nvPr/>
            </p:nvSpPr>
            <p:spPr bwMode="auto">
              <a:xfrm>
                <a:off x="1651403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971060" y="5076825"/>
              <a:ext cx="323722" cy="323722"/>
              <a:chOff x="1971060" y="4999703"/>
              <a:chExt cx="400844" cy="400844"/>
            </a:xfrm>
          </p:grpSpPr>
          <p:sp>
            <p:nvSpPr>
              <p:cNvPr id="32" name="Oval 31"/>
              <p:cNvSpPr/>
              <p:nvPr/>
            </p:nvSpPr>
            <p:spPr>
              <a:xfrm flipH="1">
                <a:off x="1971060" y="4999703"/>
                <a:ext cx="400844" cy="400844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>
                <a:outerShdw blurRad="342900" dist="38100" dir="5400000" algn="t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3" name="Freeform 25"/>
              <p:cNvSpPr>
                <a:spLocks noChangeArrowheads="1"/>
              </p:cNvSpPr>
              <p:nvPr/>
            </p:nvSpPr>
            <p:spPr bwMode="auto">
              <a:xfrm flipH="1">
                <a:off x="2142689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Rectangle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9886" y="1491239"/>
            <a:ext cx="4105322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圈出下列短语并翻译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44500" y="2334895"/>
            <a:ext cx="687705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1. rode a horse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2.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climed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the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Tianshan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Mountains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3. visited the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Tianchi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Lake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9" name="Freeform 1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2923779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Freeform 1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4044778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Freeform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5165777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3" name="图片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5631" y="850109"/>
            <a:ext cx="1333675" cy="812431"/>
          </a:xfrm>
          <a:prstGeom prst="rect">
            <a:avLst/>
          </a:prstGeom>
        </p:spPr>
      </p:pic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21" name="Freeform: Shape 2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900000">
            <a:off x="10107376" y="3727086"/>
            <a:ext cx="2705577" cy="3054683"/>
          </a:xfrm>
          <a:custGeom>
            <a:avLst/>
            <a:gdLst>
              <a:gd name="connsiteX0" fmla="*/ 428008 w 1181100"/>
              <a:gd name="connsiteY0" fmla="*/ 784512 h 1333500"/>
              <a:gd name="connsiteX1" fmla="*/ 515638 w 1181100"/>
              <a:gd name="connsiteY1" fmla="*/ 1062643 h 1333500"/>
              <a:gd name="connsiteX2" fmla="*/ 895685 w 1181100"/>
              <a:gd name="connsiteY2" fmla="*/ 1340772 h 1333500"/>
              <a:gd name="connsiteX3" fmla="*/ 1177626 w 1181100"/>
              <a:gd name="connsiteY3" fmla="*/ 1001683 h 1333500"/>
              <a:gd name="connsiteX4" fmla="*/ 1035703 w 1181100"/>
              <a:gd name="connsiteY4" fmla="*/ 719743 h 1333500"/>
              <a:gd name="connsiteX5" fmla="*/ 1045228 w 1181100"/>
              <a:gd name="connsiteY5" fmla="*/ 456852 h 1333500"/>
              <a:gd name="connsiteX6" fmla="*/ 1074755 w 1181100"/>
              <a:gd name="connsiteY6" fmla="*/ 193962 h 1333500"/>
              <a:gd name="connsiteX7" fmla="*/ 914735 w 1181100"/>
              <a:gd name="connsiteY7" fmla="*/ 2510 h 1333500"/>
              <a:gd name="connsiteX8" fmla="*/ 568978 w 1181100"/>
              <a:gd name="connsiteY8" fmla="*/ 185390 h 1333500"/>
              <a:gd name="connsiteX9" fmla="*/ 336568 w 1181100"/>
              <a:gd name="connsiteY9" fmla="*/ 253970 h 1333500"/>
              <a:gd name="connsiteX10" fmla="*/ 106063 w 1181100"/>
              <a:gd name="connsiteY10" fmla="*/ 329217 h 1333500"/>
              <a:gd name="connsiteX11" fmla="*/ 107968 w 1181100"/>
              <a:gd name="connsiteY11" fmla="*/ 654972 h 1333500"/>
              <a:gd name="connsiteX12" fmla="*/ 428008 w 1181100"/>
              <a:gd name="connsiteY12" fmla="*/ 784512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333500">
                <a:moveTo>
                  <a:pt x="428008" y="784512"/>
                </a:moveTo>
                <a:cubicBezTo>
                  <a:pt x="474680" y="870237"/>
                  <a:pt x="481348" y="971202"/>
                  <a:pt x="515638" y="1062643"/>
                </a:cubicBezTo>
                <a:cubicBezTo>
                  <a:pt x="573740" y="1219805"/>
                  <a:pt x="728045" y="1347440"/>
                  <a:pt x="895685" y="1340772"/>
                </a:cubicBezTo>
                <a:cubicBezTo>
                  <a:pt x="1063326" y="1334105"/>
                  <a:pt x="1215726" y="1164560"/>
                  <a:pt x="1177626" y="1001683"/>
                </a:cubicBezTo>
                <a:cubicBezTo>
                  <a:pt x="1152861" y="898812"/>
                  <a:pt x="1066183" y="820708"/>
                  <a:pt x="1035703" y="719743"/>
                </a:cubicBezTo>
                <a:cubicBezTo>
                  <a:pt x="1009985" y="634970"/>
                  <a:pt x="1025226" y="543530"/>
                  <a:pt x="1045228" y="456852"/>
                </a:cubicBezTo>
                <a:cubicBezTo>
                  <a:pt x="1064278" y="370175"/>
                  <a:pt x="1087138" y="281592"/>
                  <a:pt x="1074755" y="193962"/>
                </a:cubicBezTo>
                <a:cubicBezTo>
                  <a:pt x="1061420" y="106332"/>
                  <a:pt x="1002365" y="17750"/>
                  <a:pt x="914735" y="2510"/>
                </a:cubicBezTo>
                <a:cubicBezTo>
                  <a:pt x="782338" y="-20350"/>
                  <a:pt x="686135" y="118715"/>
                  <a:pt x="568978" y="185390"/>
                </a:cubicBezTo>
                <a:cubicBezTo>
                  <a:pt x="498493" y="225395"/>
                  <a:pt x="416578" y="239683"/>
                  <a:pt x="336568" y="253970"/>
                </a:cubicBezTo>
                <a:cubicBezTo>
                  <a:pt x="256558" y="268258"/>
                  <a:pt x="174643" y="285402"/>
                  <a:pt x="106063" y="329217"/>
                </a:cubicBezTo>
                <a:cubicBezTo>
                  <a:pt x="-12999" y="406370"/>
                  <a:pt x="-56815" y="598775"/>
                  <a:pt x="107968" y="654972"/>
                </a:cubicBezTo>
                <a:cubicBezTo>
                  <a:pt x="230840" y="696883"/>
                  <a:pt x="347045" y="635922"/>
                  <a:pt x="428008" y="78451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6136005" y="1127760"/>
            <a:ext cx="2747645" cy="29171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9139555" y="3429000"/>
            <a:ext cx="2818765" cy="3133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88695" y="3115310"/>
            <a:ext cx="1237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骑</a:t>
            </a:r>
            <a:r>
              <a:rPr lang="zh-CN" altLang="en-US" sz="2400" dirty="0">
                <a:solidFill>
                  <a:srgbClr val="FF0000"/>
                </a:solidFill>
              </a:rPr>
              <a:t>了</a:t>
            </a:r>
            <a:r>
              <a:rPr lang="zh-CN" altLang="en-US" sz="2400" dirty="0"/>
              <a:t>马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880110" y="4427855"/>
            <a:ext cx="1693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爬</a:t>
            </a:r>
            <a:r>
              <a:rPr lang="zh-CN" altLang="en-US" sz="2400" dirty="0">
                <a:solidFill>
                  <a:srgbClr val="FF0000"/>
                </a:solidFill>
              </a:rPr>
              <a:t>了</a:t>
            </a:r>
            <a:r>
              <a:rPr lang="zh-CN" altLang="en-US" sz="2400" dirty="0"/>
              <a:t>天山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774065" y="5518150"/>
            <a:ext cx="225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参观</a:t>
            </a:r>
            <a:r>
              <a:rPr lang="zh-CN" altLang="en-US" sz="2400" dirty="0">
                <a:solidFill>
                  <a:srgbClr val="FF0000"/>
                </a:solidFill>
              </a:rPr>
              <a:t>了</a:t>
            </a:r>
            <a:r>
              <a:rPr lang="zh-CN" altLang="en-US" sz="2400" dirty="0"/>
              <a:t>天池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tretch>
            <a:fillRect/>
          </a:stretch>
        </p:blipFill>
        <p:spPr>
          <a:xfrm>
            <a:off x="0" y="14574"/>
            <a:ext cx="12192001" cy="3851276"/>
          </a:xfrm>
        </p:spPr>
      </p:pic>
      <p:sp>
        <p:nvSpPr>
          <p:cNvPr id="47" name="Freeform: Shape 4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0" y="0"/>
            <a:ext cx="12192000" cy="3850012"/>
          </a:xfrm>
          <a:custGeom>
            <a:avLst/>
            <a:gdLst>
              <a:gd name="connsiteX0" fmla="*/ 0 w 12192000"/>
              <a:gd name="connsiteY0" fmla="*/ 0 h 3850012"/>
              <a:gd name="connsiteX1" fmla="*/ 12192000 w 12192000"/>
              <a:gd name="connsiteY1" fmla="*/ 0 h 3850012"/>
              <a:gd name="connsiteX2" fmla="*/ 12192000 w 12192000"/>
              <a:gd name="connsiteY2" fmla="*/ 3429000 h 3850012"/>
              <a:gd name="connsiteX3" fmla="*/ 9114503 w 12192000"/>
              <a:gd name="connsiteY3" fmla="*/ 3333136 h 3850012"/>
              <a:gd name="connsiteX4" fmla="*/ 6076336 w 12192000"/>
              <a:gd name="connsiteY4" fmla="*/ 3849329 h 3850012"/>
              <a:gd name="connsiteX5" fmla="*/ 2993923 w 12192000"/>
              <a:gd name="connsiteY5" fmla="*/ 3451123 h 3850012"/>
              <a:gd name="connsiteX6" fmla="*/ 0 w 12192000"/>
              <a:gd name="connsiteY6" fmla="*/ 3429000 h 385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850012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cubicBezTo>
                  <a:pt x="11135852" y="4181168"/>
                  <a:pt x="10178026" y="3440061"/>
                  <a:pt x="9114503" y="3333136"/>
                </a:cubicBezTo>
                <a:cubicBezTo>
                  <a:pt x="8050980" y="3226211"/>
                  <a:pt x="7170175" y="3873910"/>
                  <a:pt x="6076336" y="3849329"/>
                </a:cubicBezTo>
                <a:cubicBezTo>
                  <a:pt x="4982497" y="3824748"/>
                  <a:pt x="4168877" y="3104535"/>
                  <a:pt x="2993923" y="3451123"/>
                </a:cubicBezTo>
                <a:cubicBezTo>
                  <a:pt x="1818969" y="3797711"/>
                  <a:pt x="1042219" y="4114800"/>
                  <a:pt x="0" y="3429000"/>
                </a:cubicBezTo>
                <a:close/>
              </a:path>
            </a:pathLst>
          </a:custGeom>
          <a:solidFill>
            <a:srgbClr val="0F101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50" name="TextBox 4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400685" y="2015490"/>
            <a:ext cx="5260340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GB" sz="3600" b="1" dirty="0">
                <a:solidFill>
                  <a:schemeClr val="bg1"/>
                </a:solidFill>
                <a:cs typeface="+mn-ea"/>
                <a:sym typeface="+mn-lt"/>
              </a:rPr>
              <a:t>Answer the questions</a:t>
            </a:r>
            <a:endParaRPr lang="en-US" altLang="en-GB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TextBox 5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676275" y="2938780"/>
            <a:ext cx="4576445" cy="392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1.Where did </a:t>
            </a:r>
            <a:r>
              <a:rPr lang="en-US" sz="2400" dirty="0" err="1">
                <a:solidFill>
                  <a:schemeClr val="bg1"/>
                </a:solidFill>
                <a:cs typeface="+mn-ea"/>
                <a:sym typeface="+mn-lt"/>
              </a:rPr>
              <a:t>Lingling</a:t>
            </a: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 go?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2.When did she go?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3.Who did she go with?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4.Where is Xinjiang?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5.What did she do?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6.What Mountain did she climb?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TextBox 5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1092201" y="1516251"/>
            <a:ext cx="1694542" cy="312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1600" b="1">
                <a:solidFill>
                  <a:schemeClr val="accent4"/>
                </a:solidFill>
                <a:cs typeface="+mn-ea"/>
                <a:sym typeface="+mn-lt"/>
              </a:rPr>
              <a:t>02. </a:t>
            </a:r>
            <a:r>
              <a:rPr lang="en-US" altLang="en-GB" sz="1600">
                <a:solidFill>
                  <a:schemeClr val="bg1"/>
                </a:solidFill>
                <a:cs typeface="+mn-ea"/>
                <a:sym typeface="+mn-lt"/>
              </a:rPr>
              <a:t>Part two</a:t>
            </a:r>
            <a:r>
              <a:rPr lang="en-GB" sz="160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GB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3" name="Group 6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4267589" y="100967"/>
            <a:ext cx="3828662" cy="2031009"/>
            <a:chOff x="4267589" y="100967"/>
            <a:chExt cx="3828662" cy="2031009"/>
          </a:xfrm>
          <a:solidFill>
            <a:schemeClr val="accent2"/>
          </a:solidFill>
        </p:grpSpPr>
        <p:sp>
          <p:nvSpPr>
            <p:cNvPr id="90" name="Freeform: Shape 89"/>
            <p:cNvSpPr/>
            <p:nvPr/>
          </p:nvSpPr>
          <p:spPr>
            <a:xfrm>
              <a:off x="4267589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1" name="Freeform: Shape 90"/>
            <p:cNvSpPr/>
            <p:nvPr/>
          </p:nvSpPr>
          <p:spPr>
            <a:xfrm>
              <a:off x="4809599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2" name="Freeform: Shape 91"/>
            <p:cNvSpPr/>
            <p:nvPr/>
          </p:nvSpPr>
          <p:spPr>
            <a:xfrm>
              <a:off x="5351608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3" name="Freeform: Shape 92"/>
            <p:cNvSpPr/>
            <p:nvPr/>
          </p:nvSpPr>
          <p:spPr>
            <a:xfrm>
              <a:off x="5893617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4" name="Freeform: Shape 93"/>
            <p:cNvSpPr/>
            <p:nvPr/>
          </p:nvSpPr>
          <p:spPr>
            <a:xfrm>
              <a:off x="6436305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5" name="Freeform: Shape 94"/>
            <p:cNvSpPr/>
            <p:nvPr/>
          </p:nvSpPr>
          <p:spPr>
            <a:xfrm>
              <a:off x="6978314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6" name="Freeform: Shape 95"/>
            <p:cNvSpPr/>
            <p:nvPr/>
          </p:nvSpPr>
          <p:spPr>
            <a:xfrm>
              <a:off x="7520324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7" name="Freeform: Shape 96"/>
            <p:cNvSpPr/>
            <p:nvPr/>
          </p:nvSpPr>
          <p:spPr>
            <a:xfrm>
              <a:off x="8062333" y="100967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8" name="Freeform: Shape 97"/>
            <p:cNvSpPr/>
            <p:nvPr/>
          </p:nvSpPr>
          <p:spPr>
            <a:xfrm>
              <a:off x="4267589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99" name="Freeform: Shape 98"/>
            <p:cNvSpPr/>
            <p:nvPr/>
          </p:nvSpPr>
          <p:spPr>
            <a:xfrm>
              <a:off x="4809599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0" name="Freeform: Shape 99"/>
            <p:cNvSpPr/>
            <p:nvPr/>
          </p:nvSpPr>
          <p:spPr>
            <a:xfrm>
              <a:off x="5351608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1" name="Freeform: Shape 100"/>
            <p:cNvSpPr/>
            <p:nvPr/>
          </p:nvSpPr>
          <p:spPr>
            <a:xfrm>
              <a:off x="5893617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2" name="Freeform: Shape 101"/>
            <p:cNvSpPr/>
            <p:nvPr/>
          </p:nvSpPr>
          <p:spPr>
            <a:xfrm>
              <a:off x="6436305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3" name="Freeform: Shape 102"/>
            <p:cNvSpPr/>
            <p:nvPr/>
          </p:nvSpPr>
          <p:spPr>
            <a:xfrm>
              <a:off x="6978314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4" name="Freeform: Shape 103"/>
            <p:cNvSpPr/>
            <p:nvPr/>
          </p:nvSpPr>
          <p:spPr>
            <a:xfrm>
              <a:off x="7520324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5" name="Freeform: Shape 104"/>
            <p:cNvSpPr/>
            <p:nvPr/>
          </p:nvSpPr>
          <p:spPr>
            <a:xfrm>
              <a:off x="8062333" y="600240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6" name="Freeform: Shape 105"/>
            <p:cNvSpPr/>
            <p:nvPr/>
          </p:nvSpPr>
          <p:spPr>
            <a:xfrm>
              <a:off x="4267589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7" name="Freeform: Shape 106"/>
            <p:cNvSpPr/>
            <p:nvPr/>
          </p:nvSpPr>
          <p:spPr>
            <a:xfrm>
              <a:off x="4809599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2 w 47625"/>
                <a:gd name="connsiteY1" fmla="*/ 55245 h 47625"/>
                <a:gd name="connsiteX2" fmla="*/ 0 w 47625"/>
                <a:gd name="connsiteY2" fmla="*/ 27622 h 47625"/>
                <a:gd name="connsiteX3" fmla="*/ 27622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8" name="Freeform: Shape 107"/>
            <p:cNvSpPr/>
            <p:nvPr/>
          </p:nvSpPr>
          <p:spPr>
            <a:xfrm>
              <a:off x="5351608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09" name="Freeform: Shape 108"/>
            <p:cNvSpPr/>
            <p:nvPr/>
          </p:nvSpPr>
          <p:spPr>
            <a:xfrm>
              <a:off x="5893617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0" name="Freeform: Shape 109"/>
            <p:cNvSpPr/>
            <p:nvPr/>
          </p:nvSpPr>
          <p:spPr>
            <a:xfrm>
              <a:off x="6436305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1" name="Freeform: Shape 110"/>
            <p:cNvSpPr/>
            <p:nvPr/>
          </p:nvSpPr>
          <p:spPr>
            <a:xfrm>
              <a:off x="6978314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2" name="Freeform: Shape 111"/>
            <p:cNvSpPr/>
            <p:nvPr/>
          </p:nvSpPr>
          <p:spPr>
            <a:xfrm>
              <a:off x="7520324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2 w 47625"/>
                <a:gd name="connsiteY1" fmla="*/ 55245 h 47625"/>
                <a:gd name="connsiteX2" fmla="*/ 0 w 47625"/>
                <a:gd name="connsiteY2" fmla="*/ 27622 h 47625"/>
                <a:gd name="connsiteX3" fmla="*/ 27622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3" name="Freeform: Shape 112"/>
            <p:cNvSpPr/>
            <p:nvPr/>
          </p:nvSpPr>
          <p:spPr>
            <a:xfrm>
              <a:off x="8062333" y="1099513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2 w 47625"/>
                <a:gd name="connsiteY1" fmla="*/ 55245 h 47625"/>
                <a:gd name="connsiteX2" fmla="*/ 0 w 47625"/>
                <a:gd name="connsiteY2" fmla="*/ 27622 h 47625"/>
                <a:gd name="connsiteX3" fmla="*/ 27622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4" name="Freeform: Shape 113"/>
            <p:cNvSpPr/>
            <p:nvPr/>
          </p:nvSpPr>
          <p:spPr>
            <a:xfrm>
              <a:off x="4267589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5" name="Freeform: Shape 114"/>
            <p:cNvSpPr/>
            <p:nvPr/>
          </p:nvSpPr>
          <p:spPr>
            <a:xfrm>
              <a:off x="4809599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2 w 47625"/>
                <a:gd name="connsiteY1" fmla="*/ 55245 h 47625"/>
                <a:gd name="connsiteX2" fmla="*/ 0 w 47625"/>
                <a:gd name="connsiteY2" fmla="*/ 27622 h 47625"/>
                <a:gd name="connsiteX3" fmla="*/ 27622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6" name="Freeform: Shape 115"/>
            <p:cNvSpPr/>
            <p:nvPr/>
          </p:nvSpPr>
          <p:spPr>
            <a:xfrm>
              <a:off x="5351608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7" name="Freeform: Shape 116"/>
            <p:cNvSpPr/>
            <p:nvPr/>
          </p:nvSpPr>
          <p:spPr>
            <a:xfrm>
              <a:off x="5893617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8" name="Freeform: Shape 117"/>
            <p:cNvSpPr/>
            <p:nvPr/>
          </p:nvSpPr>
          <p:spPr>
            <a:xfrm>
              <a:off x="6436305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9" name="Freeform: Shape 118"/>
            <p:cNvSpPr/>
            <p:nvPr/>
          </p:nvSpPr>
          <p:spPr>
            <a:xfrm>
              <a:off x="6978314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3 w 47625"/>
                <a:gd name="connsiteY1" fmla="*/ 55245 h 47625"/>
                <a:gd name="connsiteX2" fmla="*/ 0 w 47625"/>
                <a:gd name="connsiteY2" fmla="*/ 27622 h 47625"/>
                <a:gd name="connsiteX3" fmla="*/ 27623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0" name="Freeform: Shape 119"/>
            <p:cNvSpPr/>
            <p:nvPr/>
          </p:nvSpPr>
          <p:spPr>
            <a:xfrm>
              <a:off x="7520324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2 w 47625"/>
                <a:gd name="connsiteY1" fmla="*/ 55245 h 47625"/>
                <a:gd name="connsiteX2" fmla="*/ 0 w 47625"/>
                <a:gd name="connsiteY2" fmla="*/ 27622 h 47625"/>
                <a:gd name="connsiteX3" fmla="*/ 27622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1" name="Freeform: Shape 120"/>
            <p:cNvSpPr/>
            <p:nvPr/>
          </p:nvSpPr>
          <p:spPr>
            <a:xfrm>
              <a:off x="8062333" y="1598785"/>
              <a:ext cx="33918" cy="33918"/>
            </a:xfrm>
            <a:custGeom>
              <a:avLst/>
              <a:gdLst>
                <a:gd name="connsiteX0" fmla="*/ 55245 w 47625"/>
                <a:gd name="connsiteY0" fmla="*/ 27622 h 47625"/>
                <a:gd name="connsiteX1" fmla="*/ 27622 w 47625"/>
                <a:gd name="connsiteY1" fmla="*/ 55245 h 47625"/>
                <a:gd name="connsiteX2" fmla="*/ 0 w 47625"/>
                <a:gd name="connsiteY2" fmla="*/ 27622 h 47625"/>
                <a:gd name="connsiteX3" fmla="*/ 27622 w 47625"/>
                <a:gd name="connsiteY3" fmla="*/ 0 h 47625"/>
                <a:gd name="connsiteX4" fmla="*/ 55245 w 47625"/>
                <a:gd name="connsiteY4" fmla="*/ 2762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2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2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2" name="Freeform: Shape 121"/>
            <p:cNvSpPr/>
            <p:nvPr/>
          </p:nvSpPr>
          <p:spPr>
            <a:xfrm>
              <a:off x="4267589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3" name="Freeform: Shape 122"/>
            <p:cNvSpPr/>
            <p:nvPr/>
          </p:nvSpPr>
          <p:spPr>
            <a:xfrm>
              <a:off x="4809599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4" name="Freeform: Shape 123"/>
            <p:cNvSpPr/>
            <p:nvPr/>
          </p:nvSpPr>
          <p:spPr>
            <a:xfrm>
              <a:off x="5351608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5" name="Freeform: Shape 124"/>
            <p:cNvSpPr/>
            <p:nvPr/>
          </p:nvSpPr>
          <p:spPr>
            <a:xfrm>
              <a:off x="5893617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6" name="Freeform: Shape 125"/>
            <p:cNvSpPr/>
            <p:nvPr/>
          </p:nvSpPr>
          <p:spPr>
            <a:xfrm>
              <a:off x="6436305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7" name="Freeform: Shape 126"/>
            <p:cNvSpPr/>
            <p:nvPr/>
          </p:nvSpPr>
          <p:spPr>
            <a:xfrm>
              <a:off x="6978314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3 w 47625"/>
                <a:gd name="connsiteY1" fmla="*/ 55245 h 47625"/>
                <a:gd name="connsiteX2" fmla="*/ 0 w 47625"/>
                <a:gd name="connsiteY2" fmla="*/ 27623 h 47625"/>
                <a:gd name="connsiteX3" fmla="*/ 27623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3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3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8" name="Freeform: Shape 127"/>
            <p:cNvSpPr/>
            <p:nvPr/>
          </p:nvSpPr>
          <p:spPr>
            <a:xfrm>
              <a:off x="7520324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9" name="Freeform: Shape 128"/>
            <p:cNvSpPr/>
            <p:nvPr/>
          </p:nvSpPr>
          <p:spPr>
            <a:xfrm>
              <a:off x="8062333" y="2098058"/>
              <a:ext cx="33918" cy="33918"/>
            </a:xfrm>
            <a:custGeom>
              <a:avLst/>
              <a:gdLst>
                <a:gd name="connsiteX0" fmla="*/ 55245 w 47625"/>
                <a:gd name="connsiteY0" fmla="*/ 27623 h 47625"/>
                <a:gd name="connsiteX1" fmla="*/ 27622 w 47625"/>
                <a:gd name="connsiteY1" fmla="*/ 55245 h 47625"/>
                <a:gd name="connsiteX2" fmla="*/ 0 w 47625"/>
                <a:gd name="connsiteY2" fmla="*/ 27623 h 47625"/>
                <a:gd name="connsiteX3" fmla="*/ 27622 w 47625"/>
                <a:gd name="connsiteY3" fmla="*/ 0 h 47625"/>
                <a:gd name="connsiteX4" fmla="*/ 55245 w 47625"/>
                <a:gd name="connsiteY4" fmla="*/ 2762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55245" y="27623"/>
                  </a:moveTo>
                  <a:cubicBezTo>
                    <a:pt x="55245" y="42878"/>
                    <a:pt x="42878" y="55245"/>
                    <a:pt x="27622" y="55245"/>
                  </a:cubicBezTo>
                  <a:cubicBezTo>
                    <a:pt x="12367" y="55245"/>
                    <a:pt x="0" y="42878"/>
                    <a:pt x="0" y="27623"/>
                  </a:cubicBezTo>
                  <a:cubicBezTo>
                    <a:pt x="0" y="12367"/>
                    <a:pt x="12367" y="0"/>
                    <a:pt x="27622" y="0"/>
                  </a:cubicBezTo>
                  <a:cubicBezTo>
                    <a:pt x="42878" y="0"/>
                    <a:pt x="55245" y="12367"/>
                    <a:pt x="55245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pic>
        <p:nvPicPr>
          <p:cNvPr id="2050" name="Pictur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 cstate="email"/>
          <a:srcRect r="-67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Freeform: Shape 56"/>
          <p:cNvSpPr/>
          <p:nvPr/>
        </p:nvSpPr>
        <p:spPr>
          <a:xfrm>
            <a:off x="9242425" y="2938780"/>
            <a:ext cx="2473960" cy="2143125"/>
          </a:xfrm>
          <a:custGeom>
            <a:avLst/>
            <a:gdLst>
              <a:gd name="connsiteX0" fmla="*/ 806977 w 1638300"/>
              <a:gd name="connsiteY0" fmla="*/ 100984 h 1419225"/>
              <a:gd name="connsiteX1" fmla="*/ 329775 w 1638300"/>
              <a:gd name="connsiteY1" fmla="*/ 8591 h 1419225"/>
              <a:gd name="connsiteX2" fmla="*/ 167850 w 1638300"/>
              <a:gd name="connsiteY2" fmla="*/ 733444 h 1419225"/>
              <a:gd name="connsiteX3" fmla="*/ 29737 w 1638300"/>
              <a:gd name="connsiteY3" fmla="*/ 955376 h 1419225"/>
              <a:gd name="connsiteX4" fmla="*/ 204045 w 1638300"/>
              <a:gd name="connsiteY4" fmla="*/ 1394479 h 1419225"/>
              <a:gd name="connsiteX5" fmla="*/ 463125 w 1638300"/>
              <a:gd name="connsiteY5" fmla="*/ 1370666 h 1419225"/>
              <a:gd name="connsiteX6" fmla="*/ 444075 w 1638300"/>
              <a:gd name="connsiteY6" fmla="*/ 1248746 h 1419225"/>
              <a:gd name="connsiteX7" fmla="*/ 855555 w 1638300"/>
              <a:gd name="connsiteY7" fmla="*/ 1112539 h 1419225"/>
              <a:gd name="connsiteX8" fmla="*/ 1583265 w 1638300"/>
              <a:gd name="connsiteY8" fmla="*/ 908704 h 1419225"/>
              <a:gd name="connsiteX9" fmla="*/ 806977 w 1638300"/>
              <a:gd name="connsiteY9" fmla="*/ 100984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8300" h="1419225">
                <a:moveTo>
                  <a:pt x="806977" y="100984"/>
                </a:moveTo>
                <a:cubicBezTo>
                  <a:pt x="571710" y="178136"/>
                  <a:pt x="529800" y="-45701"/>
                  <a:pt x="329775" y="8591"/>
                </a:cubicBezTo>
                <a:cubicBezTo>
                  <a:pt x="210" y="97174"/>
                  <a:pt x="251670" y="532466"/>
                  <a:pt x="167850" y="733444"/>
                </a:cubicBezTo>
                <a:cubicBezTo>
                  <a:pt x="143085" y="793451"/>
                  <a:pt x="56407" y="895369"/>
                  <a:pt x="29737" y="955376"/>
                </a:cubicBezTo>
                <a:cubicBezTo>
                  <a:pt x="-14078" y="1054436"/>
                  <a:pt x="-44558" y="1291609"/>
                  <a:pt x="204045" y="1394479"/>
                </a:cubicBezTo>
                <a:cubicBezTo>
                  <a:pt x="335490" y="1448771"/>
                  <a:pt x="465982" y="1435436"/>
                  <a:pt x="463125" y="1370666"/>
                </a:cubicBezTo>
                <a:cubicBezTo>
                  <a:pt x="461220" y="1335424"/>
                  <a:pt x="400260" y="1303039"/>
                  <a:pt x="444075" y="1248746"/>
                </a:cubicBezTo>
                <a:cubicBezTo>
                  <a:pt x="525990" y="1145876"/>
                  <a:pt x="724110" y="1123016"/>
                  <a:pt x="855555" y="1112539"/>
                </a:cubicBezTo>
                <a:cubicBezTo>
                  <a:pt x="1019385" y="1099204"/>
                  <a:pt x="1436580" y="1208741"/>
                  <a:pt x="1583265" y="908704"/>
                </a:cubicBezTo>
                <a:cubicBezTo>
                  <a:pt x="1778527" y="508654"/>
                  <a:pt x="1497540" y="-127616"/>
                  <a:pt x="806977" y="100984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901700" dist="800100" dir="2700000" sx="91000" sy="91000" algn="tl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56" name="Shape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9933354" y="3339559"/>
            <a:ext cx="388451" cy="4760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65" h="21575" extrusionOk="0">
                <a:moveTo>
                  <a:pt x="18799" y="0"/>
                </a:moveTo>
                <a:cubicBezTo>
                  <a:pt x="17455" y="-24"/>
                  <a:pt x="15822" y="751"/>
                  <a:pt x="14415" y="1531"/>
                </a:cubicBezTo>
                <a:cubicBezTo>
                  <a:pt x="12547" y="2565"/>
                  <a:pt x="10687" y="4125"/>
                  <a:pt x="9856" y="5159"/>
                </a:cubicBezTo>
                <a:cubicBezTo>
                  <a:pt x="9025" y="5851"/>
                  <a:pt x="9020" y="5848"/>
                  <a:pt x="9020" y="5848"/>
                </a:cubicBezTo>
                <a:cubicBezTo>
                  <a:pt x="8189" y="5848"/>
                  <a:pt x="4868" y="5854"/>
                  <a:pt x="3831" y="6202"/>
                </a:cubicBezTo>
                <a:cubicBezTo>
                  <a:pt x="2375" y="6716"/>
                  <a:pt x="85" y="8968"/>
                  <a:pt x="85" y="9830"/>
                </a:cubicBezTo>
                <a:cubicBezTo>
                  <a:pt x="-121" y="10173"/>
                  <a:pt x="84" y="10348"/>
                  <a:pt x="290" y="10520"/>
                </a:cubicBezTo>
                <a:cubicBezTo>
                  <a:pt x="503" y="10520"/>
                  <a:pt x="1123" y="10690"/>
                  <a:pt x="1954" y="10690"/>
                </a:cubicBezTo>
                <a:cubicBezTo>
                  <a:pt x="2998" y="10690"/>
                  <a:pt x="4245" y="10520"/>
                  <a:pt x="5495" y="10520"/>
                </a:cubicBezTo>
                <a:cubicBezTo>
                  <a:pt x="5076" y="10857"/>
                  <a:pt x="5070" y="10855"/>
                  <a:pt x="5070" y="10855"/>
                </a:cubicBezTo>
                <a:cubicBezTo>
                  <a:pt x="3407" y="13106"/>
                  <a:pt x="3413" y="13105"/>
                  <a:pt x="3413" y="13105"/>
                </a:cubicBezTo>
                <a:cubicBezTo>
                  <a:pt x="2170" y="14659"/>
                  <a:pt x="2170" y="16564"/>
                  <a:pt x="3413" y="17947"/>
                </a:cubicBezTo>
                <a:cubicBezTo>
                  <a:pt x="2582" y="18981"/>
                  <a:pt x="2577" y="18984"/>
                  <a:pt x="2577" y="18984"/>
                </a:cubicBezTo>
                <a:cubicBezTo>
                  <a:pt x="2165" y="19332"/>
                  <a:pt x="2166" y="19843"/>
                  <a:pt x="2372" y="20191"/>
                </a:cubicBezTo>
                <a:cubicBezTo>
                  <a:pt x="2372" y="20711"/>
                  <a:pt x="2789" y="21056"/>
                  <a:pt x="3208" y="21405"/>
                </a:cubicBezTo>
                <a:cubicBezTo>
                  <a:pt x="3620" y="21576"/>
                  <a:pt x="4034" y="21575"/>
                  <a:pt x="4447" y="21575"/>
                </a:cubicBezTo>
                <a:cubicBezTo>
                  <a:pt x="5072" y="21575"/>
                  <a:pt x="5698" y="21406"/>
                  <a:pt x="6110" y="20886"/>
                </a:cubicBezTo>
                <a:cubicBezTo>
                  <a:pt x="6735" y="20023"/>
                  <a:pt x="6733" y="20020"/>
                  <a:pt x="6733" y="20020"/>
                </a:cubicBezTo>
                <a:cubicBezTo>
                  <a:pt x="7152" y="20020"/>
                  <a:pt x="7568" y="20020"/>
                  <a:pt x="7774" y="20020"/>
                </a:cubicBezTo>
                <a:cubicBezTo>
                  <a:pt x="9643" y="20020"/>
                  <a:pt x="11304" y="19329"/>
                  <a:pt x="12341" y="18118"/>
                </a:cubicBezTo>
                <a:cubicBezTo>
                  <a:pt x="14415" y="15352"/>
                  <a:pt x="14415" y="15355"/>
                  <a:pt x="14415" y="15355"/>
                </a:cubicBezTo>
                <a:cubicBezTo>
                  <a:pt x="15040" y="16909"/>
                  <a:pt x="16078" y="18983"/>
                  <a:pt x="16497" y="19154"/>
                </a:cubicBezTo>
                <a:cubicBezTo>
                  <a:pt x="16497" y="19154"/>
                  <a:pt x="16701" y="19331"/>
                  <a:pt x="16908" y="19331"/>
                </a:cubicBezTo>
                <a:cubicBezTo>
                  <a:pt x="16908" y="19331"/>
                  <a:pt x="17119" y="19331"/>
                  <a:pt x="17325" y="19154"/>
                </a:cubicBezTo>
                <a:cubicBezTo>
                  <a:pt x="18157" y="18811"/>
                  <a:pt x="19818" y="16048"/>
                  <a:pt x="19818" y="15008"/>
                </a:cubicBezTo>
                <a:cubicBezTo>
                  <a:pt x="19818" y="13802"/>
                  <a:pt x="18573" y="11376"/>
                  <a:pt x="18161" y="10690"/>
                </a:cubicBezTo>
                <a:cubicBezTo>
                  <a:pt x="18786" y="9999"/>
                  <a:pt x="18784" y="10001"/>
                  <a:pt x="18784" y="10001"/>
                </a:cubicBezTo>
                <a:cubicBezTo>
                  <a:pt x="19615" y="8967"/>
                  <a:pt x="20446" y="6891"/>
                  <a:pt x="20859" y="4989"/>
                </a:cubicBezTo>
                <a:cubicBezTo>
                  <a:pt x="21277" y="3434"/>
                  <a:pt x="21479" y="1180"/>
                  <a:pt x="20023" y="317"/>
                </a:cubicBezTo>
                <a:cubicBezTo>
                  <a:pt x="19659" y="102"/>
                  <a:pt x="19247" y="8"/>
                  <a:pt x="18799" y="0"/>
                </a:cubicBezTo>
                <a:close/>
                <a:moveTo>
                  <a:pt x="18835" y="714"/>
                </a:moveTo>
                <a:cubicBezTo>
                  <a:pt x="19144" y="711"/>
                  <a:pt x="19405" y="755"/>
                  <a:pt x="19612" y="842"/>
                </a:cubicBezTo>
                <a:cubicBezTo>
                  <a:pt x="20444" y="1362"/>
                  <a:pt x="20648" y="2743"/>
                  <a:pt x="20023" y="4989"/>
                </a:cubicBezTo>
                <a:cubicBezTo>
                  <a:pt x="19611" y="6891"/>
                  <a:pt x="18780" y="8791"/>
                  <a:pt x="17948" y="9660"/>
                </a:cubicBezTo>
                <a:cubicBezTo>
                  <a:pt x="13580" y="15185"/>
                  <a:pt x="13580" y="15185"/>
                  <a:pt x="13580" y="15185"/>
                </a:cubicBezTo>
                <a:cubicBezTo>
                  <a:pt x="8394" y="12242"/>
                  <a:pt x="8397" y="12239"/>
                  <a:pt x="8397" y="12239"/>
                </a:cubicBezTo>
                <a:cubicBezTo>
                  <a:pt x="6110" y="11033"/>
                  <a:pt x="6110" y="11032"/>
                  <a:pt x="6110" y="11032"/>
                </a:cubicBezTo>
                <a:cubicBezTo>
                  <a:pt x="9641" y="6541"/>
                  <a:pt x="9644" y="6544"/>
                  <a:pt x="9644" y="6544"/>
                </a:cubicBezTo>
                <a:lnTo>
                  <a:pt x="9644" y="6373"/>
                </a:lnTo>
                <a:lnTo>
                  <a:pt x="10479" y="5507"/>
                </a:lnTo>
                <a:cubicBezTo>
                  <a:pt x="11091" y="4639"/>
                  <a:pt x="12965" y="3255"/>
                  <a:pt x="14833" y="2049"/>
                </a:cubicBezTo>
                <a:cubicBezTo>
                  <a:pt x="16549" y="1141"/>
                  <a:pt x="17910" y="722"/>
                  <a:pt x="18835" y="714"/>
                </a:cubicBezTo>
                <a:close/>
                <a:moveTo>
                  <a:pt x="14437" y="4226"/>
                </a:moveTo>
                <a:cubicBezTo>
                  <a:pt x="14214" y="4226"/>
                  <a:pt x="13993" y="4244"/>
                  <a:pt x="13785" y="4287"/>
                </a:cubicBezTo>
                <a:cubicBezTo>
                  <a:pt x="12955" y="4459"/>
                  <a:pt x="12328" y="4981"/>
                  <a:pt x="11703" y="5501"/>
                </a:cubicBezTo>
                <a:cubicBezTo>
                  <a:pt x="11292" y="6015"/>
                  <a:pt x="11080" y="6883"/>
                  <a:pt x="11293" y="7574"/>
                </a:cubicBezTo>
                <a:cubicBezTo>
                  <a:pt x="11499" y="8266"/>
                  <a:pt x="11914" y="8780"/>
                  <a:pt x="12744" y="9300"/>
                </a:cubicBezTo>
                <a:cubicBezTo>
                  <a:pt x="13163" y="9648"/>
                  <a:pt x="13783" y="9648"/>
                  <a:pt x="14401" y="9647"/>
                </a:cubicBezTo>
                <a:cubicBezTo>
                  <a:pt x="15443" y="9647"/>
                  <a:pt x="16481" y="9297"/>
                  <a:pt x="17106" y="8434"/>
                </a:cubicBezTo>
                <a:cubicBezTo>
                  <a:pt x="18142" y="7223"/>
                  <a:pt x="17725" y="5497"/>
                  <a:pt x="16277" y="4806"/>
                </a:cubicBezTo>
                <a:cubicBezTo>
                  <a:pt x="15809" y="4416"/>
                  <a:pt x="15108" y="4227"/>
                  <a:pt x="14437" y="4226"/>
                </a:cubicBezTo>
                <a:close/>
                <a:moveTo>
                  <a:pt x="13990" y="4982"/>
                </a:moveTo>
                <a:cubicBezTo>
                  <a:pt x="14196" y="4982"/>
                  <a:pt x="14401" y="4982"/>
                  <a:pt x="14401" y="4982"/>
                </a:cubicBezTo>
                <a:cubicBezTo>
                  <a:pt x="15025" y="4982"/>
                  <a:pt x="15440" y="5152"/>
                  <a:pt x="15852" y="5324"/>
                </a:cubicBezTo>
                <a:cubicBezTo>
                  <a:pt x="16888" y="6015"/>
                  <a:pt x="17313" y="7223"/>
                  <a:pt x="16482" y="8086"/>
                </a:cubicBezTo>
                <a:cubicBezTo>
                  <a:pt x="15858" y="9126"/>
                  <a:pt x="14198" y="9302"/>
                  <a:pt x="13162" y="8611"/>
                </a:cubicBezTo>
                <a:cubicBezTo>
                  <a:pt x="12538" y="8439"/>
                  <a:pt x="12327" y="7917"/>
                  <a:pt x="12121" y="7397"/>
                </a:cubicBezTo>
                <a:cubicBezTo>
                  <a:pt x="11909" y="6883"/>
                  <a:pt x="12120" y="6362"/>
                  <a:pt x="12532" y="5842"/>
                </a:cubicBezTo>
                <a:cubicBezTo>
                  <a:pt x="12737" y="5499"/>
                  <a:pt x="13366" y="5154"/>
                  <a:pt x="13990" y="4982"/>
                </a:cubicBezTo>
                <a:close/>
                <a:moveTo>
                  <a:pt x="8603" y="6544"/>
                </a:moveTo>
                <a:cubicBezTo>
                  <a:pt x="6109" y="9829"/>
                  <a:pt x="6110" y="9830"/>
                  <a:pt x="6110" y="9830"/>
                </a:cubicBezTo>
                <a:cubicBezTo>
                  <a:pt x="3830" y="10002"/>
                  <a:pt x="1546" y="10002"/>
                  <a:pt x="921" y="9830"/>
                </a:cubicBezTo>
                <a:cubicBezTo>
                  <a:pt x="921" y="9311"/>
                  <a:pt x="2999" y="7234"/>
                  <a:pt x="4036" y="6891"/>
                </a:cubicBezTo>
                <a:cubicBezTo>
                  <a:pt x="4867" y="6543"/>
                  <a:pt x="7153" y="6544"/>
                  <a:pt x="8603" y="6544"/>
                </a:cubicBezTo>
                <a:close/>
                <a:moveTo>
                  <a:pt x="17736" y="11379"/>
                </a:moveTo>
                <a:cubicBezTo>
                  <a:pt x="18155" y="12419"/>
                  <a:pt x="18989" y="14145"/>
                  <a:pt x="18989" y="15008"/>
                </a:cubicBezTo>
                <a:cubicBezTo>
                  <a:pt x="18989" y="15876"/>
                  <a:pt x="17533" y="18288"/>
                  <a:pt x="16908" y="18636"/>
                </a:cubicBezTo>
                <a:cubicBezTo>
                  <a:pt x="16495" y="18116"/>
                  <a:pt x="15663" y="16215"/>
                  <a:pt x="15038" y="14489"/>
                </a:cubicBezTo>
                <a:cubicBezTo>
                  <a:pt x="17738" y="11375"/>
                  <a:pt x="17736" y="11379"/>
                  <a:pt x="17736" y="11379"/>
                </a:cubicBezTo>
                <a:close/>
                <a:moveTo>
                  <a:pt x="5700" y="11550"/>
                </a:moveTo>
                <a:cubicBezTo>
                  <a:pt x="7568" y="12590"/>
                  <a:pt x="7569" y="12587"/>
                  <a:pt x="7569" y="12587"/>
                </a:cubicBezTo>
                <a:cubicBezTo>
                  <a:pt x="3832" y="17426"/>
                  <a:pt x="3831" y="17429"/>
                  <a:pt x="3831" y="17429"/>
                </a:cubicBezTo>
                <a:cubicBezTo>
                  <a:pt x="3000" y="16217"/>
                  <a:pt x="2999" y="14664"/>
                  <a:pt x="4036" y="13453"/>
                </a:cubicBezTo>
                <a:cubicBezTo>
                  <a:pt x="5698" y="11550"/>
                  <a:pt x="5700" y="11550"/>
                  <a:pt x="5700" y="11550"/>
                </a:cubicBezTo>
                <a:close/>
                <a:moveTo>
                  <a:pt x="8397" y="13105"/>
                </a:moveTo>
                <a:cubicBezTo>
                  <a:pt x="10479" y="14139"/>
                  <a:pt x="10479" y="14142"/>
                  <a:pt x="10479" y="14142"/>
                </a:cubicBezTo>
                <a:lnTo>
                  <a:pt x="5282" y="20539"/>
                </a:lnTo>
                <a:cubicBezTo>
                  <a:pt x="5076" y="21059"/>
                  <a:pt x="4243" y="21058"/>
                  <a:pt x="3618" y="20715"/>
                </a:cubicBezTo>
                <a:cubicBezTo>
                  <a:pt x="3412" y="20538"/>
                  <a:pt x="3201" y="20362"/>
                  <a:pt x="2995" y="20191"/>
                </a:cubicBezTo>
                <a:cubicBezTo>
                  <a:pt x="2995" y="19843"/>
                  <a:pt x="3002" y="19503"/>
                  <a:pt x="3208" y="19331"/>
                </a:cubicBezTo>
                <a:cubicBezTo>
                  <a:pt x="4245" y="18291"/>
                  <a:pt x="4241" y="18288"/>
                  <a:pt x="4241" y="18288"/>
                </a:cubicBezTo>
                <a:lnTo>
                  <a:pt x="4241" y="18118"/>
                </a:lnTo>
                <a:cubicBezTo>
                  <a:pt x="8397" y="13107"/>
                  <a:pt x="8397" y="13105"/>
                  <a:pt x="8397" y="13105"/>
                </a:cubicBezTo>
                <a:close/>
                <a:moveTo>
                  <a:pt x="11088" y="14660"/>
                </a:moveTo>
                <a:cubicBezTo>
                  <a:pt x="13169" y="15694"/>
                  <a:pt x="13169" y="15697"/>
                  <a:pt x="13169" y="15697"/>
                </a:cubicBezTo>
                <a:lnTo>
                  <a:pt x="11505" y="17599"/>
                </a:lnTo>
                <a:cubicBezTo>
                  <a:pt x="10681" y="18811"/>
                  <a:pt x="9019" y="19503"/>
                  <a:pt x="7357" y="19331"/>
                </a:cubicBezTo>
                <a:cubicBezTo>
                  <a:pt x="11087" y="14663"/>
                  <a:pt x="11088" y="14660"/>
                  <a:pt x="11088" y="1466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45719" rIns="45719" anchor="ctr"/>
          <a:lstStyle/>
          <a:p>
            <a:pPr defTabSz="457200">
              <a:lnSpc>
                <a:spcPct val="93000"/>
              </a:lnSpc>
              <a:defRPr sz="1800" cap="none" spc="0">
                <a:solidFill>
                  <a:srgbClr val="000000"/>
                </a:solidFill>
              </a:defRPr>
            </a:pPr>
            <a:endParaRPr sz="1200">
              <a:cs typeface="+mn-ea"/>
              <a:sym typeface="+mn-lt"/>
            </a:endParaRPr>
          </a:p>
        </p:txBody>
      </p:sp>
      <p:sp>
        <p:nvSpPr>
          <p:cNvPr id="59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-779026" y="6088617"/>
            <a:ext cx="2036147" cy="1816457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3" name="TextBox 5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6026785" y="2938780"/>
            <a:ext cx="5063490" cy="440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She went to Xinjiang.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She went last </a:t>
            </a:r>
            <a:r>
              <a:rPr lang="en-US" altLang="en-GB" sz="2400" dirty="0" err="1">
                <a:solidFill>
                  <a:schemeClr val="bg1"/>
                </a:solidFill>
                <a:cs typeface="+mn-ea"/>
                <a:sym typeface="+mn-lt"/>
              </a:rPr>
              <a:t>july</a:t>
            </a: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She went to Xinjiang with her parents.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It’s in the west of China.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She rode a horse.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She climbed the </a:t>
            </a:r>
            <a:r>
              <a:rPr lang="en-US" altLang="en-GB" sz="2400" dirty="0" err="1">
                <a:solidFill>
                  <a:schemeClr val="bg1"/>
                </a:solidFill>
                <a:cs typeface="+mn-ea"/>
                <a:sym typeface="+mn-lt"/>
              </a:rPr>
              <a:t>Tianshan</a:t>
            </a:r>
            <a:r>
              <a:rPr lang="en-US" altLang="en-GB" sz="2400" dirty="0">
                <a:solidFill>
                  <a:schemeClr val="bg1"/>
                </a:solidFill>
                <a:cs typeface="+mn-ea"/>
                <a:sym typeface="+mn-lt"/>
              </a:rPr>
              <a:t> Mountain.</a:t>
            </a: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en-GB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4543425" y="4005580"/>
            <a:ext cx="842010" cy="10160"/>
          </a:xfrm>
          <a:prstGeom prst="straightConnector1">
            <a:avLst/>
          </a:prstGeom>
          <a:ln w="28575" cmpd="sng">
            <a:solidFill>
              <a:schemeClr val="bg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8096250" y="3425190"/>
            <a:ext cx="790575" cy="825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684135" y="4005580"/>
            <a:ext cx="790575" cy="825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9171305" y="4423410"/>
            <a:ext cx="1308100" cy="101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686550" y="4408170"/>
            <a:ext cx="2166620" cy="1524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026785" y="4900295"/>
            <a:ext cx="1388110" cy="508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665595" y="5821680"/>
            <a:ext cx="2505710" cy="101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arp dir="in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1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Freeform: Shape 1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-1905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3" name="Group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092200" y="2891775"/>
            <a:ext cx="421088" cy="1074450"/>
            <a:chOff x="5020862" y="2921938"/>
            <a:chExt cx="421088" cy="1074450"/>
          </a:xfrm>
        </p:grpSpPr>
        <p:grpSp>
          <p:nvGrpSpPr>
            <p:cNvPr id="4" name="Group 3"/>
            <p:cNvGrpSpPr/>
            <p:nvPr/>
          </p:nvGrpSpPr>
          <p:grpSpPr>
            <a:xfrm>
              <a:off x="5020862" y="2921938"/>
              <a:ext cx="421088" cy="421089"/>
              <a:chOff x="1504335" y="4999703"/>
              <a:chExt cx="400844" cy="400844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504335" y="4999703"/>
                <a:ext cx="400844" cy="400844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9" name="Freeform 25"/>
              <p:cNvSpPr>
                <a:spLocks noChangeArrowheads="1"/>
              </p:cNvSpPr>
              <p:nvPr/>
            </p:nvSpPr>
            <p:spPr bwMode="auto">
              <a:xfrm>
                <a:off x="1651403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020862" y="3575299"/>
              <a:ext cx="421088" cy="421089"/>
              <a:chOff x="1971060" y="4999703"/>
              <a:chExt cx="400844" cy="400844"/>
            </a:xfrm>
          </p:grpSpPr>
          <p:sp>
            <p:nvSpPr>
              <p:cNvPr id="6" name="Oval 5"/>
              <p:cNvSpPr/>
              <p:nvPr/>
            </p:nvSpPr>
            <p:spPr>
              <a:xfrm flipH="1">
                <a:off x="1971060" y="4999703"/>
                <a:ext cx="400844" cy="400844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>
                <a:outerShdw blurRad="342900" dist="38100" dir="5400000" algn="t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7" name="Freeform 25"/>
              <p:cNvSpPr>
                <a:spLocks noChangeArrowheads="1"/>
              </p:cNvSpPr>
              <p:nvPr/>
            </p:nvSpPr>
            <p:spPr bwMode="auto">
              <a:xfrm flipH="1">
                <a:off x="2142689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Freeform: Shape 2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1471504" y="6083574"/>
            <a:ext cx="720496" cy="774426"/>
          </a:xfrm>
          <a:custGeom>
            <a:avLst/>
            <a:gdLst>
              <a:gd name="connsiteX0" fmla="*/ 720496 w 720496"/>
              <a:gd name="connsiteY0" fmla="*/ 0 h 774426"/>
              <a:gd name="connsiteX1" fmla="*/ 720496 w 720496"/>
              <a:gd name="connsiteY1" fmla="*/ 774426 h 774426"/>
              <a:gd name="connsiteX2" fmla="*/ 1095 w 720496"/>
              <a:gd name="connsiteY2" fmla="*/ 774426 h 774426"/>
              <a:gd name="connsiteX3" fmla="*/ 2 w 720496"/>
              <a:gd name="connsiteY3" fmla="*/ 766534 h 774426"/>
              <a:gd name="connsiteX4" fmla="*/ 36630 w 720496"/>
              <a:gd name="connsiteY4" fmla="*/ 666469 h 774426"/>
              <a:gd name="connsiteX5" fmla="*/ 359988 w 720496"/>
              <a:gd name="connsiteY5" fmla="*/ 537877 h 774426"/>
              <a:gd name="connsiteX6" fmla="*/ 586799 w 720496"/>
              <a:gd name="connsiteY6" fmla="*/ 62436 h 774426"/>
              <a:gd name="connsiteX7" fmla="*/ 699797 w 720496"/>
              <a:gd name="connsiteY7" fmla="*/ 1402 h 77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496" h="774426">
                <a:moveTo>
                  <a:pt x="720496" y="0"/>
                </a:moveTo>
                <a:lnTo>
                  <a:pt x="720496" y="774426"/>
                </a:lnTo>
                <a:lnTo>
                  <a:pt x="1095" y="774426"/>
                </a:lnTo>
                <a:lnTo>
                  <a:pt x="2" y="766534"/>
                </a:lnTo>
                <a:cubicBezTo>
                  <a:pt x="-122" y="732835"/>
                  <a:pt x="9938" y="699389"/>
                  <a:pt x="36630" y="666469"/>
                </a:cubicBezTo>
                <a:cubicBezTo>
                  <a:pt x="111242" y="574709"/>
                  <a:pt x="262465" y="603724"/>
                  <a:pt x="359988" y="537877"/>
                </a:cubicBezTo>
                <a:cubicBezTo>
                  <a:pt x="509339" y="438815"/>
                  <a:pt x="461054" y="189724"/>
                  <a:pt x="586799" y="62436"/>
                </a:cubicBezTo>
                <a:cubicBezTo>
                  <a:pt x="617165" y="31251"/>
                  <a:pt x="657251" y="10390"/>
                  <a:pt x="699797" y="1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Freeform: Shape 3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17892068">
            <a:off x="4361021" y="4687017"/>
            <a:ext cx="649965" cy="688199"/>
          </a:xfrm>
          <a:custGeom>
            <a:avLst/>
            <a:gdLst>
              <a:gd name="connsiteX0" fmla="*/ 789532 w 809625"/>
              <a:gd name="connsiteY0" fmla="*/ 631363 h 857250"/>
              <a:gd name="connsiteX1" fmla="*/ 777149 w 809625"/>
              <a:gd name="connsiteY1" fmla="*/ 807576 h 857250"/>
              <a:gd name="connsiteX2" fmla="*/ 608557 w 809625"/>
              <a:gd name="connsiteY2" fmla="*/ 859011 h 857250"/>
              <a:gd name="connsiteX3" fmla="*/ 411389 w 809625"/>
              <a:gd name="connsiteY3" fmla="*/ 750426 h 857250"/>
              <a:gd name="connsiteX4" fmla="*/ 198029 w 809625"/>
              <a:gd name="connsiteY4" fmla="*/ 785668 h 857250"/>
              <a:gd name="connsiteX5" fmla="*/ 4672 w 809625"/>
              <a:gd name="connsiteY5" fmla="*/ 558973 h 857250"/>
              <a:gd name="connsiteX6" fmla="*/ 257084 w 809625"/>
              <a:gd name="connsiteY6" fmla="*/ 47480 h 857250"/>
              <a:gd name="connsiteX7" fmla="*/ 543787 w 809625"/>
              <a:gd name="connsiteY7" fmla="*/ 237980 h 857250"/>
              <a:gd name="connsiteX8" fmla="*/ 789532 w 809625"/>
              <a:gd name="connsiteY8" fmla="*/ 631363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625" h="857250">
                <a:moveTo>
                  <a:pt x="789532" y="631363"/>
                </a:moveTo>
                <a:cubicBezTo>
                  <a:pt x="820964" y="685655"/>
                  <a:pt x="816202" y="758998"/>
                  <a:pt x="777149" y="807576"/>
                </a:cubicBezTo>
                <a:cubicBezTo>
                  <a:pt x="738097" y="856153"/>
                  <a:pt x="667612" y="878061"/>
                  <a:pt x="608557" y="859011"/>
                </a:cubicBezTo>
                <a:cubicBezTo>
                  <a:pt x="536167" y="836151"/>
                  <a:pt x="485684" y="762808"/>
                  <a:pt x="411389" y="750426"/>
                </a:cubicBezTo>
                <a:cubicBezTo>
                  <a:pt x="339952" y="738995"/>
                  <a:pt x="270419" y="787573"/>
                  <a:pt x="198029" y="785668"/>
                </a:cubicBezTo>
                <a:cubicBezTo>
                  <a:pt x="90397" y="781858"/>
                  <a:pt x="19912" y="666605"/>
                  <a:pt x="4672" y="558973"/>
                </a:cubicBezTo>
                <a:cubicBezTo>
                  <a:pt x="-23903" y="358948"/>
                  <a:pt x="80872" y="146540"/>
                  <a:pt x="257084" y="47480"/>
                </a:cubicBezTo>
                <a:cubicBezTo>
                  <a:pt x="465682" y="-69677"/>
                  <a:pt x="597127" y="43670"/>
                  <a:pt x="543787" y="237980"/>
                </a:cubicBezTo>
                <a:cubicBezTo>
                  <a:pt x="469492" y="511348"/>
                  <a:pt x="670469" y="428480"/>
                  <a:pt x="789532" y="63136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51" name="Freeform: Shape 5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0640567" y="-119359"/>
            <a:ext cx="2300585" cy="2152595"/>
          </a:xfrm>
          <a:custGeom>
            <a:avLst/>
            <a:gdLst>
              <a:gd name="connsiteX0" fmla="*/ 776480 w 1628775"/>
              <a:gd name="connsiteY0" fmla="*/ 1212872 h 1524000"/>
              <a:gd name="connsiteX1" fmla="*/ 1105093 w 1628775"/>
              <a:gd name="connsiteY1" fmla="*/ 1530054 h 1524000"/>
              <a:gd name="connsiteX2" fmla="*/ 1335598 w 1628775"/>
              <a:gd name="connsiteY2" fmla="*/ 1034754 h 1524000"/>
              <a:gd name="connsiteX3" fmla="*/ 1584200 w 1628775"/>
              <a:gd name="connsiteY3" fmla="*/ 756624 h 1524000"/>
              <a:gd name="connsiteX4" fmla="*/ 1159385 w 1628775"/>
              <a:gd name="connsiteY4" fmla="*/ 339 h 1524000"/>
              <a:gd name="connsiteX5" fmla="*/ 506923 w 1628775"/>
              <a:gd name="connsiteY5" fmla="*/ 468017 h 1524000"/>
              <a:gd name="connsiteX6" fmla="*/ 154498 w 1628775"/>
              <a:gd name="connsiteY6" fmla="*/ 670899 h 1524000"/>
              <a:gd name="connsiteX7" fmla="*/ 189740 w 1628775"/>
              <a:gd name="connsiteY7" fmla="*/ 1261449 h 1524000"/>
              <a:gd name="connsiteX8" fmla="*/ 776480 w 1628775"/>
              <a:gd name="connsiteY8" fmla="*/ 1212872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8775" h="1524000">
                <a:moveTo>
                  <a:pt x="776480" y="1212872"/>
                </a:moveTo>
                <a:cubicBezTo>
                  <a:pt x="886970" y="1256687"/>
                  <a:pt x="873635" y="1562439"/>
                  <a:pt x="1105093" y="1530054"/>
                </a:cubicBezTo>
                <a:cubicBezTo>
                  <a:pt x="1320358" y="1498622"/>
                  <a:pt x="1244158" y="1238589"/>
                  <a:pt x="1335598" y="1034754"/>
                </a:cubicBezTo>
                <a:cubicBezTo>
                  <a:pt x="1382270" y="930932"/>
                  <a:pt x="1524193" y="889974"/>
                  <a:pt x="1584200" y="756624"/>
                </a:cubicBezTo>
                <a:cubicBezTo>
                  <a:pt x="1751840" y="382292"/>
                  <a:pt x="1499428" y="10817"/>
                  <a:pt x="1159385" y="339"/>
                </a:cubicBezTo>
                <a:cubicBezTo>
                  <a:pt x="775528" y="-11091"/>
                  <a:pt x="536450" y="268944"/>
                  <a:pt x="506923" y="468017"/>
                </a:cubicBezTo>
                <a:cubicBezTo>
                  <a:pt x="473585" y="693759"/>
                  <a:pt x="244985" y="640419"/>
                  <a:pt x="154498" y="670899"/>
                </a:cubicBezTo>
                <a:cubicBezTo>
                  <a:pt x="-67435" y="746147"/>
                  <a:pt x="-45527" y="1176677"/>
                  <a:pt x="189740" y="1261449"/>
                </a:cubicBezTo>
                <a:cubicBezTo>
                  <a:pt x="455488" y="1357652"/>
                  <a:pt x="540260" y="1120479"/>
                  <a:pt x="776480" y="1212872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52" name="Freeform: Shape 5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1676502" y="1974491"/>
            <a:ext cx="228713" cy="228713"/>
          </a:xfrm>
          <a:custGeom>
            <a:avLst/>
            <a:gdLst>
              <a:gd name="connsiteX0" fmla="*/ 163830 w 161925"/>
              <a:gd name="connsiteY0" fmla="*/ 81915 h 161925"/>
              <a:gd name="connsiteX1" fmla="*/ 81915 w 161925"/>
              <a:gd name="connsiteY1" fmla="*/ 163830 h 161925"/>
              <a:gd name="connsiteX2" fmla="*/ 0 w 161925"/>
              <a:gd name="connsiteY2" fmla="*/ 81915 h 161925"/>
              <a:gd name="connsiteX3" fmla="*/ 81915 w 161925"/>
              <a:gd name="connsiteY3" fmla="*/ 0 h 161925"/>
              <a:gd name="connsiteX4" fmla="*/ 163830 w 161925"/>
              <a:gd name="connsiteY4" fmla="*/ 8191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5" h="161925">
                <a:moveTo>
                  <a:pt x="163830" y="81915"/>
                </a:moveTo>
                <a:cubicBezTo>
                  <a:pt x="163830" y="127155"/>
                  <a:pt x="127155" y="163830"/>
                  <a:pt x="81915" y="163830"/>
                </a:cubicBezTo>
                <a:cubicBezTo>
                  <a:pt x="36675" y="163830"/>
                  <a:pt x="0" y="127155"/>
                  <a:pt x="0" y="81915"/>
                </a:cubicBezTo>
                <a:cubicBezTo>
                  <a:pt x="0" y="36675"/>
                  <a:pt x="36675" y="0"/>
                  <a:pt x="81915" y="0"/>
                </a:cubicBezTo>
                <a:cubicBezTo>
                  <a:pt x="127155" y="0"/>
                  <a:pt x="163830" y="36675"/>
                  <a:pt x="163830" y="81915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1" name="Freeform: Shape 3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541386" y="901562"/>
            <a:ext cx="1910147" cy="1990213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/>
          <a:stretch>
            <a:fillRect/>
          </a:stretch>
        </p:blipFill>
        <p:spPr>
          <a:xfrm>
            <a:off x="2108835" y="1104265"/>
            <a:ext cx="7936230" cy="2723515"/>
          </a:xfrm>
          <a:prstGeom prst="rect">
            <a:avLst/>
          </a:prstGeom>
        </p:spPr>
      </p:pic>
      <p:sp>
        <p:nvSpPr>
          <p:cNvPr id="59" name="TextBox 4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2385060" y="4188460"/>
            <a:ext cx="725614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Last July Lingling ________(go to) Xinjiang with her parents. Xinjiang is in the west of China. She _____(ride) a horse. She climb) theTianshan Mountains. She visited the Tianchi Lake. It was very beautiful. She had a lovely time there.</a:t>
            </a:r>
            <a:endParaRPr lang="en-US" altLang="zh-CN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TextBox 4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2385060" y="4265930"/>
            <a:ext cx="7256145" cy="152971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Last July </a:t>
            </a:r>
            <a:r>
              <a:rPr lang="en-US" altLang="zh-CN" dirty="0" err="1">
                <a:solidFill>
                  <a:schemeClr val="bg1"/>
                </a:solidFill>
                <a:cs typeface="+mn-ea"/>
                <a:sym typeface="+mn-lt"/>
              </a:rPr>
              <a:t>Lingling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went to Xinjiang with her parents. Xinjiang is in the west of China. She rode a horse. She climbed </a:t>
            </a:r>
            <a:r>
              <a:rPr lang="en-US" altLang="zh-CN" dirty="0" err="1">
                <a:solidFill>
                  <a:schemeClr val="bg1"/>
                </a:solidFill>
                <a:cs typeface="+mn-ea"/>
                <a:sym typeface="+mn-lt"/>
              </a:rPr>
              <a:t>theTianshan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Mountains. She visited the </a:t>
            </a:r>
            <a:r>
              <a:rPr lang="en-US" altLang="zh-CN" dirty="0" err="1">
                <a:solidFill>
                  <a:schemeClr val="bg1"/>
                </a:solidFill>
                <a:cs typeface="+mn-ea"/>
                <a:sym typeface="+mn-lt"/>
              </a:rPr>
              <a:t>Tianchi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Lake. It was very beautiful. She had a lovely time there.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流程图: 过程 11"/>
          <p:cNvSpPr/>
          <p:nvPr/>
        </p:nvSpPr>
        <p:spPr>
          <a:xfrm>
            <a:off x="4360545" y="4373245"/>
            <a:ext cx="593725" cy="304165"/>
          </a:xfrm>
          <a:prstGeom prst="flowChartProcess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过程 12"/>
          <p:cNvSpPr/>
          <p:nvPr/>
        </p:nvSpPr>
        <p:spPr>
          <a:xfrm>
            <a:off x="4953635" y="4748530"/>
            <a:ext cx="527685" cy="304165"/>
          </a:xfrm>
          <a:prstGeom prst="flowChartProcess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过程 13"/>
          <p:cNvSpPr/>
          <p:nvPr/>
        </p:nvSpPr>
        <p:spPr>
          <a:xfrm>
            <a:off x="4229100" y="5052695"/>
            <a:ext cx="725170" cy="304165"/>
          </a:xfrm>
          <a:prstGeom prst="flowChartProcess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过程 16"/>
          <p:cNvSpPr/>
          <p:nvPr/>
        </p:nvSpPr>
        <p:spPr>
          <a:xfrm>
            <a:off x="2871470" y="5414010"/>
            <a:ext cx="488315" cy="304165"/>
          </a:xfrm>
          <a:prstGeom prst="flowChartProcess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过程 14"/>
          <p:cNvSpPr/>
          <p:nvPr/>
        </p:nvSpPr>
        <p:spPr>
          <a:xfrm>
            <a:off x="6921500" y="4748530"/>
            <a:ext cx="974725" cy="304165"/>
          </a:xfrm>
          <a:prstGeom prst="flowChartProcess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过程 15"/>
          <p:cNvSpPr/>
          <p:nvPr/>
        </p:nvSpPr>
        <p:spPr>
          <a:xfrm>
            <a:off x="7062470" y="5109845"/>
            <a:ext cx="497205" cy="304165"/>
          </a:xfrm>
          <a:prstGeom prst="flowChartProcess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663065" y="381000"/>
            <a:ext cx="2393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我会找过去时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arp dir="in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12" grpId="0" animBg="1"/>
      <p:bldP spid="13" grpId="0" animBg="1"/>
      <p:bldP spid="14" grpId="0" animBg="1"/>
      <p:bldP spid="17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8982739" y="-1010172"/>
            <a:ext cx="4661396" cy="4158456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" name="Freeform: Shape 4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244218">
            <a:off x="8861529" y="683010"/>
            <a:ext cx="3279000" cy="3416439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4" name="Freeform: Shape 4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991100" y="1053145"/>
            <a:ext cx="1104900" cy="885825"/>
          </a:xfrm>
          <a:custGeom>
            <a:avLst/>
            <a:gdLst>
              <a:gd name="connsiteX0" fmla="*/ 352590 w 1104900"/>
              <a:gd name="connsiteY0" fmla="*/ 812631 h 885825"/>
              <a:gd name="connsiteX1" fmla="*/ 328778 w 1104900"/>
              <a:gd name="connsiteY1" fmla="*/ 539263 h 885825"/>
              <a:gd name="connsiteX2" fmla="*/ 21120 w 1104900"/>
              <a:gd name="connsiteY2" fmla="*/ 260180 h 885825"/>
              <a:gd name="connsiteX3" fmla="*/ 37312 w 1104900"/>
              <a:gd name="connsiteY3" fmla="*/ 66823 h 885825"/>
              <a:gd name="connsiteX4" fmla="*/ 222098 w 1104900"/>
              <a:gd name="connsiteY4" fmla="*/ 5863 h 885825"/>
              <a:gd name="connsiteX5" fmla="*/ 489750 w 1104900"/>
              <a:gd name="connsiteY5" fmla="*/ 222080 h 885825"/>
              <a:gd name="connsiteX6" fmla="*/ 832650 w 1104900"/>
              <a:gd name="connsiteY6" fmla="*/ 283993 h 885825"/>
              <a:gd name="connsiteX7" fmla="*/ 1093635 w 1104900"/>
              <a:gd name="connsiteY7" fmla="*/ 517355 h 885825"/>
              <a:gd name="connsiteX8" fmla="*/ 997433 w 1104900"/>
              <a:gd name="connsiteY8" fmla="*/ 846920 h 885825"/>
              <a:gd name="connsiteX9" fmla="*/ 671678 w 1104900"/>
              <a:gd name="connsiteY9" fmla="*/ 854540 h 885825"/>
              <a:gd name="connsiteX10" fmla="*/ 352590 w 1104900"/>
              <a:gd name="connsiteY10" fmla="*/ 812631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885825">
                <a:moveTo>
                  <a:pt x="352590" y="812631"/>
                </a:moveTo>
                <a:cubicBezTo>
                  <a:pt x="300203" y="735478"/>
                  <a:pt x="356400" y="627845"/>
                  <a:pt x="328778" y="539263"/>
                </a:cubicBezTo>
                <a:cubicBezTo>
                  <a:pt x="287820" y="404008"/>
                  <a:pt x="88748" y="384005"/>
                  <a:pt x="21120" y="260180"/>
                </a:cubicBezTo>
                <a:cubicBezTo>
                  <a:pt x="-12217" y="200173"/>
                  <a:pt x="-5550" y="120163"/>
                  <a:pt x="37312" y="66823"/>
                </a:cubicBezTo>
                <a:cubicBezTo>
                  <a:pt x="80175" y="12530"/>
                  <a:pt x="155423" y="-12235"/>
                  <a:pt x="222098" y="5863"/>
                </a:cubicBezTo>
                <a:cubicBezTo>
                  <a:pt x="334493" y="36343"/>
                  <a:pt x="388785" y="164930"/>
                  <a:pt x="489750" y="222080"/>
                </a:cubicBezTo>
                <a:cubicBezTo>
                  <a:pt x="591668" y="280183"/>
                  <a:pt x="718350" y="257323"/>
                  <a:pt x="832650" y="283993"/>
                </a:cubicBezTo>
                <a:cubicBezTo>
                  <a:pt x="951713" y="311615"/>
                  <a:pt x="1056488" y="401151"/>
                  <a:pt x="1093635" y="517355"/>
                </a:cubicBezTo>
                <a:cubicBezTo>
                  <a:pt x="1130783" y="633561"/>
                  <a:pt x="1093635" y="772626"/>
                  <a:pt x="997433" y="846920"/>
                </a:cubicBezTo>
                <a:cubicBezTo>
                  <a:pt x="880275" y="937408"/>
                  <a:pt x="792645" y="877401"/>
                  <a:pt x="671678" y="854540"/>
                </a:cubicBezTo>
                <a:cubicBezTo>
                  <a:pt x="569760" y="834538"/>
                  <a:pt x="427837" y="923120"/>
                  <a:pt x="352590" y="81263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84" name="组合 8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378552" y="228995"/>
            <a:ext cx="2801938" cy="1897063"/>
            <a:chOff x="2264758" y="-1238250"/>
            <a:chExt cx="2801938" cy="1897063"/>
          </a:xfrm>
        </p:grpSpPr>
        <p:sp>
          <p:nvSpPr>
            <p:cNvPr id="85" name="Freeform 5"/>
            <p:cNvSpPr/>
            <p:nvPr/>
          </p:nvSpPr>
          <p:spPr bwMode="auto">
            <a:xfrm>
              <a:off x="2264758" y="-1064094"/>
              <a:ext cx="2801938" cy="1535113"/>
            </a:xfrm>
            <a:custGeom>
              <a:avLst/>
              <a:gdLst>
                <a:gd name="T0" fmla="*/ 361 w 450"/>
                <a:gd name="T1" fmla="*/ 240 h 246"/>
                <a:gd name="T2" fmla="*/ 217 w 450"/>
                <a:gd name="T3" fmla="*/ 224 h 246"/>
                <a:gd name="T4" fmla="*/ 73 w 450"/>
                <a:gd name="T5" fmla="*/ 214 h 246"/>
                <a:gd name="T6" fmla="*/ 12 w 450"/>
                <a:gd name="T7" fmla="*/ 123 h 246"/>
                <a:gd name="T8" fmla="*/ 113 w 450"/>
                <a:gd name="T9" fmla="*/ 63 h 246"/>
                <a:gd name="T10" fmla="*/ 374 w 450"/>
                <a:gd name="T11" fmla="*/ 72 h 246"/>
                <a:gd name="T12" fmla="*/ 446 w 450"/>
                <a:gd name="T13" fmla="*/ 169 h 246"/>
                <a:gd name="T14" fmla="*/ 361 w 450"/>
                <a:gd name="T15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246">
                  <a:moveTo>
                    <a:pt x="361" y="240"/>
                  </a:moveTo>
                  <a:cubicBezTo>
                    <a:pt x="313" y="246"/>
                    <a:pt x="265" y="223"/>
                    <a:pt x="217" y="224"/>
                  </a:cubicBezTo>
                  <a:cubicBezTo>
                    <a:pt x="168" y="225"/>
                    <a:pt x="120" y="232"/>
                    <a:pt x="73" y="214"/>
                  </a:cubicBezTo>
                  <a:cubicBezTo>
                    <a:pt x="35" y="199"/>
                    <a:pt x="0" y="168"/>
                    <a:pt x="12" y="123"/>
                  </a:cubicBezTo>
                  <a:cubicBezTo>
                    <a:pt x="23" y="84"/>
                    <a:pt x="76" y="63"/>
                    <a:pt x="113" y="63"/>
                  </a:cubicBezTo>
                  <a:cubicBezTo>
                    <a:pt x="206" y="61"/>
                    <a:pt x="292" y="0"/>
                    <a:pt x="374" y="72"/>
                  </a:cubicBezTo>
                  <a:cubicBezTo>
                    <a:pt x="406" y="101"/>
                    <a:pt x="450" y="117"/>
                    <a:pt x="446" y="169"/>
                  </a:cubicBezTo>
                  <a:cubicBezTo>
                    <a:pt x="444" y="212"/>
                    <a:pt x="400" y="237"/>
                    <a:pt x="361" y="240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>
              <a:off x="2879726" y="309563"/>
              <a:ext cx="187325" cy="187325"/>
            </a:xfrm>
            <a:custGeom>
              <a:avLst/>
              <a:gdLst>
                <a:gd name="T0" fmla="*/ 14 w 30"/>
                <a:gd name="T1" fmla="*/ 29 h 30"/>
                <a:gd name="T2" fmla="*/ 0 w 30"/>
                <a:gd name="T3" fmla="*/ 16 h 30"/>
                <a:gd name="T4" fmla="*/ 16 w 30"/>
                <a:gd name="T5" fmla="*/ 0 h 30"/>
                <a:gd name="T6" fmla="*/ 29 w 30"/>
                <a:gd name="T7" fmla="*/ 14 h 30"/>
                <a:gd name="T8" fmla="*/ 14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29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3" y="0"/>
                    <a:pt x="29" y="6"/>
                    <a:pt x="29" y="14"/>
                  </a:cubicBezTo>
                  <a:cubicBezTo>
                    <a:pt x="30" y="22"/>
                    <a:pt x="22" y="29"/>
                    <a:pt x="14" y="29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3109913" y="222250"/>
              <a:ext cx="93663" cy="93663"/>
            </a:xfrm>
            <a:custGeom>
              <a:avLst/>
              <a:gdLst>
                <a:gd name="T0" fmla="*/ 15 w 15"/>
                <a:gd name="T1" fmla="*/ 8 h 15"/>
                <a:gd name="T2" fmla="*/ 8 w 15"/>
                <a:gd name="T3" fmla="*/ 15 h 15"/>
                <a:gd name="T4" fmla="*/ 0 w 15"/>
                <a:gd name="T5" fmla="*/ 7 h 15"/>
                <a:gd name="T6" fmla="*/ 7 w 15"/>
                <a:gd name="T7" fmla="*/ 0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3028951" y="571500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3173413" y="403225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8 w 14"/>
                <a:gd name="T3" fmla="*/ 14 h 14"/>
                <a:gd name="T4" fmla="*/ 0 w 14"/>
                <a:gd name="T5" fmla="*/ 8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4"/>
                    <a:pt x="1" y="11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"/>
            <p:cNvSpPr/>
            <p:nvPr/>
          </p:nvSpPr>
          <p:spPr bwMode="auto">
            <a:xfrm>
              <a:off x="3341688" y="339725"/>
              <a:ext cx="85725" cy="87313"/>
            </a:xfrm>
            <a:custGeom>
              <a:avLst/>
              <a:gdLst>
                <a:gd name="T0" fmla="*/ 7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8 h 14"/>
                <a:gd name="T8" fmla="*/ 7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1"/>
            <p:cNvSpPr>
              <a:spLocks noChangeArrowheads="1"/>
            </p:cNvSpPr>
            <p:nvPr/>
          </p:nvSpPr>
          <p:spPr bwMode="auto">
            <a:xfrm>
              <a:off x="3228976" y="565150"/>
              <a:ext cx="87313" cy="87313"/>
            </a:xfrm>
            <a:prstGeom prst="ellipse">
              <a:avLst/>
            </a:pr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2"/>
            <p:cNvSpPr/>
            <p:nvPr/>
          </p:nvSpPr>
          <p:spPr bwMode="auto">
            <a:xfrm>
              <a:off x="3359151" y="477838"/>
              <a:ext cx="87313" cy="93663"/>
            </a:xfrm>
            <a:custGeom>
              <a:avLst/>
              <a:gdLst>
                <a:gd name="T0" fmla="*/ 14 w 14"/>
                <a:gd name="T1" fmla="*/ 7 h 15"/>
                <a:gd name="T2" fmla="*/ 8 w 14"/>
                <a:gd name="T3" fmla="*/ 14 h 15"/>
                <a:gd name="T4" fmla="*/ 0 w 14"/>
                <a:gd name="T5" fmla="*/ 8 h 15"/>
                <a:gd name="T6" fmla="*/ 7 w 14"/>
                <a:gd name="T7" fmla="*/ 1 h 15"/>
                <a:gd name="T8" fmla="*/ 14 w 1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5"/>
                    <a:pt x="0" y="11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"/>
            <p:cNvSpPr/>
            <p:nvPr/>
          </p:nvSpPr>
          <p:spPr bwMode="auto">
            <a:xfrm>
              <a:off x="3994151" y="-1238250"/>
              <a:ext cx="722313" cy="549275"/>
            </a:xfrm>
            <a:custGeom>
              <a:avLst/>
              <a:gdLst>
                <a:gd name="T0" fmla="*/ 2 w 116"/>
                <a:gd name="T1" fmla="*/ 0 h 88"/>
                <a:gd name="T2" fmla="*/ 4 w 116"/>
                <a:gd name="T3" fmla="*/ 1 h 88"/>
                <a:gd name="T4" fmla="*/ 6 w 116"/>
                <a:gd name="T5" fmla="*/ 3 h 88"/>
                <a:gd name="T6" fmla="*/ 49 w 116"/>
                <a:gd name="T7" fmla="*/ 35 h 88"/>
                <a:gd name="T8" fmla="*/ 113 w 116"/>
                <a:gd name="T9" fmla="*/ 83 h 88"/>
                <a:gd name="T10" fmla="*/ 115 w 116"/>
                <a:gd name="T11" fmla="*/ 84 h 88"/>
                <a:gd name="T12" fmla="*/ 115 w 116"/>
                <a:gd name="T13" fmla="*/ 87 h 88"/>
                <a:gd name="T14" fmla="*/ 112 w 116"/>
                <a:gd name="T15" fmla="*/ 88 h 88"/>
                <a:gd name="T16" fmla="*/ 110 w 116"/>
                <a:gd name="T17" fmla="*/ 86 h 88"/>
                <a:gd name="T18" fmla="*/ 38 w 116"/>
                <a:gd name="T19" fmla="*/ 31 h 88"/>
                <a:gd name="T20" fmla="*/ 3 w 116"/>
                <a:gd name="T21" fmla="*/ 5 h 88"/>
                <a:gd name="T22" fmla="*/ 1 w 116"/>
                <a:gd name="T23" fmla="*/ 3 h 88"/>
                <a:gd name="T24" fmla="*/ 2 w 116"/>
                <a:gd name="T2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88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21" y="13"/>
                    <a:pt x="35" y="24"/>
                    <a:pt x="49" y="35"/>
                  </a:cubicBezTo>
                  <a:cubicBezTo>
                    <a:pt x="70" y="51"/>
                    <a:pt x="91" y="67"/>
                    <a:pt x="113" y="83"/>
                  </a:cubicBezTo>
                  <a:cubicBezTo>
                    <a:pt x="113" y="83"/>
                    <a:pt x="114" y="84"/>
                    <a:pt x="115" y="84"/>
                  </a:cubicBezTo>
                  <a:cubicBezTo>
                    <a:pt x="115" y="85"/>
                    <a:pt x="116" y="86"/>
                    <a:pt x="115" y="87"/>
                  </a:cubicBezTo>
                  <a:cubicBezTo>
                    <a:pt x="114" y="88"/>
                    <a:pt x="113" y="88"/>
                    <a:pt x="112" y="88"/>
                  </a:cubicBezTo>
                  <a:cubicBezTo>
                    <a:pt x="111" y="87"/>
                    <a:pt x="111" y="87"/>
                    <a:pt x="110" y="86"/>
                  </a:cubicBezTo>
                  <a:cubicBezTo>
                    <a:pt x="86" y="68"/>
                    <a:pt x="62" y="50"/>
                    <a:pt x="38" y="31"/>
                  </a:cubicBezTo>
                  <a:cubicBezTo>
                    <a:pt x="26" y="23"/>
                    <a:pt x="15" y="14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"/>
            <p:cNvSpPr/>
            <p:nvPr/>
          </p:nvSpPr>
          <p:spPr bwMode="auto">
            <a:xfrm>
              <a:off x="3994151" y="-1119188"/>
              <a:ext cx="679450" cy="517525"/>
            </a:xfrm>
            <a:custGeom>
              <a:avLst/>
              <a:gdLst>
                <a:gd name="T0" fmla="*/ 2 w 109"/>
                <a:gd name="T1" fmla="*/ 0 h 83"/>
                <a:gd name="T2" fmla="*/ 4 w 109"/>
                <a:gd name="T3" fmla="*/ 1 h 83"/>
                <a:gd name="T4" fmla="*/ 6 w 109"/>
                <a:gd name="T5" fmla="*/ 2 h 83"/>
                <a:gd name="T6" fmla="*/ 99 w 109"/>
                <a:gd name="T7" fmla="*/ 73 h 83"/>
                <a:gd name="T8" fmla="*/ 107 w 109"/>
                <a:gd name="T9" fmla="*/ 79 h 83"/>
                <a:gd name="T10" fmla="*/ 108 w 109"/>
                <a:gd name="T11" fmla="*/ 80 h 83"/>
                <a:gd name="T12" fmla="*/ 108 w 109"/>
                <a:gd name="T13" fmla="*/ 82 h 83"/>
                <a:gd name="T14" fmla="*/ 106 w 109"/>
                <a:gd name="T15" fmla="*/ 83 h 83"/>
                <a:gd name="T16" fmla="*/ 103 w 109"/>
                <a:gd name="T17" fmla="*/ 81 h 83"/>
                <a:gd name="T18" fmla="*/ 16 w 109"/>
                <a:gd name="T19" fmla="*/ 15 h 83"/>
                <a:gd name="T20" fmla="*/ 3 w 109"/>
                <a:gd name="T21" fmla="*/ 5 h 83"/>
                <a:gd name="T22" fmla="*/ 1 w 109"/>
                <a:gd name="T23" fmla="*/ 3 h 83"/>
                <a:gd name="T24" fmla="*/ 2 w 10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83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37" y="26"/>
                    <a:pt x="68" y="49"/>
                    <a:pt x="99" y="73"/>
                  </a:cubicBezTo>
                  <a:cubicBezTo>
                    <a:pt x="102" y="75"/>
                    <a:pt x="104" y="77"/>
                    <a:pt x="107" y="79"/>
                  </a:cubicBezTo>
                  <a:cubicBezTo>
                    <a:pt x="107" y="79"/>
                    <a:pt x="107" y="79"/>
                    <a:pt x="108" y="80"/>
                  </a:cubicBezTo>
                  <a:cubicBezTo>
                    <a:pt x="108" y="80"/>
                    <a:pt x="109" y="81"/>
                    <a:pt x="108" y="82"/>
                  </a:cubicBezTo>
                  <a:cubicBezTo>
                    <a:pt x="107" y="83"/>
                    <a:pt x="107" y="83"/>
                    <a:pt x="106" y="83"/>
                  </a:cubicBezTo>
                  <a:cubicBezTo>
                    <a:pt x="105" y="82"/>
                    <a:pt x="104" y="82"/>
                    <a:pt x="103" y="81"/>
                  </a:cubicBezTo>
                  <a:cubicBezTo>
                    <a:pt x="74" y="59"/>
                    <a:pt x="45" y="37"/>
                    <a:pt x="16" y="15"/>
                  </a:cubicBezTo>
                  <a:cubicBezTo>
                    <a:pt x="12" y="12"/>
                    <a:pt x="7" y="8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"/>
            <p:cNvSpPr/>
            <p:nvPr/>
          </p:nvSpPr>
          <p:spPr bwMode="auto">
            <a:xfrm>
              <a:off x="3983038" y="-995363"/>
              <a:ext cx="646113" cy="481013"/>
            </a:xfrm>
            <a:custGeom>
              <a:avLst/>
              <a:gdLst>
                <a:gd name="T0" fmla="*/ 2 w 104"/>
                <a:gd name="T1" fmla="*/ 0 h 77"/>
                <a:gd name="T2" fmla="*/ 5 w 104"/>
                <a:gd name="T3" fmla="*/ 2 h 77"/>
                <a:gd name="T4" fmla="*/ 30 w 104"/>
                <a:gd name="T5" fmla="*/ 19 h 77"/>
                <a:gd name="T6" fmla="*/ 79 w 104"/>
                <a:gd name="T7" fmla="*/ 56 h 77"/>
                <a:gd name="T8" fmla="*/ 100 w 104"/>
                <a:gd name="T9" fmla="*/ 71 h 77"/>
                <a:gd name="T10" fmla="*/ 102 w 104"/>
                <a:gd name="T11" fmla="*/ 72 h 77"/>
                <a:gd name="T12" fmla="*/ 103 w 104"/>
                <a:gd name="T13" fmla="*/ 75 h 77"/>
                <a:gd name="T14" fmla="*/ 100 w 104"/>
                <a:gd name="T15" fmla="*/ 75 h 77"/>
                <a:gd name="T16" fmla="*/ 93 w 104"/>
                <a:gd name="T17" fmla="*/ 71 h 77"/>
                <a:gd name="T18" fmla="*/ 55 w 104"/>
                <a:gd name="T19" fmla="*/ 43 h 77"/>
                <a:gd name="T20" fmla="*/ 4 w 104"/>
                <a:gd name="T21" fmla="*/ 5 h 77"/>
                <a:gd name="T22" fmla="*/ 1 w 104"/>
                <a:gd name="T23" fmla="*/ 3 h 77"/>
                <a:gd name="T24" fmla="*/ 2 w 104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77">
                  <a:moveTo>
                    <a:pt x="2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14" y="7"/>
                    <a:pt x="22" y="13"/>
                    <a:pt x="30" y="19"/>
                  </a:cubicBezTo>
                  <a:cubicBezTo>
                    <a:pt x="46" y="31"/>
                    <a:pt x="63" y="44"/>
                    <a:pt x="79" y="56"/>
                  </a:cubicBezTo>
                  <a:cubicBezTo>
                    <a:pt x="86" y="61"/>
                    <a:pt x="93" y="66"/>
                    <a:pt x="100" y="71"/>
                  </a:cubicBezTo>
                  <a:cubicBezTo>
                    <a:pt x="101" y="71"/>
                    <a:pt x="101" y="72"/>
                    <a:pt x="102" y="72"/>
                  </a:cubicBezTo>
                  <a:cubicBezTo>
                    <a:pt x="103" y="73"/>
                    <a:pt x="104" y="74"/>
                    <a:pt x="103" y="75"/>
                  </a:cubicBezTo>
                  <a:cubicBezTo>
                    <a:pt x="102" y="77"/>
                    <a:pt x="101" y="76"/>
                    <a:pt x="100" y="75"/>
                  </a:cubicBezTo>
                  <a:cubicBezTo>
                    <a:pt x="97" y="74"/>
                    <a:pt x="95" y="72"/>
                    <a:pt x="93" y="71"/>
                  </a:cubicBezTo>
                  <a:cubicBezTo>
                    <a:pt x="80" y="61"/>
                    <a:pt x="68" y="52"/>
                    <a:pt x="55" y="43"/>
                  </a:cubicBezTo>
                  <a:cubicBezTo>
                    <a:pt x="38" y="30"/>
                    <a:pt x="21" y="18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"/>
            <p:cNvSpPr/>
            <p:nvPr/>
          </p:nvSpPr>
          <p:spPr bwMode="auto">
            <a:xfrm>
              <a:off x="3987801" y="-889000"/>
              <a:ext cx="598488" cy="455613"/>
            </a:xfrm>
            <a:custGeom>
              <a:avLst/>
              <a:gdLst>
                <a:gd name="T0" fmla="*/ 96 w 96"/>
                <a:gd name="T1" fmla="*/ 70 h 73"/>
                <a:gd name="T2" fmla="*/ 94 w 96"/>
                <a:gd name="T3" fmla="*/ 72 h 73"/>
                <a:gd name="T4" fmla="*/ 91 w 96"/>
                <a:gd name="T5" fmla="*/ 71 h 73"/>
                <a:gd name="T6" fmla="*/ 3 w 96"/>
                <a:gd name="T7" fmla="*/ 5 h 73"/>
                <a:gd name="T8" fmla="*/ 1 w 96"/>
                <a:gd name="T9" fmla="*/ 3 h 73"/>
                <a:gd name="T10" fmla="*/ 1 w 96"/>
                <a:gd name="T11" fmla="*/ 1 h 73"/>
                <a:gd name="T12" fmla="*/ 3 w 96"/>
                <a:gd name="T13" fmla="*/ 0 h 73"/>
                <a:gd name="T14" fmla="*/ 9 w 96"/>
                <a:gd name="T15" fmla="*/ 4 h 73"/>
                <a:gd name="T16" fmla="*/ 93 w 96"/>
                <a:gd name="T17" fmla="*/ 67 h 73"/>
                <a:gd name="T18" fmla="*/ 96 w 96"/>
                <a:gd name="T19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73">
                  <a:moveTo>
                    <a:pt x="96" y="70"/>
                  </a:moveTo>
                  <a:cubicBezTo>
                    <a:pt x="96" y="72"/>
                    <a:pt x="95" y="73"/>
                    <a:pt x="94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62" y="49"/>
                    <a:pt x="33" y="27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2"/>
                    <a:pt x="7" y="3"/>
                    <a:pt x="9" y="4"/>
                  </a:cubicBezTo>
                  <a:cubicBezTo>
                    <a:pt x="37" y="25"/>
                    <a:pt x="65" y="46"/>
                    <a:pt x="93" y="67"/>
                  </a:cubicBezTo>
                  <a:cubicBezTo>
                    <a:pt x="94" y="68"/>
                    <a:pt x="96" y="69"/>
                    <a:pt x="96" y="7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7"/>
            <p:cNvSpPr/>
            <p:nvPr/>
          </p:nvSpPr>
          <p:spPr bwMode="auto">
            <a:xfrm>
              <a:off x="3987801" y="-808038"/>
              <a:ext cx="542925" cy="423863"/>
            </a:xfrm>
            <a:custGeom>
              <a:avLst/>
              <a:gdLst>
                <a:gd name="T0" fmla="*/ 1 w 87"/>
                <a:gd name="T1" fmla="*/ 0 h 68"/>
                <a:gd name="T2" fmla="*/ 4 w 87"/>
                <a:gd name="T3" fmla="*/ 1 h 68"/>
                <a:gd name="T4" fmla="*/ 23 w 87"/>
                <a:gd name="T5" fmla="*/ 16 h 68"/>
                <a:gd name="T6" fmla="*/ 26 w 87"/>
                <a:gd name="T7" fmla="*/ 18 h 68"/>
                <a:gd name="T8" fmla="*/ 80 w 87"/>
                <a:gd name="T9" fmla="*/ 59 h 68"/>
                <a:gd name="T10" fmla="*/ 85 w 87"/>
                <a:gd name="T11" fmla="*/ 63 h 68"/>
                <a:gd name="T12" fmla="*/ 86 w 87"/>
                <a:gd name="T13" fmla="*/ 66 h 68"/>
                <a:gd name="T14" fmla="*/ 82 w 87"/>
                <a:gd name="T15" fmla="*/ 66 h 68"/>
                <a:gd name="T16" fmla="*/ 68 w 87"/>
                <a:gd name="T17" fmla="*/ 55 h 68"/>
                <a:gd name="T18" fmla="*/ 63 w 87"/>
                <a:gd name="T19" fmla="*/ 51 h 68"/>
                <a:gd name="T20" fmla="*/ 12 w 87"/>
                <a:gd name="T21" fmla="*/ 12 h 68"/>
                <a:gd name="T22" fmla="*/ 2 w 87"/>
                <a:gd name="T23" fmla="*/ 4 h 68"/>
                <a:gd name="T24" fmla="*/ 0 w 87"/>
                <a:gd name="T25" fmla="*/ 2 h 68"/>
                <a:gd name="T26" fmla="*/ 1 w 8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68">
                  <a:moveTo>
                    <a:pt x="1" y="0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10" y="6"/>
                    <a:pt x="17" y="11"/>
                    <a:pt x="23" y="16"/>
                  </a:cubicBezTo>
                  <a:cubicBezTo>
                    <a:pt x="24" y="16"/>
                    <a:pt x="25" y="17"/>
                    <a:pt x="26" y="18"/>
                  </a:cubicBezTo>
                  <a:cubicBezTo>
                    <a:pt x="44" y="32"/>
                    <a:pt x="62" y="46"/>
                    <a:pt x="80" y="59"/>
                  </a:cubicBezTo>
                  <a:cubicBezTo>
                    <a:pt x="82" y="61"/>
                    <a:pt x="83" y="62"/>
                    <a:pt x="85" y="63"/>
                  </a:cubicBezTo>
                  <a:cubicBezTo>
                    <a:pt x="86" y="64"/>
                    <a:pt x="87" y="65"/>
                    <a:pt x="86" y="66"/>
                  </a:cubicBezTo>
                  <a:cubicBezTo>
                    <a:pt x="85" y="67"/>
                    <a:pt x="84" y="68"/>
                    <a:pt x="82" y="66"/>
                  </a:cubicBezTo>
                  <a:cubicBezTo>
                    <a:pt x="78" y="63"/>
                    <a:pt x="73" y="59"/>
                    <a:pt x="68" y="55"/>
                  </a:cubicBezTo>
                  <a:cubicBezTo>
                    <a:pt x="67" y="54"/>
                    <a:pt x="65" y="53"/>
                    <a:pt x="63" y="51"/>
                  </a:cubicBezTo>
                  <a:cubicBezTo>
                    <a:pt x="46" y="38"/>
                    <a:pt x="29" y="25"/>
                    <a:pt x="12" y="12"/>
                  </a:cubicBezTo>
                  <a:cubicBezTo>
                    <a:pt x="9" y="10"/>
                    <a:pt x="5" y="7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"/>
            <p:cNvSpPr/>
            <p:nvPr/>
          </p:nvSpPr>
          <p:spPr bwMode="auto">
            <a:xfrm>
              <a:off x="3970338" y="-714375"/>
              <a:ext cx="473075" cy="355600"/>
            </a:xfrm>
            <a:custGeom>
              <a:avLst/>
              <a:gdLst>
                <a:gd name="T0" fmla="*/ 2 w 76"/>
                <a:gd name="T1" fmla="*/ 0 h 57"/>
                <a:gd name="T2" fmla="*/ 5 w 76"/>
                <a:gd name="T3" fmla="*/ 1 h 57"/>
                <a:gd name="T4" fmla="*/ 19 w 76"/>
                <a:gd name="T5" fmla="*/ 11 h 57"/>
                <a:gd name="T6" fmla="*/ 73 w 76"/>
                <a:gd name="T7" fmla="*/ 51 h 57"/>
                <a:gd name="T8" fmla="*/ 75 w 76"/>
                <a:gd name="T9" fmla="*/ 53 h 57"/>
                <a:gd name="T10" fmla="*/ 75 w 76"/>
                <a:gd name="T11" fmla="*/ 56 h 57"/>
                <a:gd name="T12" fmla="*/ 73 w 76"/>
                <a:gd name="T13" fmla="*/ 56 h 57"/>
                <a:gd name="T14" fmla="*/ 71 w 76"/>
                <a:gd name="T15" fmla="*/ 55 h 57"/>
                <a:gd name="T16" fmla="*/ 4 w 76"/>
                <a:gd name="T17" fmla="*/ 5 h 57"/>
                <a:gd name="T18" fmla="*/ 1 w 76"/>
                <a:gd name="T19" fmla="*/ 3 h 57"/>
                <a:gd name="T20" fmla="*/ 2 w 76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7">
                  <a:moveTo>
                    <a:pt x="2" y="0"/>
                  </a:moveTo>
                  <a:cubicBezTo>
                    <a:pt x="4" y="0"/>
                    <a:pt x="4" y="1"/>
                    <a:pt x="5" y="1"/>
                  </a:cubicBezTo>
                  <a:cubicBezTo>
                    <a:pt x="10" y="4"/>
                    <a:pt x="14" y="8"/>
                    <a:pt x="19" y="11"/>
                  </a:cubicBezTo>
                  <a:cubicBezTo>
                    <a:pt x="37" y="24"/>
                    <a:pt x="55" y="38"/>
                    <a:pt x="73" y="51"/>
                  </a:cubicBezTo>
                  <a:cubicBezTo>
                    <a:pt x="74" y="52"/>
                    <a:pt x="74" y="52"/>
                    <a:pt x="75" y="53"/>
                  </a:cubicBezTo>
                  <a:cubicBezTo>
                    <a:pt x="76" y="54"/>
                    <a:pt x="76" y="55"/>
                    <a:pt x="75" y="56"/>
                  </a:cubicBezTo>
                  <a:cubicBezTo>
                    <a:pt x="75" y="57"/>
                    <a:pt x="74" y="57"/>
                    <a:pt x="73" y="56"/>
                  </a:cubicBezTo>
                  <a:cubicBezTo>
                    <a:pt x="72" y="56"/>
                    <a:pt x="72" y="55"/>
                    <a:pt x="71" y="55"/>
                  </a:cubicBezTo>
                  <a:cubicBezTo>
                    <a:pt x="48" y="38"/>
                    <a:pt x="26" y="22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9"/>
            <p:cNvSpPr/>
            <p:nvPr/>
          </p:nvSpPr>
          <p:spPr bwMode="auto">
            <a:xfrm>
              <a:off x="3970338" y="-639762"/>
              <a:ext cx="298450" cy="225425"/>
            </a:xfrm>
            <a:custGeom>
              <a:avLst/>
              <a:gdLst>
                <a:gd name="T0" fmla="*/ 48 w 48"/>
                <a:gd name="T1" fmla="*/ 34 h 36"/>
                <a:gd name="T2" fmla="*/ 45 w 48"/>
                <a:gd name="T3" fmla="*/ 36 h 36"/>
                <a:gd name="T4" fmla="*/ 43 w 48"/>
                <a:gd name="T5" fmla="*/ 34 h 36"/>
                <a:gd name="T6" fmla="*/ 3 w 48"/>
                <a:gd name="T7" fmla="*/ 4 h 36"/>
                <a:gd name="T8" fmla="*/ 1 w 48"/>
                <a:gd name="T9" fmla="*/ 1 h 36"/>
                <a:gd name="T10" fmla="*/ 5 w 48"/>
                <a:gd name="T11" fmla="*/ 1 h 36"/>
                <a:gd name="T12" fmla="*/ 23 w 48"/>
                <a:gd name="T13" fmla="*/ 15 h 36"/>
                <a:gd name="T14" fmla="*/ 46 w 48"/>
                <a:gd name="T15" fmla="*/ 31 h 36"/>
                <a:gd name="T16" fmla="*/ 48 w 48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6">
                  <a:moveTo>
                    <a:pt x="48" y="34"/>
                  </a:moveTo>
                  <a:cubicBezTo>
                    <a:pt x="48" y="35"/>
                    <a:pt x="47" y="36"/>
                    <a:pt x="45" y="36"/>
                  </a:cubicBezTo>
                  <a:cubicBezTo>
                    <a:pt x="44" y="36"/>
                    <a:pt x="44" y="35"/>
                    <a:pt x="43" y="34"/>
                  </a:cubicBezTo>
                  <a:cubicBezTo>
                    <a:pt x="29" y="24"/>
                    <a:pt x="16" y="14"/>
                    <a:pt x="3" y="4"/>
                  </a:cubicBezTo>
                  <a:cubicBezTo>
                    <a:pt x="2" y="4"/>
                    <a:pt x="0" y="3"/>
                    <a:pt x="1" y="1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1" y="6"/>
                    <a:pt x="17" y="10"/>
                    <a:pt x="23" y="15"/>
                  </a:cubicBezTo>
                  <a:cubicBezTo>
                    <a:pt x="30" y="20"/>
                    <a:pt x="38" y="26"/>
                    <a:pt x="46" y="31"/>
                  </a:cubicBezTo>
                  <a:cubicBezTo>
                    <a:pt x="47" y="32"/>
                    <a:pt x="47" y="33"/>
                    <a:pt x="48" y="34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2681605" y="1038860"/>
            <a:ext cx="3508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360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Listen and say</a:t>
            </a:r>
            <a:endParaRPr lang="en-US" altLang="en-GB" sz="3600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828800" y="2468880"/>
          <a:ext cx="8532495" cy="327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1092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or,oor,our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ou,ow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our,ur</a:t>
                      </a:r>
                      <a:endParaRPr lang="en-US" altLang="zh-CN"/>
                    </a:p>
                  </a:txBody>
                  <a:tcPr/>
                </a:tc>
              </a:tr>
              <a:tr h="1092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morning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about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colour</a:t>
                      </a:r>
                      <a:endParaRPr lang="en-US" altLang="zh-CN"/>
                    </a:p>
                  </a:txBody>
                  <a:tcPr/>
                </a:tc>
              </a:tr>
              <a:tr h="1092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door,your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how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Saturday</a:t>
                      </a:r>
                      <a:endParaRPr lang="en-US" alt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1205" y="2511425"/>
            <a:ext cx="7082155" cy="434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8982739" y="-1010172"/>
            <a:ext cx="4661396" cy="4158456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" name="Freeform: Shape 4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244218">
            <a:off x="8861529" y="683010"/>
            <a:ext cx="3279000" cy="3416439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4" name="Freeform: Shape 4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991100" y="1053145"/>
            <a:ext cx="1104900" cy="885825"/>
          </a:xfrm>
          <a:custGeom>
            <a:avLst/>
            <a:gdLst>
              <a:gd name="connsiteX0" fmla="*/ 352590 w 1104900"/>
              <a:gd name="connsiteY0" fmla="*/ 812631 h 885825"/>
              <a:gd name="connsiteX1" fmla="*/ 328778 w 1104900"/>
              <a:gd name="connsiteY1" fmla="*/ 539263 h 885825"/>
              <a:gd name="connsiteX2" fmla="*/ 21120 w 1104900"/>
              <a:gd name="connsiteY2" fmla="*/ 260180 h 885825"/>
              <a:gd name="connsiteX3" fmla="*/ 37312 w 1104900"/>
              <a:gd name="connsiteY3" fmla="*/ 66823 h 885825"/>
              <a:gd name="connsiteX4" fmla="*/ 222098 w 1104900"/>
              <a:gd name="connsiteY4" fmla="*/ 5863 h 885825"/>
              <a:gd name="connsiteX5" fmla="*/ 489750 w 1104900"/>
              <a:gd name="connsiteY5" fmla="*/ 222080 h 885825"/>
              <a:gd name="connsiteX6" fmla="*/ 832650 w 1104900"/>
              <a:gd name="connsiteY6" fmla="*/ 283993 h 885825"/>
              <a:gd name="connsiteX7" fmla="*/ 1093635 w 1104900"/>
              <a:gd name="connsiteY7" fmla="*/ 517355 h 885825"/>
              <a:gd name="connsiteX8" fmla="*/ 997433 w 1104900"/>
              <a:gd name="connsiteY8" fmla="*/ 846920 h 885825"/>
              <a:gd name="connsiteX9" fmla="*/ 671678 w 1104900"/>
              <a:gd name="connsiteY9" fmla="*/ 854540 h 885825"/>
              <a:gd name="connsiteX10" fmla="*/ 352590 w 1104900"/>
              <a:gd name="connsiteY10" fmla="*/ 812631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885825">
                <a:moveTo>
                  <a:pt x="352590" y="812631"/>
                </a:moveTo>
                <a:cubicBezTo>
                  <a:pt x="300203" y="735478"/>
                  <a:pt x="356400" y="627845"/>
                  <a:pt x="328778" y="539263"/>
                </a:cubicBezTo>
                <a:cubicBezTo>
                  <a:pt x="287820" y="404008"/>
                  <a:pt x="88748" y="384005"/>
                  <a:pt x="21120" y="260180"/>
                </a:cubicBezTo>
                <a:cubicBezTo>
                  <a:pt x="-12217" y="200173"/>
                  <a:pt x="-5550" y="120163"/>
                  <a:pt x="37312" y="66823"/>
                </a:cubicBezTo>
                <a:cubicBezTo>
                  <a:pt x="80175" y="12530"/>
                  <a:pt x="155423" y="-12235"/>
                  <a:pt x="222098" y="5863"/>
                </a:cubicBezTo>
                <a:cubicBezTo>
                  <a:pt x="334493" y="36343"/>
                  <a:pt x="388785" y="164930"/>
                  <a:pt x="489750" y="222080"/>
                </a:cubicBezTo>
                <a:cubicBezTo>
                  <a:pt x="591668" y="280183"/>
                  <a:pt x="718350" y="257323"/>
                  <a:pt x="832650" y="283993"/>
                </a:cubicBezTo>
                <a:cubicBezTo>
                  <a:pt x="951713" y="311615"/>
                  <a:pt x="1056488" y="401151"/>
                  <a:pt x="1093635" y="517355"/>
                </a:cubicBezTo>
                <a:cubicBezTo>
                  <a:pt x="1130783" y="633561"/>
                  <a:pt x="1093635" y="772626"/>
                  <a:pt x="997433" y="846920"/>
                </a:cubicBezTo>
                <a:cubicBezTo>
                  <a:pt x="880275" y="937408"/>
                  <a:pt x="792645" y="877401"/>
                  <a:pt x="671678" y="854540"/>
                </a:cubicBezTo>
                <a:cubicBezTo>
                  <a:pt x="569760" y="834538"/>
                  <a:pt x="427837" y="923120"/>
                  <a:pt x="352590" y="81263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90" name="Rectangle: Rounded Corners 8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118985" y="1870710"/>
            <a:ext cx="2392680" cy="4565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GB" b="1">
                <a:cs typeface="+mn-ea"/>
                <a:sym typeface="+mn-lt"/>
              </a:rPr>
              <a:t>Write and draw</a:t>
            </a:r>
            <a:endParaRPr lang="en-US" altLang="en-GB" b="1">
              <a:cs typeface="+mn-ea"/>
              <a:sym typeface="+mn-lt"/>
            </a:endParaRPr>
          </a:p>
        </p:txBody>
      </p:sp>
      <p:grpSp>
        <p:nvGrpSpPr>
          <p:cNvPr id="84" name="组合 8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378552" y="228995"/>
            <a:ext cx="2801938" cy="1897063"/>
            <a:chOff x="2264758" y="-1238250"/>
            <a:chExt cx="2801938" cy="1897063"/>
          </a:xfrm>
        </p:grpSpPr>
        <p:sp>
          <p:nvSpPr>
            <p:cNvPr id="85" name="Freeform 5"/>
            <p:cNvSpPr/>
            <p:nvPr/>
          </p:nvSpPr>
          <p:spPr bwMode="auto">
            <a:xfrm>
              <a:off x="2264758" y="-1064094"/>
              <a:ext cx="2801938" cy="1535113"/>
            </a:xfrm>
            <a:custGeom>
              <a:avLst/>
              <a:gdLst>
                <a:gd name="T0" fmla="*/ 361 w 450"/>
                <a:gd name="T1" fmla="*/ 240 h 246"/>
                <a:gd name="T2" fmla="*/ 217 w 450"/>
                <a:gd name="T3" fmla="*/ 224 h 246"/>
                <a:gd name="T4" fmla="*/ 73 w 450"/>
                <a:gd name="T5" fmla="*/ 214 h 246"/>
                <a:gd name="T6" fmla="*/ 12 w 450"/>
                <a:gd name="T7" fmla="*/ 123 h 246"/>
                <a:gd name="T8" fmla="*/ 113 w 450"/>
                <a:gd name="T9" fmla="*/ 63 h 246"/>
                <a:gd name="T10" fmla="*/ 374 w 450"/>
                <a:gd name="T11" fmla="*/ 72 h 246"/>
                <a:gd name="T12" fmla="*/ 446 w 450"/>
                <a:gd name="T13" fmla="*/ 169 h 246"/>
                <a:gd name="T14" fmla="*/ 361 w 450"/>
                <a:gd name="T15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246">
                  <a:moveTo>
                    <a:pt x="361" y="240"/>
                  </a:moveTo>
                  <a:cubicBezTo>
                    <a:pt x="313" y="246"/>
                    <a:pt x="265" y="223"/>
                    <a:pt x="217" y="224"/>
                  </a:cubicBezTo>
                  <a:cubicBezTo>
                    <a:pt x="168" y="225"/>
                    <a:pt x="120" y="232"/>
                    <a:pt x="73" y="214"/>
                  </a:cubicBezTo>
                  <a:cubicBezTo>
                    <a:pt x="35" y="199"/>
                    <a:pt x="0" y="168"/>
                    <a:pt x="12" y="123"/>
                  </a:cubicBezTo>
                  <a:cubicBezTo>
                    <a:pt x="23" y="84"/>
                    <a:pt x="76" y="63"/>
                    <a:pt x="113" y="63"/>
                  </a:cubicBezTo>
                  <a:cubicBezTo>
                    <a:pt x="206" y="61"/>
                    <a:pt x="292" y="0"/>
                    <a:pt x="374" y="72"/>
                  </a:cubicBezTo>
                  <a:cubicBezTo>
                    <a:pt x="406" y="101"/>
                    <a:pt x="450" y="117"/>
                    <a:pt x="446" y="169"/>
                  </a:cubicBezTo>
                  <a:cubicBezTo>
                    <a:pt x="444" y="212"/>
                    <a:pt x="400" y="237"/>
                    <a:pt x="361" y="240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>
              <a:off x="2879726" y="309563"/>
              <a:ext cx="187325" cy="187325"/>
            </a:xfrm>
            <a:custGeom>
              <a:avLst/>
              <a:gdLst>
                <a:gd name="T0" fmla="*/ 14 w 30"/>
                <a:gd name="T1" fmla="*/ 29 h 30"/>
                <a:gd name="T2" fmla="*/ 0 w 30"/>
                <a:gd name="T3" fmla="*/ 16 h 30"/>
                <a:gd name="T4" fmla="*/ 16 w 30"/>
                <a:gd name="T5" fmla="*/ 0 h 30"/>
                <a:gd name="T6" fmla="*/ 29 w 30"/>
                <a:gd name="T7" fmla="*/ 14 h 30"/>
                <a:gd name="T8" fmla="*/ 14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29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3" y="0"/>
                    <a:pt x="29" y="6"/>
                    <a:pt x="29" y="14"/>
                  </a:cubicBezTo>
                  <a:cubicBezTo>
                    <a:pt x="30" y="22"/>
                    <a:pt x="22" y="29"/>
                    <a:pt x="14" y="29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3109913" y="222250"/>
              <a:ext cx="93663" cy="93663"/>
            </a:xfrm>
            <a:custGeom>
              <a:avLst/>
              <a:gdLst>
                <a:gd name="T0" fmla="*/ 15 w 15"/>
                <a:gd name="T1" fmla="*/ 8 h 15"/>
                <a:gd name="T2" fmla="*/ 8 w 15"/>
                <a:gd name="T3" fmla="*/ 15 h 15"/>
                <a:gd name="T4" fmla="*/ 0 w 15"/>
                <a:gd name="T5" fmla="*/ 7 h 15"/>
                <a:gd name="T6" fmla="*/ 7 w 15"/>
                <a:gd name="T7" fmla="*/ 0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3028951" y="571500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3173413" y="403225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8 w 14"/>
                <a:gd name="T3" fmla="*/ 14 h 14"/>
                <a:gd name="T4" fmla="*/ 0 w 14"/>
                <a:gd name="T5" fmla="*/ 8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4"/>
                    <a:pt x="1" y="11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"/>
            <p:cNvSpPr/>
            <p:nvPr/>
          </p:nvSpPr>
          <p:spPr bwMode="auto">
            <a:xfrm>
              <a:off x="3341688" y="339725"/>
              <a:ext cx="85725" cy="87313"/>
            </a:xfrm>
            <a:custGeom>
              <a:avLst/>
              <a:gdLst>
                <a:gd name="T0" fmla="*/ 7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8 h 14"/>
                <a:gd name="T8" fmla="*/ 7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1"/>
            <p:cNvSpPr>
              <a:spLocks noChangeArrowheads="1"/>
            </p:cNvSpPr>
            <p:nvPr/>
          </p:nvSpPr>
          <p:spPr bwMode="auto">
            <a:xfrm>
              <a:off x="3228976" y="565150"/>
              <a:ext cx="87313" cy="87313"/>
            </a:xfrm>
            <a:prstGeom prst="ellipse">
              <a:avLst/>
            </a:pr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2"/>
            <p:cNvSpPr/>
            <p:nvPr/>
          </p:nvSpPr>
          <p:spPr bwMode="auto">
            <a:xfrm>
              <a:off x="3359151" y="477838"/>
              <a:ext cx="87313" cy="93663"/>
            </a:xfrm>
            <a:custGeom>
              <a:avLst/>
              <a:gdLst>
                <a:gd name="T0" fmla="*/ 14 w 14"/>
                <a:gd name="T1" fmla="*/ 7 h 15"/>
                <a:gd name="T2" fmla="*/ 8 w 14"/>
                <a:gd name="T3" fmla="*/ 14 h 15"/>
                <a:gd name="T4" fmla="*/ 0 w 14"/>
                <a:gd name="T5" fmla="*/ 8 h 15"/>
                <a:gd name="T6" fmla="*/ 7 w 14"/>
                <a:gd name="T7" fmla="*/ 1 h 15"/>
                <a:gd name="T8" fmla="*/ 14 w 1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5"/>
                    <a:pt x="0" y="11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"/>
            <p:cNvSpPr/>
            <p:nvPr/>
          </p:nvSpPr>
          <p:spPr bwMode="auto">
            <a:xfrm>
              <a:off x="3994151" y="-1238250"/>
              <a:ext cx="722313" cy="549275"/>
            </a:xfrm>
            <a:custGeom>
              <a:avLst/>
              <a:gdLst>
                <a:gd name="T0" fmla="*/ 2 w 116"/>
                <a:gd name="T1" fmla="*/ 0 h 88"/>
                <a:gd name="T2" fmla="*/ 4 w 116"/>
                <a:gd name="T3" fmla="*/ 1 h 88"/>
                <a:gd name="T4" fmla="*/ 6 w 116"/>
                <a:gd name="T5" fmla="*/ 3 h 88"/>
                <a:gd name="T6" fmla="*/ 49 w 116"/>
                <a:gd name="T7" fmla="*/ 35 h 88"/>
                <a:gd name="T8" fmla="*/ 113 w 116"/>
                <a:gd name="T9" fmla="*/ 83 h 88"/>
                <a:gd name="T10" fmla="*/ 115 w 116"/>
                <a:gd name="T11" fmla="*/ 84 h 88"/>
                <a:gd name="T12" fmla="*/ 115 w 116"/>
                <a:gd name="T13" fmla="*/ 87 h 88"/>
                <a:gd name="T14" fmla="*/ 112 w 116"/>
                <a:gd name="T15" fmla="*/ 88 h 88"/>
                <a:gd name="T16" fmla="*/ 110 w 116"/>
                <a:gd name="T17" fmla="*/ 86 h 88"/>
                <a:gd name="T18" fmla="*/ 38 w 116"/>
                <a:gd name="T19" fmla="*/ 31 h 88"/>
                <a:gd name="T20" fmla="*/ 3 w 116"/>
                <a:gd name="T21" fmla="*/ 5 h 88"/>
                <a:gd name="T22" fmla="*/ 1 w 116"/>
                <a:gd name="T23" fmla="*/ 3 h 88"/>
                <a:gd name="T24" fmla="*/ 2 w 116"/>
                <a:gd name="T2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88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21" y="13"/>
                    <a:pt x="35" y="24"/>
                    <a:pt x="49" y="35"/>
                  </a:cubicBezTo>
                  <a:cubicBezTo>
                    <a:pt x="70" y="51"/>
                    <a:pt x="91" y="67"/>
                    <a:pt x="113" y="83"/>
                  </a:cubicBezTo>
                  <a:cubicBezTo>
                    <a:pt x="113" y="83"/>
                    <a:pt x="114" y="84"/>
                    <a:pt x="115" y="84"/>
                  </a:cubicBezTo>
                  <a:cubicBezTo>
                    <a:pt x="115" y="85"/>
                    <a:pt x="116" y="86"/>
                    <a:pt x="115" y="87"/>
                  </a:cubicBezTo>
                  <a:cubicBezTo>
                    <a:pt x="114" y="88"/>
                    <a:pt x="113" y="88"/>
                    <a:pt x="112" y="88"/>
                  </a:cubicBezTo>
                  <a:cubicBezTo>
                    <a:pt x="111" y="87"/>
                    <a:pt x="111" y="87"/>
                    <a:pt x="110" y="86"/>
                  </a:cubicBezTo>
                  <a:cubicBezTo>
                    <a:pt x="86" y="68"/>
                    <a:pt x="62" y="50"/>
                    <a:pt x="38" y="31"/>
                  </a:cubicBezTo>
                  <a:cubicBezTo>
                    <a:pt x="26" y="23"/>
                    <a:pt x="15" y="14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"/>
            <p:cNvSpPr/>
            <p:nvPr/>
          </p:nvSpPr>
          <p:spPr bwMode="auto">
            <a:xfrm>
              <a:off x="3994151" y="-1119188"/>
              <a:ext cx="679450" cy="517525"/>
            </a:xfrm>
            <a:custGeom>
              <a:avLst/>
              <a:gdLst>
                <a:gd name="T0" fmla="*/ 2 w 109"/>
                <a:gd name="T1" fmla="*/ 0 h 83"/>
                <a:gd name="T2" fmla="*/ 4 w 109"/>
                <a:gd name="T3" fmla="*/ 1 h 83"/>
                <a:gd name="T4" fmla="*/ 6 w 109"/>
                <a:gd name="T5" fmla="*/ 2 h 83"/>
                <a:gd name="T6" fmla="*/ 99 w 109"/>
                <a:gd name="T7" fmla="*/ 73 h 83"/>
                <a:gd name="T8" fmla="*/ 107 w 109"/>
                <a:gd name="T9" fmla="*/ 79 h 83"/>
                <a:gd name="T10" fmla="*/ 108 w 109"/>
                <a:gd name="T11" fmla="*/ 80 h 83"/>
                <a:gd name="T12" fmla="*/ 108 w 109"/>
                <a:gd name="T13" fmla="*/ 82 h 83"/>
                <a:gd name="T14" fmla="*/ 106 w 109"/>
                <a:gd name="T15" fmla="*/ 83 h 83"/>
                <a:gd name="T16" fmla="*/ 103 w 109"/>
                <a:gd name="T17" fmla="*/ 81 h 83"/>
                <a:gd name="T18" fmla="*/ 16 w 109"/>
                <a:gd name="T19" fmla="*/ 15 h 83"/>
                <a:gd name="T20" fmla="*/ 3 w 109"/>
                <a:gd name="T21" fmla="*/ 5 h 83"/>
                <a:gd name="T22" fmla="*/ 1 w 109"/>
                <a:gd name="T23" fmla="*/ 3 h 83"/>
                <a:gd name="T24" fmla="*/ 2 w 10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83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37" y="26"/>
                    <a:pt x="68" y="49"/>
                    <a:pt x="99" y="73"/>
                  </a:cubicBezTo>
                  <a:cubicBezTo>
                    <a:pt x="102" y="75"/>
                    <a:pt x="104" y="77"/>
                    <a:pt x="107" y="79"/>
                  </a:cubicBezTo>
                  <a:cubicBezTo>
                    <a:pt x="107" y="79"/>
                    <a:pt x="107" y="79"/>
                    <a:pt x="108" y="80"/>
                  </a:cubicBezTo>
                  <a:cubicBezTo>
                    <a:pt x="108" y="80"/>
                    <a:pt x="109" y="81"/>
                    <a:pt x="108" y="82"/>
                  </a:cubicBezTo>
                  <a:cubicBezTo>
                    <a:pt x="107" y="83"/>
                    <a:pt x="107" y="83"/>
                    <a:pt x="106" y="83"/>
                  </a:cubicBezTo>
                  <a:cubicBezTo>
                    <a:pt x="105" y="82"/>
                    <a:pt x="104" y="82"/>
                    <a:pt x="103" y="81"/>
                  </a:cubicBezTo>
                  <a:cubicBezTo>
                    <a:pt x="74" y="59"/>
                    <a:pt x="45" y="37"/>
                    <a:pt x="16" y="15"/>
                  </a:cubicBezTo>
                  <a:cubicBezTo>
                    <a:pt x="12" y="12"/>
                    <a:pt x="7" y="8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"/>
            <p:cNvSpPr/>
            <p:nvPr/>
          </p:nvSpPr>
          <p:spPr bwMode="auto">
            <a:xfrm>
              <a:off x="3983038" y="-995363"/>
              <a:ext cx="646113" cy="481013"/>
            </a:xfrm>
            <a:custGeom>
              <a:avLst/>
              <a:gdLst>
                <a:gd name="T0" fmla="*/ 2 w 104"/>
                <a:gd name="T1" fmla="*/ 0 h 77"/>
                <a:gd name="T2" fmla="*/ 5 w 104"/>
                <a:gd name="T3" fmla="*/ 2 h 77"/>
                <a:gd name="T4" fmla="*/ 30 w 104"/>
                <a:gd name="T5" fmla="*/ 19 h 77"/>
                <a:gd name="T6" fmla="*/ 79 w 104"/>
                <a:gd name="T7" fmla="*/ 56 h 77"/>
                <a:gd name="T8" fmla="*/ 100 w 104"/>
                <a:gd name="T9" fmla="*/ 71 h 77"/>
                <a:gd name="T10" fmla="*/ 102 w 104"/>
                <a:gd name="T11" fmla="*/ 72 h 77"/>
                <a:gd name="T12" fmla="*/ 103 w 104"/>
                <a:gd name="T13" fmla="*/ 75 h 77"/>
                <a:gd name="T14" fmla="*/ 100 w 104"/>
                <a:gd name="T15" fmla="*/ 75 h 77"/>
                <a:gd name="T16" fmla="*/ 93 w 104"/>
                <a:gd name="T17" fmla="*/ 71 h 77"/>
                <a:gd name="T18" fmla="*/ 55 w 104"/>
                <a:gd name="T19" fmla="*/ 43 h 77"/>
                <a:gd name="T20" fmla="*/ 4 w 104"/>
                <a:gd name="T21" fmla="*/ 5 h 77"/>
                <a:gd name="T22" fmla="*/ 1 w 104"/>
                <a:gd name="T23" fmla="*/ 3 h 77"/>
                <a:gd name="T24" fmla="*/ 2 w 104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77">
                  <a:moveTo>
                    <a:pt x="2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14" y="7"/>
                    <a:pt x="22" y="13"/>
                    <a:pt x="30" y="19"/>
                  </a:cubicBezTo>
                  <a:cubicBezTo>
                    <a:pt x="46" y="31"/>
                    <a:pt x="63" y="44"/>
                    <a:pt x="79" y="56"/>
                  </a:cubicBezTo>
                  <a:cubicBezTo>
                    <a:pt x="86" y="61"/>
                    <a:pt x="93" y="66"/>
                    <a:pt x="100" y="71"/>
                  </a:cubicBezTo>
                  <a:cubicBezTo>
                    <a:pt x="101" y="71"/>
                    <a:pt x="101" y="72"/>
                    <a:pt x="102" y="72"/>
                  </a:cubicBezTo>
                  <a:cubicBezTo>
                    <a:pt x="103" y="73"/>
                    <a:pt x="104" y="74"/>
                    <a:pt x="103" y="75"/>
                  </a:cubicBezTo>
                  <a:cubicBezTo>
                    <a:pt x="102" y="77"/>
                    <a:pt x="101" y="76"/>
                    <a:pt x="100" y="75"/>
                  </a:cubicBezTo>
                  <a:cubicBezTo>
                    <a:pt x="97" y="74"/>
                    <a:pt x="95" y="72"/>
                    <a:pt x="93" y="71"/>
                  </a:cubicBezTo>
                  <a:cubicBezTo>
                    <a:pt x="80" y="61"/>
                    <a:pt x="68" y="52"/>
                    <a:pt x="55" y="43"/>
                  </a:cubicBezTo>
                  <a:cubicBezTo>
                    <a:pt x="38" y="30"/>
                    <a:pt x="21" y="18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"/>
            <p:cNvSpPr/>
            <p:nvPr/>
          </p:nvSpPr>
          <p:spPr bwMode="auto">
            <a:xfrm>
              <a:off x="3987801" y="-889000"/>
              <a:ext cx="598488" cy="455613"/>
            </a:xfrm>
            <a:custGeom>
              <a:avLst/>
              <a:gdLst>
                <a:gd name="T0" fmla="*/ 96 w 96"/>
                <a:gd name="T1" fmla="*/ 70 h 73"/>
                <a:gd name="T2" fmla="*/ 94 w 96"/>
                <a:gd name="T3" fmla="*/ 72 h 73"/>
                <a:gd name="T4" fmla="*/ 91 w 96"/>
                <a:gd name="T5" fmla="*/ 71 h 73"/>
                <a:gd name="T6" fmla="*/ 3 w 96"/>
                <a:gd name="T7" fmla="*/ 5 h 73"/>
                <a:gd name="T8" fmla="*/ 1 w 96"/>
                <a:gd name="T9" fmla="*/ 3 h 73"/>
                <a:gd name="T10" fmla="*/ 1 w 96"/>
                <a:gd name="T11" fmla="*/ 1 h 73"/>
                <a:gd name="T12" fmla="*/ 3 w 96"/>
                <a:gd name="T13" fmla="*/ 0 h 73"/>
                <a:gd name="T14" fmla="*/ 9 w 96"/>
                <a:gd name="T15" fmla="*/ 4 h 73"/>
                <a:gd name="T16" fmla="*/ 93 w 96"/>
                <a:gd name="T17" fmla="*/ 67 h 73"/>
                <a:gd name="T18" fmla="*/ 96 w 96"/>
                <a:gd name="T19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73">
                  <a:moveTo>
                    <a:pt x="96" y="70"/>
                  </a:moveTo>
                  <a:cubicBezTo>
                    <a:pt x="96" y="72"/>
                    <a:pt x="95" y="73"/>
                    <a:pt x="94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62" y="49"/>
                    <a:pt x="33" y="27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2"/>
                    <a:pt x="7" y="3"/>
                    <a:pt x="9" y="4"/>
                  </a:cubicBezTo>
                  <a:cubicBezTo>
                    <a:pt x="37" y="25"/>
                    <a:pt x="65" y="46"/>
                    <a:pt x="93" y="67"/>
                  </a:cubicBezTo>
                  <a:cubicBezTo>
                    <a:pt x="94" y="68"/>
                    <a:pt x="96" y="69"/>
                    <a:pt x="96" y="7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7"/>
            <p:cNvSpPr/>
            <p:nvPr/>
          </p:nvSpPr>
          <p:spPr bwMode="auto">
            <a:xfrm>
              <a:off x="3987801" y="-808038"/>
              <a:ext cx="542925" cy="423863"/>
            </a:xfrm>
            <a:custGeom>
              <a:avLst/>
              <a:gdLst>
                <a:gd name="T0" fmla="*/ 1 w 87"/>
                <a:gd name="T1" fmla="*/ 0 h 68"/>
                <a:gd name="T2" fmla="*/ 4 w 87"/>
                <a:gd name="T3" fmla="*/ 1 h 68"/>
                <a:gd name="T4" fmla="*/ 23 w 87"/>
                <a:gd name="T5" fmla="*/ 16 h 68"/>
                <a:gd name="T6" fmla="*/ 26 w 87"/>
                <a:gd name="T7" fmla="*/ 18 h 68"/>
                <a:gd name="T8" fmla="*/ 80 w 87"/>
                <a:gd name="T9" fmla="*/ 59 h 68"/>
                <a:gd name="T10" fmla="*/ 85 w 87"/>
                <a:gd name="T11" fmla="*/ 63 h 68"/>
                <a:gd name="T12" fmla="*/ 86 w 87"/>
                <a:gd name="T13" fmla="*/ 66 h 68"/>
                <a:gd name="T14" fmla="*/ 82 w 87"/>
                <a:gd name="T15" fmla="*/ 66 h 68"/>
                <a:gd name="T16" fmla="*/ 68 w 87"/>
                <a:gd name="T17" fmla="*/ 55 h 68"/>
                <a:gd name="T18" fmla="*/ 63 w 87"/>
                <a:gd name="T19" fmla="*/ 51 h 68"/>
                <a:gd name="T20" fmla="*/ 12 w 87"/>
                <a:gd name="T21" fmla="*/ 12 h 68"/>
                <a:gd name="T22" fmla="*/ 2 w 87"/>
                <a:gd name="T23" fmla="*/ 4 h 68"/>
                <a:gd name="T24" fmla="*/ 0 w 87"/>
                <a:gd name="T25" fmla="*/ 2 h 68"/>
                <a:gd name="T26" fmla="*/ 1 w 8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68">
                  <a:moveTo>
                    <a:pt x="1" y="0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10" y="6"/>
                    <a:pt x="17" y="11"/>
                    <a:pt x="23" y="16"/>
                  </a:cubicBezTo>
                  <a:cubicBezTo>
                    <a:pt x="24" y="16"/>
                    <a:pt x="25" y="17"/>
                    <a:pt x="26" y="18"/>
                  </a:cubicBezTo>
                  <a:cubicBezTo>
                    <a:pt x="44" y="32"/>
                    <a:pt x="62" y="46"/>
                    <a:pt x="80" y="59"/>
                  </a:cubicBezTo>
                  <a:cubicBezTo>
                    <a:pt x="82" y="61"/>
                    <a:pt x="83" y="62"/>
                    <a:pt x="85" y="63"/>
                  </a:cubicBezTo>
                  <a:cubicBezTo>
                    <a:pt x="86" y="64"/>
                    <a:pt x="87" y="65"/>
                    <a:pt x="86" y="66"/>
                  </a:cubicBezTo>
                  <a:cubicBezTo>
                    <a:pt x="85" y="67"/>
                    <a:pt x="84" y="68"/>
                    <a:pt x="82" y="66"/>
                  </a:cubicBezTo>
                  <a:cubicBezTo>
                    <a:pt x="78" y="63"/>
                    <a:pt x="73" y="59"/>
                    <a:pt x="68" y="55"/>
                  </a:cubicBezTo>
                  <a:cubicBezTo>
                    <a:pt x="67" y="54"/>
                    <a:pt x="65" y="53"/>
                    <a:pt x="63" y="51"/>
                  </a:cubicBezTo>
                  <a:cubicBezTo>
                    <a:pt x="46" y="38"/>
                    <a:pt x="29" y="25"/>
                    <a:pt x="12" y="12"/>
                  </a:cubicBezTo>
                  <a:cubicBezTo>
                    <a:pt x="9" y="10"/>
                    <a:pt x="5" y="7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"/>
            <p:cNvSpPr/>
            <p:nvPr/>
          </p:nvSpPr>
          <p:spPr bwMode="auto">
            <a:xfrm>
              <a:off x="3970338" y="-714375"/>
              <a:ext cx="473075" cy="355600"/>
            </a:xfrm>
            <a:custGeom>
              <a:avLst/>
              <a:gdLst>
                <a:gd name="T0" fmla="*/ 2 w 76"/>
                <a:gd name="T1" fmla="*/ 0 h 57"/>
                <a:gd name="T2" fmla="*/ 5 w 76"/>
                <a:gd name="T3" fmla="*/ 1 h 57"/>
                <a:gd name="T4" fmla="*/ 19 w 76"/>
                <a:gd name="T5" fmla="*/ 11 h 57"/>
                <a:gd name="T6" fmla="*/ 73 w 76"/>
                <a:gd name="T7" fmla="*/ 51 h 57"/>
                <a:gd name="T8" fmla="*/ 75 w 76"/>
                <a:gd name="T9" fmla="*/ 53 h 57"/>
                <a:gd name="T10" fmla="*/ 75 w 76"/>
                <a:gd name="T11" fmla="*/ 56 h 57"/>
                <a:gd name="T12" fmla="*/ 73 w 76"/>
                <a:gd name="T13" fmla="*/ 56 h 57"/>
                <a:gd name="T14" fmla="*/ 71 w 76"/>
                <a:gd name="T15" fmla="*/ 55 h 57"/>
                <a:gd name="T16" fmla="*/ 4 w 76"/>
                <a:gd name="T17" fmla="*/ 5 h 57"/>
                <a:gd name="T18" fmla="*/ 1 w 76"/>
                <a:gd name="T19" fmla="*/ 3 h 57"/>
                <a:gd name="T20" fmla="*/ 2 w 76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7">
                  <a:moveTo>
                    <a:pt x="2" y="0"/>
                  </a:moveTo>
                  <a:cubicBezTo>
                    <a:pt x="4" y="0"/>
                    <a:pt x="4" y="1"/>
                    <a:pt x="5" y="1"/>
                  </a:cubicBezTo>
                  <a:cubicBezTo>
                    <a:pt x="10" y="4"/>
                    <a:pt x="14" y="8"/>
                    <a:pt x="19" y="11"/>
                  </a:cubicBezTo>
                  <a:cubicBezTo>
                    <a:pt x="37" y="24"/>
                    <a:pt x="55" y="38"/>
                    <a:pt x="73" y="51"/>
                  </a:cubicBezTo>
                  <a:cubicBezTo>
                    <a:pt x="74" y="52"/>
                    <a:pt x="74" y="52"/>
                    <a:pt x="75" y="53"/>
                  </a:cubicBezTo>
                  <a:cubicBezTo>
                    <a:pt x="76" y="54"/>
                    <a:pt x="76" y="55"/>
                    <a:pt x="75" y="56"/>
                  </a:cubicBezTo>
                  <a:cubicBezTo>
                    <a:pt x="75" y="57"/>
                    <a:pt x="74" y="57"/>
                    <a:pt x="73" y="56"/>
                  </a:cubicBezTo>
                  <a:cubicBezTo>
                    <a:pt x="72" y="56"/>
                    <a:pt x="72" y="55"/>
                    <a:pt x="71" y="55"/>
                  </a:cubicBezTo>
                  <a:cubicBezTo>
                    <a:pt x="48" y="38"/>
                    <a:pt x="26" y="22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9"/>
            <p:cNvSpPr/>
            <p:nvPr/>
          </p:nvSpPr>
          <p:spPr bwMode="auto">
            <a:xfrm>
              <a:off x="3970338" y="-639762"/>
              <a:ext cx="298450" cy="225425"/>
            </a:xfrm>
            <a:custGeom>
              <a:avLst/>
              <a:gdLst>
                <a:gd name="T0" fmla="*/ 48 w 48"/>
                <a:gd name="T1" fmla="*/ 34 h 36"/>
                <a:gd name="T2" fmla="*/ 45 w 48"/>
                <a:gd name="T3" fmla="*/ 36 h 36"/>
                <a:gd name="T4" fmla="*/ 43 w 48"/>
                <a:gd name="T5" fmla="*/ 34 h 36"/>
                <a:gd name="T6" fmla="*/ 3 w 48"/>
                <a:gd name="T7" fmla="*/ 4 h 36"/>
                <a:gd name="T8" fmla="*/ 1 w 48"/>
                <a:gd name="T9" fmla="*/ 1 h 36"/>
                <a:gd name="T10" fmla="*/ 5 w 48"/>
                <a:gd name="T11" fmla="*/ 1 h 36"/>
                <a:gd name="T12" fmla="*/ 23 w 48"/>
                <a:gd name="T13" fmla="*/ 15 h 36"/>
                <a:gd name="T14" fmla="*/ 46 w 48"/>
                <a:gd name="T15" fmla="*/ 31 h 36"/>
                <a:gd name="T16" fmla="*/ 48 w 48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6">
                  <a:moveTo>
                    <a:pt x="48" y="34"/>
                  </a:moveTo>
                  <a:cubicBezTo>
                    <a:pt x="48" y="35"/>
                    <a:pt x="47" y="36"/>
                    <a:pt x="45" y="36"/>
                  </a:cubicBezTo>
                  <a:cubicBezTo>
                    <a:pt x="44" y="36"/>
                    <a:pt x="44" y="35"/>
                    <a:pt x="43" y="34"/>
                  </a:cubicBezTo>
                  <a:cubicBezTo>
                    <a:pt x="29" y="24"/>
                    <a:pt x="16" y="14"/>
                    <a:pt x="3" y="4"/>
                  </a:cubicBezTo>
                  <a:cubicBezTo>
                    <a:pt x="2" y="4"/>
                    <a:pt x="0" y="3"/>
                    <a:pt x="1" y="1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1" y="6"/>
                    <a:pt x="17" y="10"/>
                    <a:pt x="23" y="15"/>
                  </a:cubicBezTo>
                  <a:cubicBezTo>
                    <a:pt x="30" y="20"/>
                    <a:pt x="38" y="26"/>
                    <a:pt x="46" y="31"/>
                  </a:cubicBezTo>
                  <a:cubicBezTo>
                    <a:pt x="47" y="32"/>
                    <a:pt x="47" y="33"/>
                    <a:pt x="48" y="34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Group 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499111" y="387207"/>
            <a:ext cx="4829124" cy="2215991"/>
            <a:chOff x="1044576" y="2211562"/>
            <a:chExt cx="4829124" cy="2215991"/>
          </a:xfrm>
        </p:grpSpPr>
        <p:sp>
          <p:nvSpPr>
            <p:cNvPr id="51" name="TextBox 50"/>
            <p:cNvSpPr txBox="1"/>
            <p:nvPr/>
          </p:nvSpPr>
          <p:spPr>
            <a:xfrm>
              <a:off x="1044576" y="2211562"/>
              <a:ext cx="2949831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80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cs typeface="+mn-ea"/>
                  <a:sym typeface="+mn-lt"/>
                </a:rPr>
                <a:t>03</a:t>
              </a:r>
              <a:endParaRPr lang="en-GB" sz="13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3226819" y="2863147"/>
              <a:ext cx="264688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GB" sz="2800" dirty="0">
                  <a:solidFill>
                    <a:schemeClr val="accent4">
                      <a:lumMod val="50000"/>
                    </a:schemeClr>
                  </a:solidFill>
                  <a:cs typeface="+mn-ea"/>
                  <a:sym typeface="+mn-lt"/>
                </a:rPr>
                <a:t>HOMEWORK</a:t>
              </a:r>
              <a:endParaRPr lang="en-US" altLang="en-GB" sz="28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11" name="文本框 10"/>
          <p:cNvSpPr txBox="1"/>
          <p:nvPr/>
        </p:nvSpPr>
        <p:spPr>
          <a:xfrm>
            <a:off x="7279640" y="2486025"/>
            <a:ext cx="427990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1.Where is your </a:t>
            </a:r>
            <a:r>
              <a:rPr lang="en-US" altLang="zh-CN" sz="2000" dirty="0" err="1"/>
              <a:t>favourite</a:t>
            </a:r>
            <a:r>
              <a:rPr lang="en-US" altLang="zh-CN" sz="2000" dirty="0"/>
              <a:t> place?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2.When did you go there?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3.What did you do there?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4.Who did you go with?</a:t>
            </a:r>
            <a:endParaRPr lang="en-US" altLang="zh-CN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8982739" y="-1010172"/>
            <a:ext cx="4661396" cy="4158456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" name="Freeform: Shape 4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244218">
            <a:off x="8861529" y="632210"/>
            <a:ext cx="3279000" cy="3416439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4" name="Freeform: Shape 4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991100" y="1053145"/>
            <a:ext cx="1104900" cy="885825"/>
          </a:xfrm>
          <a:custGeom>
            <a:avLst/>
            <a:gdLst>
              <a:gd name="connsiteX0" fmla="*/ 352590 w 1104900"/>
              <a:gd name="connsiteY0" fmla="*/ 812631 h 885825"/>
              <a:gd name="connsiteX1" fmla="*/ 328778 w 1104900"/>
              <a:gd name="connsiteY1" fmla="*/ 539263 h 885825"/>
              <a:gd name="connsiteX2" fmla="*/ 21120 w 1104900"/>
              <a:gd name="connsiteY2" fmla="*/ 260180 h 885825"/>
              <a:gd name="connsiteX3" fmla="*/ 37312 w 1104900"/>
              <a:gd name="connsiteY3" fmla="*/ 66823 h 885825"/>
              <a:gd name="connsiteX4" fmla="*/ 222098 w 1104900"/>
              <a:gd name="connsiteY4" fmla="*/ 5863 h 885825"/>
              <a:gd name="connsiteX5" fmla="*/ 489750 w 1104900"/>
              <a:gd name="connsiteY5" fmla="*/ 222080 h 885825"/>
              <a:gd name="connsiteX6" fmla="*/ 832650 w 1104900"/>
              <a:gd name="connsiteY6" fmla="*/ 283993 h 885825"/>
              <a:gd name="connsiteX7" fmla="*/ 1093635 w 1104900"/>
              <a:gd name="connsiteY7" fmla="*/ 517355 h 885825"/>
              <a:gd name="connsiteX8" fmla="*/ 997433 w 1104900"/>
              <a:gd name="connsiteY8" fmla="*/ 846920 h 885825"/>
              <a:gd name="connsiteX9" fmla="*/ 671678 w 1104900"/>
              <a:gd name="connsiteY9" fmla="*/ 854540 h 885825"/>
              <a:gd name="connsiteX10" fmla="*/ 352590 w 1104900"/>
              <a:gd name="connsiteY10" fmla="*/ 812631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885825">
                <a:moveTo>
                  <a:pt x="352590" y="812631"/>
                </a:moveTo>
                <a:cubicBezTo>
                  <a:pt x="300203" y="735478"/>
                  <a:pt x="356400" y="627845"/>
                  <a:pt x="328778" y="539263"/>
                </a:cubicBezTo>
                <a:cubicBezTo>
                  <a:pt x="287820" y="404008"/>
                  <a:pt x="88748" y="384005"/>
                  <a:pt x="21120" y="260180"/>
                </a:cubicBezTo>
                <a:cubicBezTo>
                  <a:pt x="-12217" y="200173"/>
                  <a:pt x="-5550" y="120163"/>
                  <a:pt x="37312" y="66823"/>
                </a:cubicBezTo>
                <a:cubicBezTo>
                  <a:pt x="80175" y="12530"/>
                  <a:pt x="155423" y="-12235"/>
                  <a:pt x="222098" y="5863"/>
                </a:cubicBezTo>
                <a:cubicBezTo>
                  <a:pt x="334493" y="36343"/>
                  <a:pt x="388785" y="164930"/>
                  <a:pt x="489750" y="222080"/>
                </a:cubicBezTo>
                <a:cubicBezTo>
                  <a:pt x="591668" y="280183"/>
                  <a:pt x="718350" y="257323"/>
                  <a:pt x="832650" y="283993"/>
                </a:cubicBezTo>
                <a:cubicBezTo>
                  <a:pt x="951713" y="311615"/>
                  <a:pt x="1056488" y="401151"/>
                  <a:pt x="1093635" y="517355"/>
                </a:cubicBezTo>
                <a:cubicBezTo>
                  <a:pt x="1130783" y="633561"/>
                  <a:pt x="1093635" y="772626"/>
                  <a:pt x="997433" y="846920"/>
                </a:cubicBezTo>
                <a:cubicBezTo>
                  <a:pt x="880275" y="937408"/>
                  <a:pt x="792645" y="877401"/>
                  <a:pt x="671678" y="854540"/>
                </a:cubicBezTo>
                <a:cubicBezTo>
                  <a:pt x="569760" y="834538"/>
                  <a:pt x="427837" y="923120"/>
                  <a:pt x="352590" y="81263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84" name="组合 8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378552" y="228995"/>
            <a:ext cx="2801938" cy="1897063"/>
            <a:chOff x="2264758" y="-1238250"/>
            <a:chExt cx="2801938" cy="1897063"/>
          </a:xfrm>
        </p:grpSpPr>
        <p:sp>
          <p:nvSpPr>
            <p:cNvPr id="85" name="Freeform 5"/>
            <p:cNvSpPr/>
            <p:nvPr/>
          </p:nvSpPr>
          <p:spPr bwMode="auto">
            <a:xfrm>
              <a:off x="2264758" y="-1064094"/>
              <a:ext cx="2801938" cy="1535113"/>
            </a:xfrm>
            <a:custGeom>
              <a:avLst/>
              <a:gdLst>
                <a:gd name="T0" fmla="*/ 361 w 450"/>
                <a:gd name="T1" fmla="*/ 240 h 246"/>
                <a:gd name="T2" fmla="*/ 217 w 450"/>
                <a:gd name="T3" fmla="*/ 224 h 246"/>
                <a:gd name="T4" fmla="*/ 73 w 450"/>
                <a:gd name="T5" fmla="*/ 214 h 246"/>
                <a:gd name="T6" fmla="*/ 12 w 450"/>
                <a:gd name="T7" fmla="*/ 123 h 246"/>
                <a:gd name="T8" fmla="*/ 113 w 450"/>
                <a:gd name="T9" fmla="*/ 63 h 246"/>
                <a:gd name="T10" fmla="*/ 374 w 450"/>
                <a:gd name="T11" fmla="*/ 72 h 246"/>
                <a:gd name="T12" fmla="*/ 446 w 450"/>
                <a:gd name="T13" fmla="*/ 169 h 246"/>
                <a:gd name="T14" fmla="*/ 361 w 450"/>
                <a:gd name="T15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246">
                  <a:moveTo>
                    <a:pt x="361" y="240"/>
                  </a:moveTo>
                  <a:cubicBezTo>
                    <a:pt x="313" y="246"/>
                    <a:pt x="265" y="223"/>
                    <a:pt x="217" y="224"/>
                  </a:cubicBezTo>
                  <a:cubicBezTo>
                    <a:pt x="168" y="225"/>
                    <a:pt x="120" y="232"/>
                    <a:pt x="73" y="214"/>
                  </a:cubicBezTo>
                  <a:cubicBezTo>
                    <a:pt x="35" y="199"/>
                    <a:pt x="0" y="168"/>
                    <a:pt x="12" y="123"/>
                  </a:cubicBezTo>
                  <a:cubicBezTo>
                    <a:pt x="23" y="84"/>
                    <a:pt x="76" y="63"/>
                    <a:pt x="113" y="63"/>
                  </a:cubicBezTo>
                  <a:cubicBezTo>
                    <a:pt x="206" y="61"/>
                    <a:pt x="292" y="0"/>
                    <a:pt x="374" y="72"/>
                  </a:cubicBezTo>
                  <a:cubicBezTo>
                    <a:pt x="406" y="101"/>
                    <a:pt x="450" y="117"/>
                    <a:pt x="446" y="169"/>
                  </a:cubicBezTo>
                  <a:cubicBezTo>
                    <a:pt x="444" y="212"/>
                    <a:pt x="400" y="237"/>
                    <a:pt x="361" y="240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>
              <a:off x="2879726" y="309563"/>
              <a:ext cx="187325" cy="187325"/>
            </a:xfrm>
            <a:custGeom>
              <a:avLst/>
              <a:gdLst>
                <a:gd name="T0" fmla="*/ 14 w 30"/>
                <a:gd name="T1" fmla="*/ 29 h 30"/>
                <a:gd name="T2" fmla="*/ 0 w 30"/>
                <a:gd name="T3" fmla="*/ 16 h 30"/>
                <a:gd name="T4" fmla="*/ 16 w 30"/>
                <a:gd name="T5" fmla="*/ 0 h 30"/>
                <a:gd name="T6" fmla="*/ 29 w 30"/>
                <a:gd name="T7" fmla="*/ 14 h 30"/>
                <a:gd name="T8" fmla="*/ 14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29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3" y="0"/>
                    <a:pt x="29" y="6"/>
                    <a:pt x="29" y="14"/>
                  </a:cubicBezTo>
                  <a:cubicBezTo>
                    <a:pt x="30" y="22"/>
                    <a:pt x="22" y="29"/>
                    <a:pt x="14" y="29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3109913" y="222250"/>
              <a:ext cx="93663" cy="93663"/>
            </a:xfrm>
            <a:custGeom>
              <a:avLst/>
              <a:gdLst>
                <a:gd name="T0" fmla="*/ 15 w 15"/>
                <a:gd name="T1" fmla="*/ 8 h 15"/>
                <a:gd name="T2" fmla="*/ 8 w 15"/>
                <a:gd name="T3" fmla="*/ 15 h 15"/>
                <a:gd name="T4" fmla="*/ 0 w 15"/>
                <a:gd name="T5" fmla="*/ 7 h 15"/>
                <a:gd name="T6" fmla="*/ 7 w 15"/>
                <a:gd name="T7" fmla="*/ 0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3028951" y="571500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3173413" y="403225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8 w 14"/>
                <a:gd name="T3" fmla="*/ 14 h 14"/>
                <a:gd name="T4" fmla="*/ 0 w 14"/>
                <a:gd name="T5" fmla="*/ 8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4"/>
                    <a:pt x="1" y="11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"/>
            <p:cNvSpPr/>
            <p:nvPr/>
          </p:nvSpPr>
          <p:spPr bwMode="auto">
            <a:xfrm>
              <a:off x="3341688" y="339725"/>
              <a:ext cx="85725" cy="87313"/>
            </a:xfrm>
            <a:custGeom>
              <a:avLst/>
              <a:gdLst>
                <a:gd name="T0" fmla="*/ 7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8 h 14"/>
                <a:gd name="T8" fmla="*/ 7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1"/>
            <p:cNvSpPr>
              <a:spLocks noChangeArrowheads="1"/>
            </p:cNvSpPr>
            <p:nvPr/>
          </p:nvSpPr>
          <p:spPr bwMode="auto">
            <a:xfrm>
              <a:off x="3228976" y="565150"/>
              <a:ext cx="87313" cy="87313"/>
            </a:xfrm>
            <a:prstGeom prst="ellipse">
              <a:avLst/>
            </a:pr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2"/>
            <p:cNvSpPr/>
            <p:nvPr/>
          </p:nvSpPr>
          <p:spPr bwMode="auto">
            <a:xfrm>
              <a:off x="3359151" y="477838"/>
              <a:ext cx="87313" cy="93663"/>
            </a:xfrm>
            <a:custGeom>
              <a:avLst/>
              <a:gdLst>
                <a:gd name="T0" fmla="*/ 14 w 14"/>
                <a:gd name="T1" fmla="*/ 7 h 15"/>
                <a:gd name="T2" fmla="*/ 8 w 14"/>
                <a:gd name="T3" fmla="*/ 14 h 15"/>
                <a:gd name="T4" fmla="*/ 0 w 14"/>
                <a:gd name="T5" fmla="*/ 8 h 15"/>
                <a:gd name="T6" fmla="*/ 7 w 14"/>
                <a:gd name="T7" fmla="*/ 1 h 15"/>
                <a:gd name="T8" fmla="*/ 14 w 1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5"/>
                    <a:pt x="0" y="11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"/>
            <p:cNvSpPr/>
            <p:nvPr/>
          </p:nvSpPr>
          <p:spPr bwMode="auto">
            <a:xfrm>
              <a:off x="3994151" y="-1238250"/>
              <a:ext cx="722313" cy="549275"/>
            </a:xfrm>
            <a:custGeom>
              <a:avLst/>
              <a:gdLst>
                <a:gd name="T0" fmla="*/ 2 w 116"/>
                <a:gd name="T1" fmla="*/ 0 h 88"/>
                <a:gd name="T2" fmla="*/ 4 w 116"/>
                <a:gd name="T3" fmla="*/ 1 h 88"/>
                <a:gd name="T4" fmla="*/ 6 w 116"/>
                <a:gd name="T5" fmla="*/ 3 h 88"/>
                <a:gd name="T6" fmla="*/ 49 w 116"/>
                <a:gd name="T7" fmla="*/ 35 h 88"/>
                <a:gd name="T8" fmla="*/ 113 w 116"/>
                <a:gd name="T9" fmla="*/ 83 h 88"/>
                <a:gd name="T10" fmla="*/ 115 w 116"/>
                <a:gd name="T11" fmla="*/ 84 h 88"/>
                <a:gd name="T12" fmla="*/ 115 w 116"/>
                <a:gd name="T13" fmla="*/ 87 h 88"/>
                <a:gd name="T14" fmla="*/ 112 w 116"/>
                <a:gd name="T15" fmla="*/ 88 h 88"/>
                <a:gd name="T16" fmla="*/ 110 w 116"/>
                <a:gd name="T17" fmla="*/ 86 h 88"/>
                <a:gd name="T18" fmla="*/ 38 w 116"/>
                <a:gd name="T19" fmla="*/ 31 h 88"/>
                <a:gd name="T20" fmla="*/ 3 w 116"/>
                <a:gd name="T21" fmla="*/ 5 h 88"/>
                <a:gd name="T22" fmla="*/ 1 w 116"/>
                <a:gd name="T23" fmla="*/ 3 h 88"/>
                <a:gd name="T24" fmla="*/ 2 w 116"/>
                <a:gd name="T2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88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21" y="13"/>
                    <a:pt x="35" y="24"/>
                    <a:pt x="49" y="35"/>
                  </a:cubicBezTo>
                  <a:cubicBezTo>
                    <a:pt x="70" y="51"/>
                    <a:pt x="91" y="67"/>
                    <a:pt x="113" y="83"/>
                  </a:cubicBezTo>
                  <a:cubicBezTo>
                    <a:pt x="113" y="83"/>
                    <a:pt x="114" y="84"/>
                    <a:pt x="115" y="84"/>
                  </a:cubicBezTo>
                  <a:cubicBezTo>
                    <a:pt x="115" y="85"/>
                    <a:pt x="116" y="86"/>
                    <a:pt x="115" y="87"/>
                  </a:cubicBezTo>
                  <a:cubicBezTo>
                    <a:pt x="114" y="88"/>
                    <a:pt x="113" y="88"/>
                    <a:pt x="112" y="88"/>
                  </a:cubicBezTo>
                  <a:cubicBezTo>
                    <a:pt x="111" y="87"/>
                    <a:pt x="111" y="87"/>
                    <a:pt x="110" y="86"/>
                  </a:cubicBezTo>
                  <a:cubicBezTo>
                    <a:pt x="86" y="68"/>
                    <a:pt x="62" y="50"/>
                    <a:pt x="38" y="31"/>
                  </a:cubicBezTo>
                  <a:cubicBezTo>
                    <a:pt x="26" y="23"/>
                    <a:pt x="15" y="14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"/>
            <p:cNvSpPr/>
            <p:nvPr/>
          </p:nvSpPr>
          <p:spPr bwMode="auto">
            <a:xfrm>
              <a:off x="3994151" y="-1119188"/>
              <a:ext cx="679450" cy="517525"/>
            </a:xfrm>
            <a:custGeom>
              <a:avLst/>
              <a:gdLst>
                <a:gd name="T0" fmla="*/ 2 w 109"/>
                <a:gd name="T1" fmla="*/ 0 h 83"/>
                <a:gd name="T2" fmla="*/ 4 w 109"/>
                <a:gd name="T3" fmla="*/ 1 h 83"/>
                <a:gd name="T4" fmla="*/ 6 w 109"/>
                <a:gd name="T5" fmla="*/ 2 h 83"/>
                <a:gd name="T6" fmla="*/ 99 w 109"/>
                <a:gd name="T7" fmla="*/ 73 h 83"/>
                <a:gd name="T8" fmla="*/ 107 w 109"/>
                <a:gd name="T9" fmla="*/ 79 h 83"/>
                <a:gd name="T10" fmla="*/ 108 w 109"/>
                <a:gd name="T11" fmla="*/ 80 h 83"/>
                <a:gd name="T12" fmla="*/ 108 w 109"/>
                <a:gd name="T13" fmla="*/ 82 h 83"/>
                <a:gd name="T14" fmla="*/ 106 w 109"/>
                <a:gd name="T15" fmla="*/ 83 h 83"/>
                <a:gd name="T16" fmla="*/ 103 w 109"/>
                <a:gd name="T17" fmla="*/ 81 h 83"/>
                <a:gd name="T18" fmla="*/ 16 w 109"/>
                <a:gd name="T19" fmla="*/ 15 h 83"/>
                <a:gd name="T20" fmla="*/ 3 w 109"/>
                <a:gd name="T21" fmla="*/ 5 h 83"/>
                <a:gd name="T22" fmla="*/ 1 w 109"/>
                <a:gd name="T23" fmla="*/ 3 h 83"/>
                <a:gd name="T24" fmla="*/ 2 w 10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83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37" y="26"/>
                    <a:pt x="68" y="49"/>
                    <a:pt x="99" y="73"/>
                  </a:cubicBezTo>
                  <a:cubicBezTo>
                    <a:pt x="102" y="75"/>
                    <a:pt x="104" y="77"/>
                    <a:pt x="107" y="79"/>
                  </a:cubicBezTo>
                  <a:cubicBezTo>
                    <a:pt x="107" y="79"/>
                    <a:pt x="107" y="79"/>
                    <a:pt x="108" y="80"/>
                  </a:cubicBezTo>
                  <a:cubicBezTo>
                    <a:pt x="108" y="80"/>
                    <a:pt x="109" y="81"/>
                    <a:pt x="108" y="82"/>
                  </a:cubicBezTo>
                  <a:cubicBezTo>
                    <a:pt x="107" y="83"/>
                    <a:pt x="107" y="83"/>
                    <a:pt x="106" y="83"/>
                  </a:cubicBezTo>
                  <a:cubicBezTo>
                    <a:pt x="105" y="82"/>
                    <a:pt x="104" y="82"/>
                    <a:pt x="103" y="81"/>
                  </a:cubicBezTo>
                  <a:cubicBezTo>
                    <a:pt x="74" y="59"/>
                    <a:pt x="45" y="37"/>
                    <a:pt x="16" y="15"/>
                  </a:cubicBezTo>
                  <a:cubicBezTo>
                    <a:pt x="12" y="12"/>
                    <a:pt x="7" y="8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"/>
            <p:cNvSpPr/>
            <p:nvPr/>
          </p:nvSpPr>
          <p:spPr bwMode="auto">
            <a:xfrm>
              <a:off x="3983038" y="-995363"/>
              <a:ext cx="646113" cy="481013"/>
            </a:xfrm>
            <a:custGeom>
              <a:avLst/>
              <a:gdLst>
                <a:gd name="T0" fmla="*/ 2 w 104"/>
                <a:gd name="T1" fmla="*/ 0 h 77"/>
                <a:gd name="T2" fmla="*/ 5 w 104"/>
                <a:gd name="T3" fmla="*/ 2 h 77"/>
                <a:gd name="T4" fmla="*/ 30 w 104"/>
                <a:gd name="T5" fmla="*/ 19 h 77"/>
                <a:gd name="T6" fmla="*/ 79 w 104"/>
                <a:gd name="T7" fmla="*/ 56 h 77"/>
                <a:gd name="T8" fmla="*/ 100 w 104"/>
                <a:gd name="T9" fmla="*/ 71 h 77"/>
                <a:gd name="T10" fmla="*/ 102 w 104"/>
                <a:gd name="T11" fmla="*/ 72 h 77"/>
                <a:gd name="T12" fmla="*/ 103 w 104"/>
                <a:gd name="T13" fmla="*/ 75 h 77"/>
                <a:gd name="T14" fmla="*/ 100 w 104"/>
                <a:gd name="T15" fmla="*/ 75 h 77"/>
                <a:gd name="T16" fmla="*/ 93 w 104"/>
                <a:gd name="T17" fmla="*/ 71 h 77"/>
                <a:gd name="T18" fmla="*/ 55 w 104"/>
                <a:gd name="T19" fmla="*/ 43 h 77"/>
                <a:gd name="T20" fmla="*/ 4 w 104"/>
                <a:gd name="T21" fmla="*/ 5 h 77"/>
                <a:gd name="T22" fmla="*/ 1 w 104"/>
                <a:gd name="T23" fmla="*/ 3 h 77"/>
                <a:gd name="T24" fmla="*/ 2 w 104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77">
                  <a:moveTo>
                    <a:pt x="2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14" y="7"/>
                    <a:pt x="22" y="13"/>
                    <a:pt x="30" y="19"/>
                  </a:cubicBezTo>
                  <a:cubicBezTo>
                    <a:pt x="46" y="31"/>
                    <a:pt x="63" y="44"/>
                    <a:pt x="79" y="56"/>
                  </a:cubicBezTo>
                  <a:cubicBezTo>
                    <a:pt x="86" y="61"/>
                    <a:pt x="93" y="66"/>
                    <a:pt x="100" y="71"/>
                  </a:cubicBezTo>
                  <a:cubicBezTo>
                    <a:pt x="101" y="71"/>
                    <a:pt x="101" y="72"/>
                    <a:pt x="102" y="72"/>
                  </a:cubicBezTo>
                  <a:cubicBezTo>
                    <a:pt x="103" y="73"/>
                    <a:pt x="104" y="74"/>
                    <a:pt x="103" y="75"/>
                  </a:cubicBezTo>
                  <a:cubicBezTo>
                    <a:pt x="102" y="77"/>
                    <a:pt x="101" y="76"/>
                    <a:pt x="100" y="75"/>
                  </a:cubicBezTo>
                  <a:cubicBezTo>
                    <a:pt x="97" y="74"/>
                    <a:pt x="95" y="72"/>
                    <a:pt x="93" y="71"/>
                  </a:cubicBezTo>
                  <a:cubicBezTo>
                    <a:pt x="80" y="61"/>
                    <a:pt x="68" y="52"/>
                    <a:pt x="55" y="43"/>
                  </a:cubicBezTo>
                  <a:cubicBezTo>
                    <a:pt x="38" y="30"/>
                    <a:pt x="21" y="18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"/>
            <p:cNvSpPr/>
            <p:nvPr/>
          </p:nvSpPr>
          <p:spPr bwMode="auto">
            <a:xfrm>
              <a:off x="3987801" y="-889000"/>
              <a:ext cx="598488" cy="455613"/>
            </a:xfrm>
            <a:custGeom>
              <a:avLst/>
              <a:gdLst>
                <a:gd name="T0" fmla="*/ 96 w 96"/>
                <a:gd name="T1" fmla="*/ 70 h 73"/>
                <a:gd name="T2" fmla="*/ 94 w 96"/>
                <a:gd name="T3" fmla="*/ 72 h 73"/>
                <a:gd name="T4" fmla="*/ 91 w 96"/>
                <a:gd name="T5" fmla="*/ 71 h 73"/>
                <a:gd name="T6" fmla="*/ 3 w 96"/>
                <a:gd name="T7" fmla="*/ 5 h 73"/>
                <a:gd name="T8" fmla="*/ 1 w 96"/>
                <a:gd name="T9" fmla="*/ 3 h 73"/>
                <a:gd name="T10" fmla="*/ 1 w 96"/>
                <a:gd name="T11" fmla="*/ 1 h 73"/>
                <a:gd name="T12" fmla="*/ 3 w 96"/>
                <a:gd name="T13" fmla="*/ 0 h 73"/>
                <a:gd name="T14" fmla="*/ 9 w 96"/>
                <a:gd name="T15" fmla="*/ 4 h 73"/>
                <a:gd name="T16" fmla="*/ 93 w 96"/>
                <a:gd name="T17" fmla="*/ 67 h 73"/>
                <a:gd name="T18" fmla="*/ 96 w 96"/>
                <a:gd name="T19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73">
                  <a:moveTo>
                    <a:pt x="96" y="70"/>
                  </a:moveTo>
                  <a:cubicBezTo>
                    <a:pt x="96" y="72"/>
                    <a:pt x="95" y="73"/>
                    <a:pt x="94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62" y="49"/>
                    <a:pt x="33" y="27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2"/>
                    <a:pt x="7" y="3"/>
                    <a:pt x="9" y="4"/>
                  </a:cubicBezTo>
                  <a:cubicBezTo>
                    <a:pt x="37" y="25"/>
                    <a:pt x="65" y="46"/>
                    <a:pt x="93" y="67"/>
                  </a:cubicBezTo>
                  <a:cubicBezTo>
                    <a:pt x="94" y="68"/>
                    <a:pt x="96" y="69"/>
                    <a:pt x="96" y="7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7"/>
            <p:cNvSpPr/>
            <p:nvPr/>
          </p:nvSpPr>
          <p:spPr bwMode="auto">
            <a:xfrm>
              <a:off x="3987801" y="-808038"/>
              <a:ext cx="542925" cy="423863"/>
            </a:xfrm>
            <a:custGeom>
              <a:avLst/>
              <a:gdLst>
                <a:gd name="T0" fmla="*/ 1 w 87"/>
                <a:gd name="T1" fmla="*/ 0 h 68"/>
                <a:gd name="T2" fmla="*/ 4 w 87"/>
                <a:gd name="T3" fmla="*/ 1 h 68"/>
                <a:gd name="T4" fmla="*/ 23 w 87"/>
                <a:gd name="T5" fmla="*/ 16 h 68"/>
                <a:gd name="T6" fmla="*/ 26 w 87"/>
                <a:gd name="T7" fmla="*/ 18 h 68"/>
                <a:gd name="T8" fmla="*/ 80 w 87"/>
                <a:gd name="T9" fmla="*/ 59 h 68"/>
                <a:gd name="T10" fmla="*/ 85 w 87"/>
                <a:gd name="T11" fmla="*/ 63 h 68"/>
                <a:gd name="T12" fmla="*/ 86 w 87"/>
                <a:gd name="T13" fmla="*/ 66 h 68"/>
                <a:gd name="T14" fmla="*/ 82 w 87"/>
                <a:gd name="T15" fmla="*/ 66 h 68"/>
                <a:gd name="T16" fmla="*/ 68 w 87"/>
                <a:gd name="T17" fmla="*/ 55 h 68"/>
                <a:gd name="T18" fmla="*/ 63 w 87"/>
                <a:gd name="T19" fmla="*/ 51 h 68"/>
                <a:gd name="T20" fmla="*/ 12 w 87"/>
                <a:gd name="T21" fmla="*/ 12 h 68"/>
                <a:gd name="T22" fmla="*/ 2 w 87"/>
                <a:gd name="T23" fmla="*/ 4 h 68"/>
                <a:gd name="T24" fmla="*/ 0 w 87"/>
                <a:gd name="T25" fmla="*/ 2 h 68"/>
                <a:gd name="T26" fmla="*/ 1 w 8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68">
                  <a:moveTo>
                    <a:pt x="1" y="0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10" y="6"/>
                    <a:pt x="17" y="11"/>
                    <a:pt x="23" y="16"/>
                  </a:cubicBezTo>
                  <a:cubicBezTo>
                    <a:pt x="24" y="16"/>
                    <a:pt x="25" y="17"/>
                    <a:pt x="26" y="18"/>
                  </a:cubicBezTo>
                  <a:cubicBezTo>
                    <a:pt x="44" y="32"/>
                    <a:pt x="62" y="46"/>
                    <a:pt x="80" y="59"/>
                  </a:cubicBezTo>
                  <a:cubicBezTo>
                    <a:pt x="82" y="61"/>
                    <a:pt x="83" y="62"/>
                    <a:pt x="85" y="63"/>
                  </a:cubicBezTo>
                  <a:cubicBezTo>
                    <a:pt x="86" y="64"/>
                    <a:pt x="87" y="65"/>
                    <a:pt x="86" y="66"/>
                  </a:cubicBezTo>
                  <a:cubicBezTo>
                    <a:pt x="85" y="67"/>
                    <a:pt x="84" y="68"/>
                    <a:pt x="82" y="66"/>
                  </a:cubicBezTo>
                  <a:cubicBezTo>
                    <a:pt x="78" y="63"/>
                    <a:pt x="73" y="59"/>
                    <a:pt x="68" y="55"/>
                  </a:cubicBezTo>
                  <a:cubicBezTo>
                    <a:pt x="67" y="54"/>
                    <a:pt x="65" y="53"/>
                    <a:pt x="63" y="51"/>
                  </a:cubicBezTo>
                  <a:cubicBezTo>
                    <a:pt x="46" y="38"/>
                    <a:pt x="29" y="25"/>
                    <a:pt x="12" y="12"/>
                  </a:cubicBezTo>
                  <a:cubicBezTo>
                    <a:pt x="9" y="10"/>
                    <a:pt x="5" y="7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"/>
            <p:cNvSpPr/>
            <p:nvPr/>
          </p:nvSpPr>
          <p:spPr bwMode="auto">
            <a:xfrm>
              <a:off x="3970338" y="-714375"/>
              <a:ext cx="473075" cy="355600"/>
            </a:xfrm>
            <a:custGeom>
              <a:avLst/>
              <a:gdLst>
                <a:gd name="T0" fmla="*/ 2 w 76"/>
                <a:gd name="T1" fmla="*/ 0 h 57"/>
                <a:gd name="T2" fmla="*/ 5 w 76"/>
                <a:gd name="T3" fmla="*/ 1 h 57"/>
                <a:gd name="T4" fmla="*/ 19 w 76"/>
                <a:gd name="T5" fmla="*/ 11 h 57"/>
                <a:gd name="T6" fmla="*/ 73 w 76"/>
                <a:gd name="T7" fmla="*/ 51 h 57"/>
                <a:gd name="T8" fmla="*/ 75 w 76"/>
                <a:gd name="T9" fmla="*/ 53 h 57"/>
                <a:gd name="T10" fmla="*/ 75 w 76"/>
                <a:gd name="T11" fmla="*/ 56 h 57"/>
                <a:gd name="T12" fmla="*/ 73 w 76"/>
                <a:gd name="T13" fmla="*/ 56 h 57"/>
                <a:gd name="T14" fmla="*/ 71 w 76"/>
                <a:gd name="T15" fmla="*/ 55 h 57"/>
                <a:gd name="T16" fmla="*/ 4 w 76"/>
                <a:gd name="T17" fmla="*/ 5 h 57"/>
                <a:gd name="T18" fmla="*/ 1 w 76"/>
                <a:gd name="T19" fmla="*/ 3 h 57"/>
                <a:gd name="T20" fmla="*/ 2 w 76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7">
                  <a:moveTo>
                    <a:pt x="2" y="0"/>
                  </a:moveTo>
                  <a:cubicBezTo>
                    <a:pt x="4" y="0"/>
                    <a:pt x="4" y="1"/>
                    <a:pt x="5" y="1"/>
                  </a:cubicBezTo>
                  <a:cubicBezTo>
                    <a:pt x="10" y="4"/>
                    <a:pt x="14" y="8"/>
                    <a:pt x="19" y="11"/>
                  </a:cubicBezTo>
                  <a:cubicBezTo>
                    <a:pt x="37" y="24"/>
                    <a:pt x="55" y="38"/>
                    <a:pt x="73" y="51"/>
                  </a:cubicBezTo>
                  <a:cubicBezTo>
                    <a:pt x="74" y="52"/>
                    <a:pt x="74" y="52"/>
                    <a:pt x="75" y="53"/>
                  </a:cubicBezTo>
                  <a:cubicBezTo>
                    <a:pt x="76" y="54"/>
                    <a:pt x="76" y="55"/>
                    <a:pt x="75" y="56"/>
                  </a:cubicBezTo>
                  <a:cubicBezTo>
                    <a:pt x="75" y="57"/>
                    <a:pt x="74" y="57"/>
                    <a:pt x="73" y="56"/>
                  </a:cubicBezTo>
                  <a:cubicBezTo>
                    <a:pt x="72" y="56"/>
                    <a:pt x="72" y="55"/>
                    <a:pt x="71" y="55"/>
                  </a:cubicBezTo>
                  <a:cubicBezTo>
                    <a:pt x="48" y="38"/>
                    <a:pt x="26" y="22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9"/>
            <p:cNvSpPr/>
            <p:nvPr/>
          </p:nvSpPr>
          <p:spPr bwMode="auto">
            <a:xfrm>
              <a:off x="3970338" y="-639762"/>
              <a:ext cx="298450" cy="225425"/>
            </a:xfrm>
            <a:custGeom>
              <a:avLst/>
              <a:gdLst>
                <a:gd name="T0" fmla="*/ 48 w 48"/>
                <a:gd name="T1" fmla="*/ 34 h 36"/>
                <a:gd name="T2" fmla="*/ 45 w 48"/>
                <a:gd name="T3" fmla="*/ 36 h 36"/>
                <a:gd name="T4" fmla="*/ 43 w 48"/>
                <a:gd name="T5" fmla="*/ 34 h 36"/>
                <a:gd name="T6" fmla="*/ 3 w 48"/>
                <a:gd name="T7" fmla="*/ 4 h 36"/>
                <a:gd name="T8" fmla="*/ 1 w 48"/>
                <a:gd name="T9" fmla="*/ 1 h 36"/>
                <a:gd name="T10" fmla="*/ 5 w 48"/>
                <a:gd name="T11" fmla="*/ 1 h 36"/>
                <a:gd name="T12" fmla="*/ 23 w 48"/>
                <a:gd name="T13" fmla="*/ 15 h 36"/>
                <a:gd name="T14" fmla="*/ 46 w 48"/>
                <a:gd name="T15" fmla="*/ 31 h 36"/>
                <a:gd name="T16" fmla="*/ 48 w 48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6">
                  <a:moveTo>
                    <a:pt x="48" y="34"/>
                  </a:moveTo>
                  <a:cubicBezTo>
                    <a:pt x="48" y="35"/>
                    <a:pt x="47" y="36"/>
                    <a:pt x="45" y="36"/>
                  </a:cubicBezTo>
                  <a:cubicBezTo>
                    <a:pt x="44" y="36"/>
                    <a:pt x="44" y="35"/>
                    <a:pt x="43" y="34"/>
                  </a:cubicBezTo>
                  <a:cubicBezTo>
                    <a:pt x="29" y="24"/>
                    <a:pt x="16" y="14"/>
                    <a:pt x="3" y="4"/>
                  </a:cubicBezTo>
                  <a:cubicBezTo>
                    <a:pt x="2" y="4"/>
                    <a:pt x="0" y="3"/>
                    <a:pt x="1" y="1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1" y="6"/>
                    <a:pt x="17" y="10"/>
                    <a:pt x="23" y="15"/>
                  </a:cubicBezTo>
                  <a:cubicBezTo>
                    <a:pt x="30" y="20"/>
                    <a:pt x="38" y="26"/>
                    <a:pt x="46" y="31"/>
                  </a:cubicBezTo>
                  <a:cubicBezTo>
                    <a:pt x="47" y="32"/>
                    <a:pt x="47" y="33"/>
                    <a:pt x="48" y="34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2681605" y="1038860"/>
            <a:ext cx="3508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课堂小练笔</a:t>
            </a:r>
            <a:endParaRPr lang="zh-CN" altLang="en-US" sz="3600" dirty="0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5" name="文本框 4"/>
          <p:cNvSpPr txBox="1"/>
          <p:nvPr/>
        </p:nvSpPr>
        <p:spPr>
          <a:xfrm>
            <a:off x="942340" y="2299970"/>
            <a:ext cx="866267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ym typeface="+mn-ea"/>
              </a:rPr>
              <a:t>Beijing is in the </a:t>
            </a: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north of China.</a:t>
            </a:r>
            <a:endParaRPr lang="en-US" altLang="zh-CN" sz="2800" dirty="0">
              <a:solidFill>
                <a:srgbClr val="FF0000"/>
              </a:solidFill>
              <a:sym typeface="+mn-ea"/>
            </a:endParaRPr>
          </a:p>
          <a:p>
            <a:endParaRPr lang="en-US" altLang="zh-CN" sz="2800" dirty="0">
              <a:sym typeface="+mn-ea"/>
            </a:endParaRPr>
          </a:p>
          <a:p>
            <a:r>
              <a:rPr lang="en-US" altLang="zh-CN" sz="2800" dirty="0">
                <a:sym typeface="+mn-ea"/>
              </a:rPr>
              <a:t>Shanghai is in the</a:t>
            </a: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 east of China.</a:t>
            </a:r>
            <a:endParaRPr lang="en-US" altLang="zh-CN" sz="2800" dirty="0">
              <a:solidFill>
                <a:srgbClr val="FF0000"/>
              </a:solidFill>
              <a:sym typeface="+mn-ea"/>
            </a:endParaRPr>
          </a:p>
          <a:p>
            <a:endParaRPr lang="en-US" altLang="zh-CN" sz="2800" dirty="0"/>
          </a:p>
          <a:p>
            <a:r>
              <a:rPr lang="en-US" altLang="zh-CN" sz="2800" dirty="0">
                <a:sym typeface="+mn-ea"/>
              </a:rPr>
              <a:t>Haikou is in the</a:t>
            </a: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 south of China.</a:t>
            </a:r>
            <a:endParaRPr lang="en-US" altLang="zh-CN" sz="2800" dirty="0">
              <a:solidFill>
                <a:srgbClr val="FF0000"/>
              </a:solidFill>
              <a:sym typeface="+mn-ea"/>
            </a:endParaRPr>
          </a:p>
          <a:p>
            <a:endParaRPr lang="en-US" altLang="zh-CN" sz="2800" dirty="0"/>
          </a:p>
          <a:p>
            <a:r>
              <a:rPr lang="en-US" altLang="zh-CN" sz="2800" dirty="0">
                <a:sym typeface="+mn-ea"/>
              </a:rPr>
              <a:t>Xinjiang is in the</a:t>
            </a: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 west of China.</a:t>
            </a:r>
            <a:endParaRPr lang="en-US" altLang="zh-CN" sz="2800" dirty="0">
              <a:solidFill>
                <a:srgbClr val="FF0000"/>
              </a:solidFill>
            </a:endParaRPr>
          </a:p>
          <a:p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/>
          <p:cNvPicPr/>
          <p:nvPr/>
        </p:nvPicPr>
        <p:blipFill>
          <a:blip r:embed="rId1"/>
          <a:stretch>
            <a:fillRect/>
          </a:stretch>
        </p:blipFill>
        <p:spPr>
          <a:xfrm>
            <a:off x="-537845" y="0"/>
            <a:ext cx="12840970" cy="6929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Freeform: Shape 3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-70485" y="-32385"/>
            <a:ext cx="12373610" cy="699325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100000">
                <a:schemeClr val="bg1">
                  <a:alpha val="1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30" name="Freeform: Shape 2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233202" y="2236891"/>
            <a:ext cx="4030733" cy="4204472"/>
          </a:xfrm>
          <a:custGeom>
            <a:avLst/>
            <a:gdLst>
              <a:gd name="connsiteX0" fmla="*/ 722644 w 1104900"/>
              <a:gd name="connsiteY0" fmla="*/ 151327 h 1152525"/>
              <a:gd name="connsiteX1" fmla="*/ 196864 w 1104900"/>
              <a:gd name="connsiteY1" fmla="*/ 24644 h 1152525"/>
              <a:gd name="connsiteX2" fmla="*/ 73992 w 1104900"/>
              <a:gd name="connsiteY2" fmla="*/ 639007 h 1152525"/>
              <a:gd name="connsiteX3" fmla="*/ 469279 w 1104900"/>
              <a:gd name="connsiteY3" fmla="*/ 855224 h 1152525"/>
              <a:gd name="connsiteX4" fmla="*/ 942672 w 1104900"/>
              <a:gd name="connsiteY4" fmla="*/ 1135259 h 1152525"/>
              <a:gd name="connsiteX5" fmla="*/ 1049352 w 1104900"/>
              <a:gd name="connsiteY5" fmla="*/ 709492 h 1152525"/>
              <a:gd name="connsiteX6" fmla="*/ 722644 w 1104900"/>
              <a:gd name="connsiteY6" fmla="*/ 151327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4900" h="1152525">
                <a:moveTo>
                  <a:pt x="722644" y="151327"/>
                </a:moveTo>
                <a:cubicBezTo>
                  <a:pt x="591199" y="166567"/>
                  <a:pt x="494997" y="-76321"/>
                  <a:pt x="196864" y="24644"/>
                </a:cubicBezTo>
                <a:cubicBezTo>
                  <a:pt x="27319" y="82747"/>
                  <a:pt x="-79361" y="373259"/>
                  <a:pt x="73992" y="639007"/>
                </a:cubicBezTo>
                <a:cubicBezTo>
                  <a:pt x="193054" y="845699"/>
                  <a:pt x="390222" y="707587"/>
                  <a:pt x="469279" y="855224"/>
                </a:cubicBezTo>
                <a:cubicBezTo>
                  <a:pt x="604534" y="1106684"/>
                  <a:pt x="759792" y="1214317"/>
                  <a:pt x="942672" y="1135259"/>
                </a:cubicBezTo>
                <a:cubicBezTo>
                  <a:pt x="1140792" y="1049534"/>
                  <a:pt x="988392" y="872369"/>
                  <a:pt x="1049352" y="709492"/>
                </a:cubicBezTo>
                <a:cubicBezTo>
                  <a:pt x="1186512" y="343732"/>
                  <a:pt x="1072212" y="111322"/>
                  <a:pt x="722644" y="151327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1" name="Freeform: Shape 3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439867" y="3641603"/>
            <a:ext cx="2302368" cy="2302366"/>
          </a:xfrm>
          <a:custGeom>
            <a:avLst/>
            <a:gdLst>
              <a:gd name="connsiteX0" fmla="*/ 741045 w 733425"/>
              <a:gd name="connsiteY0" fmla="*/ 370523 h 733425"/>
              <a:gd name="connsiteX1" fmla="*/ 370523 w 733425"/>
              <a:gd name="connsiteY1" fmla="*/ 741045 h 733425"/>
              <a:gd name="connsiteX2" fmla="*/ 0 w 733425"/>
              <a:gd name="connsiteY2" fmla="*/ 370523 h 733425"/>
              <a:gd name="connsiteX3" fmla="*/ 370523 w 733425"/>
              <a:gd name="connsiteY3" fmla="*/ 0 h 733425"/>
              <a:gd name="connsiteX4" fmla="*/ 741045 w 733425"/>
              <a:gd name="connsiteY4" fmla="*/ 370523 h 73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425" h="733425">
                <a:moveTo>
                  <a:pt x="741045" y="370523"/>
                </a:moveTo>
                <a:cubicBezTo>
                  <a:pt x="741045" y="575156"/>
                  <a:pt x="575156" y="741045"/>
                  <a:pt x="370523" y="741045"/>
                </a:cubicBezTo>
                <a:cubicBezTo>
                  <a:pt x="165889" y="741045"/>
                  <a:pt x="0" y="575156"/>
                  <a:pt x="0" y="370523"/>
                </a:cubicBezTo>
                <a:cubicBezTo>
                  <a:pt x="0" y="165889"/>
                  <a:pt x="165889" y="0"/>
                  <a:pt x="370523" y="0"/>
                </a:cubicBezTo>
                <a:cubicBezTo>
                  <a:pt x="575156" y="0"/>
                  <a:pt x="741045" y="165889"/>
                  <a:pt x="741045" y="37052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3" name="Freeform: Shape 3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0265" y="581251"/>
            <a:ext cx="5976605" cy="5177411"/>
          </a:xfrm>
          <a:custGeom>
            <a:avLst/>
            <a:gdLst>
              <a:gd name="connsiteX0" fmla="*/ 806977 w 1638300"/>
              <a:gd name="connsiteY0" fmla="*/ 100984 h 1419225"/>
              <a:gd name="connsiteX1" fmla="*/ 329775 w 1638300"/>
              <a:gd name="connsiteY1" fmla="*/ 8591 h 1419225"/>
              <a:gd name="connsiteX2" fmla="*/ 167850 w 1638300"/>
              <a:gd name="connsiteY2" fmla="*/ 733444 h 1419225"/>
              <a:gd name="connsiteX3" fmla="*/ 29737 w 1638300"/>
              <a:gd name="connsiteY3" fmla="*/ 955376 h 1419225"/>
              <a:gd name="connsiteX4" fmla="*/ 204045 w 1638300"/>
              <a:gd name="connsiteY4" fmla="*/ 1394479 h 1419225"/>
              <a:gd name="connsiteX5" fmla="*/ 463125 w 1638300"/>
              <a:gd name="connsiteY5" fmla="*/ 1370666 h 1419225"/>
              <a:gd name="connsiteX6" fmla="*/ 444075 w 1638300"/>
              <a:gd name="connsiteY6" fmla="*/ 1248746 h 1419225"/>
              <a:gd name="connsiteX7" fmla="*/ 855555 w 1638300"/>
              <a:gd name="connsiteY7" fmla="*/ 1112539 h 1419225"/>
              <a:gd name="connsiteX8" fmla="*/ 1583265 w 1638300"/>
              <a:gd name="connsiteY8" fmla="*/ 908704 h 1419225"/>
              <a:gd name="connsiteX9" fmla="*/ 806977 w 1638300"/>
              <a:gd name="connsiteY9" fmla="*/ 100984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8300" h="1419225">
                <a:moveTo>
                  <a:pt x="806977" y="100984"/>
                </a:moveTo>
                <a:cubicBezTo>
                  <a:pt x="571710" y="178136"/>
                  <a:pt x="529800" y="-45701"/>
                  <a:pt x="329775" y="8591"/>
                </a:cubicBezTo>
                <a:cubicBezTo>
                  <a:pt x="210" y="97174"/>
                  <a:pt x="251670" y="532466"/>
                  <a:pt x="167850" y="733444"/>
                </a:cubicBezTo>
                <a:cubicBezTo>
                  <a:pt x="143085" y="793451"/>
                  <a:pt x="56407" y="895369"/>
                  <a:pt x="29737" y="955376"/>
                </a:cubicBezTo>
                <a:cubicBezTo>
                  <a:pt x="-14078" y="1054436"/>
                  <a:pt x="-44558" y="1291609"/>
                  <a:pt x="204045" y="1394479"/>
                </a:cubicBezTo>
                <a:cubicBezTo>
                  <a:pt x="335490" y="1448771"/>
                  <a:pt x="465982" y="1435436"/>
                  <a:pt x="463125" y="1370666"/>
                </a:cubicBezTo>
                <a:cubicBezTo>
                  <a:pt x="461220" y="1335424"/>
                  <a:pt x="400260" y="1303039"/>
                  <a:pt x="444075" y="1248746"/>
                </a:cubicBezTo>
                <a:cubicBezTo>
                  <a:pt x="525990" y="1145876"/>
                  <a:pt x="724110" y="1123016"/>
                  <a:pt x="855555" y="1112539"/>
                </a:cubicBezTo>
                <a:cubicBezTo>
                  <a:pt x="1019385" y="1099204"/>
                  <a:pt x="1436580" y="1208741"/>
                  <a:pt x="1583265" y="908704"/>
                </a:cubicBezTo>
                <a:cubicBezTo>
                  <a:pt x="1778527" y="508654"/>
                  <a:pt x="1497540" y="-127616"/>
                  <a:pt x="806977" y="100984"/>
                </a:cubicBezTo>
                <a:close/>
              </a:path>
            </a:pathLst>
          </a:custGeom>
          <a:solidFill>
            <a:schemeClr val="accent2">
              <a:alpha val="84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4" name="Freeform: Shape 3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566408" y="5766813"/>
            <a:ext cx="277985" cy="277985"/>
          </a:xfrm>
          <a:custGeom>
            <a:avLst/>
            <a:gdLst>
              <a:gd name="connsiteX0" fmla="*/ 81915 w 76200"/>
              <a:gd name="connsiteY0" fmla="*/ 40958 h 76200"/>
              <a:gd name="connsiteX1" fmla="*/ 40957 w 76200"/>
              <a:gd name="connsiteY1" fmla="*/ 81915 h 76200"/>
              <a:gd name="connsiteX2" fmla="*/ 0 w 76200"/>
              <a:gd name="connsiteY2" fmla="*/ 40958 h 76200"/>
              <a:gd name="connsiteX3" fmla="*/ 40957 w 76200"/>
              <a:gd name="connsiteY3" fmla="*/ 0 h 76200"/>
              <a:gd name="connsiteX4" fmla="*/ 81915 w 76200"/>
              <a:gd name="connsiteY4" fmla="*/ 40958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81915" y="40958"/>
                </a:moveTo>
                <a:cubicBezTo>
                  <a:pt x="81915" y="63578"/>
                  <a:pt x="63578" y="81915"/>
                  <a:pt x="40957" y="81915"/>
                </a:cubicBezTo>
                <a:cubicBezTo>
                  <a:pt x="18337" y="81915"/>
                  <a:pt x="0" y="63578"/>
                  <a:pt x="0" y="40958"/>
                </a:cubicBezTo>
                <a:cubicBezTo>
                  <a:pt x="0" y="18337"/>
                  <a:pt x="18337" y="0"/>
                  <a:pt x="40957" y="0"/>
                </a:cubicBezTo>
                <a:cubicBezTo>
                  <a:pt x="63578" y="0"/>
                  <a:pt x="81915" y="18337"/>
                  <a:pt x="81915" y="4095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5" name="Freeform: Shape 3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46533" y="718057"/>
            <a:ext cx="386669" cy="386669"/>
          </a:xfrm>
          <a:custGeom>
            <a:avLst/>
            <a:gdLst>
              <a:gd name="connsiteX0" fmla="*/ 139065 w 133350"/>
              <a:gd name="connsiteY0" fmla="*/ 69533 h 133350"/>
              <a:gd name="connsiteX1" fmla="*/ 69532 w 133350"/>
              <a:gd name="connsiteY1" fmla="*/ 139065 h 133350"/>
              <a:gd name="connsiteX2" fmla="*/ 0 w 133350"/>
              <a:gd name="connsiteY2" fmla="*/ 69533 h 133350"/>
              <a:gd name="connsiteX3" fmla="*/ 69532 w 133350"/>
              <a:gd name="connsiteY3" fmla="*/ 0 h 133350"/>
              <a:gd name="connsiteX4" fmla="*/ 139065 w 133350"/>
              <a:gd name="connsiteY4" fmla="*/ 69533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9065" y="69533"/>
                </a:moveTo>
                <a:cubicBezTo>
                  <a:pt x="139065" y="107934"/>
                  <a:pt x="107934" y="139065"/>
                  <a:pt x="69532" y="139065"/>
                </a:cubicBezTo>
                <a:cubicBezTo>
                  <a:pt x="31131" y="139065"/>
                  <a:pt x="0" y="107934"/>
                  <a:pt x="0" y="69533"/>
                </a:cubicBezTo>
                <a:cubicBezTo>
                  <a:pt x="0" y="31131"/>
                  <a:pt x="31131" y="0"/>
                  <a:pt x="69532" y="0"/>
                </a:cubicBezTo>
                <a:cubicBezTo>
                  <a:pt x="107934" y="0"/>
                  <a:pt x="139065" y="31131"/>
                  <a:pt x="139065" y="6953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" name="TextBox 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1092202" y="749737"/>
            <a:ext cx="327332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GB" sz="16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1092200" y="3178926"/>
            <a:ext cx="3892756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5400" b="1">
                <a:solidFill>
                  <a:schemeClr val="bg1"/>
                </a:solidFill>
                <a:cs typeface="+mn-ea"/>
                <a:sym typeface="+mn-lt"/>
              </a:rPr>
              <a:t>PART ONE</a:t>
            </a:r>
            <a:endParaRPr lang="en-GB" sz="54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Group 3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3782703" y="4946284"/>
            <a:ext cx="1616696" cy="408704"/>
            <a:chOff x="3846844" y="4939600"/>
            <a:chExt cx="1616696" cy="408704"/>
          </a:xfrm>
        </p:grpSpPr>
        <p:sp>
          <p:nvSpPr>
            <p:cNvPr id="70" name="Rectangle: Rounded Corners 69"/>
            <p:cNvSpPr/>
            <p:nvPr/>
          </p:nvSpPr>
          <p:spPr>
            <a:xfrm>
              <a:off x="3846844" y="4939600"/>
              <a:ext cx="1616696" cy="40870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200" b="1">
                  <a:cs typeface="+mn-ea"/>
                  <a:sym typeface="+mn-lt"/>
                </a:rPr>
                <a:t> </a:t>
              </a:r>
              <a:r>
                <a:rPr lang="en-US" altLang="en-GB" sz="1200" b="1">
                  <a:cs typeface="+mn-ea"/>
                  <a:sym typeface="+mn-lt"/>
                </a:rPr>
                <a:t>Let’s go!</a:t>
              </a:r>
              <a:endParaRPr lang="en-US" altLang="en-GB" sz="1200" b="1">
                <a:cs typeface="+mn-ea"/>
                <a:sym typeface="+mn-lt"/>
              </a:endParaRPr>
            </a:p>
          </p:txBody>
        </p:sp>
        <p:sp>
          <p:nvSpPr>
            <p:cNvPr id="71" name="Freeform 25"/>
            <p:cNvSpPr>
              <a:spLocks noChangeArrowheads="1"/>
            </p:cNvSpPr>
            <p:nvPr/>
          </p:nvSpPr>
          <p:spPr bwMode="auto">
            <a:xfrm flipH="1">
              <a:off x="5207354" y="5081332"/>
              <a:ext cx="74839" cy="125241"/>
            </a:xfrm>
            <a:custGeom>
              <a:avLst/>
              <a:gdLst>
                <a:gd name="T0" fmla="*/ 54056 w 177"/>
                <a:gd name="T1" fmla="*/ 3985 h 294"/>
                <a:gd name="T2" fmla="*/ 54056 w 177"/>
                <a:gd name="T3" fmla="*/ 3985 h 294"/>
                <a:gd name="T4" fmla="*/ 3516 w 177"/>
                <a:gd name="T5" fmla="*/ 55347 h 294"/>
                <a:gd name="T6" fmla="*/ 0 w 177"/>
                <a:gd name="T7" fmla="*/ 62874 h 294"/>
                <a:gd name="T8" fmla="*/ 3516 w 177"/>
                <a:gd name="T9" fmla="*/ 74828 h 294"/>
                <a:gd name="T10" fmla="*/ 54056 w 177"/>
                <a:gd name="T11" fmla="*/ 125747 h 294"/>
                <a:gd name="T12" fmla="*/ 73393 w 177"/>
                <a:gd name="T13" fmla="*/ 125747 h 294"/>
                <a:gd name="T14" fmla="*/ 73393 w 177"/>
                <a:gd name="T15" fmla="*/ 106265 h 294"/>
                <a:gd name="T16" fmla="*/ 30764 w 177"/>
                <a:gd name="T17" fmla="*/ 62874 h 294"/>
                <a:gd name="T18" fmla="*/ 73393 w 177"/>
                <a:gd name="T19" fmla="*/ 19482 h 294"/>
                <a:gd name="T20" fmla="*/ 73393 w 177"/>
                <a:gd name="T21" fmla="*/ 3985 h 294"/>
                <a:gd name="T22" fmla="*/ 54056 w 177"/>
                <a:gd name="T23" fmla="*/ 3985 h 29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77" h="294">
                  <a:moveTo>
                    <a:pt x="123" y="9"/>
                  </a:moveTo>
                  <a:lnTo>
                    <a:pt x="123" y="9"/>
                  </a:lnTo>
                  <a:cubicBezTo>
                    <a:pt x="114" y="18"/>
                    <a:pt x="8" y="125"/>
                    <a:pt x="8" y="125"/>
                  </a:cubicBezTo>
                  <a:cubicBezTo>
                    <a:pt x="8" y="134"/>
                    <a:pt x="0" y="142"/>
                    <a:pt x="0" y="142"/>
                  </a:cubicBezTo>
                  <a:cubicBezTo>
                    <a:pt x="0" y="151"/>
                    <a:pt x="8" y="160"/>
                    <a:pt x="8" y="169"/>
                  </a:cubicBezTo>
                  <a:cubicBezTo>
                    <a:pt x="8" y="169"/>
                    <a:pt x="114" y="275"/>
                    <a:pt x="123" y="284"/>
                  </a:cubicBezTo>
                  <a:cubicBezTo>
                    <a:pt x="132" y="293"/>
                    <a:pt x="150" y="293"/>
                    <a:pt x="167" y="284"/>
                  </a:cubicBezTo>
                  <a:cubicBezTo>
                    <a:pt x="176" y="275"/>
                    <a:pt x="176" y="257"/>
                    <a:pt x="167" y="240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76" y="36"/>
                    <a:pt x="176" y="18"/>
                    <a:pt x="167" y="9"/>
                  </a:cubicBezTo>
                  <a:cubicBezTo>
                    <a:pt x="150" y="0"/>
                    <a:pt x="132" y="0"/>
                    <a:pt x="123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1" tIns="17145" rIns="34291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7" name="TextBox 2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 rot="10800000" flipV="1">
            <a:off x="5625360" y="6336040"/>
            <a:ext cx="9412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100" i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fld>
            <a:endParaRPr lang="id-ID" sz="4400" i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731838" y="6336042"/>
            <a:ext cx="2514281" cy="260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 </a:t>
            </a:r>
            <a:r>
              <a:rPr lang="en-US" sz="1100" b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Presentation</a:t>
            </a:r>
            <a:endParaRPr lang="en-GB" sz="1100" b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Freeform: Shape 5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1471504" y="6083574"/>
            <a:ext cx="720496" cy="774426"/>
          </a:xfrm>
          <a:custGeom>
            <a:avLst/>
            <a:gdLst>
              <a:gd name="connsiteX0" fmla="*/ 720496 w 720496"/>
              <a:gd name="connsiteY0" fmla="*/ 0 h 774426"/>
              <a:gd name="connsiteX1" fmla="*/ 720496 w 720496"/>
              <a:gd name="connsiteY1" fmla="*/ 774426 h 774426"/>
              <a:gd name="connsiteX2" fmla="*/ 1095 w 720496"/>
              <a:gd name="connsiteY2" fmla="*/ 774426 h 774426"/>
              <a:gd name="connsiteX3" fmla="*/ 2 w 720496"/>
              <a:gd name="connsiteY3" fmla="*/ 766534 h 774426"/>
              <a:gd name="connsiteX4" fmla="*/ 36630 w 720496"/>
              <a:gd name="connsiteY4" fmla="*/ 666469 h 774426"/>
              <a:gd name="connsiteX5" fmla="*/ 359988 w 720496"/>
              <a:gd name="connsiteY5" fmla="*/ 537877 h 774426"/>
              <a:gd name="connsiteX6" fmla="*/ 586799 w 720496"/>
              <a:gd name="connsiteY6" fmla="*/ 62436 h 774426"/>
              <a:gd name="connsiteX7" fmla="*/ 699797 w 720496"/>
              <a:gd name="connsiteY7" fmla="*/ 1402 h 77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496" h="774426">
                <a:moveTo>
                  <a:pt x="720496" y="0"/>
                </a:moveTo>
                <a:lnTo>
                  <a:pt x="720496" y="774426"/>
                </a:lnTo>
                <a:lnTo>
                  <a:pt x="1095" y="774426"/>
                </a:lnTo>
                <a:lnTo>
                  <a:pt x="2" y="766534"/>
                </a:lnTo>
                <a:cubicBezTo>
                  <a:pt x="-122" y="732835"/>
                  <a:pt x="9938" y="699389"/>
                  <a:pt x="36630" y="666469"/>
                </a:cubicBezTo>
                <a:cubicBezTo>
                  <a:pt x="111242" y="574709"/>
                  <a:pt x="262465" y="603724"/>
                  <a:pt x="359988" y="537877"/>
                </a:cubicBezTo>
                <a:cubicBezTo>
                  <a:pt x="509339" y="438815"/>
                  <a:pt x="461054" y="189724"/>
                  <a:pt x="586799" y="62436"/>
                </a:cubicBezTo>
                <a:cubicBezTo>
                  <a:pt x="617165" y="31251"/>
                  <a:pt x="657251" y="10390"/>
                  <a:pt x="699797" y="140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53" name="文本框 5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 txBox="1"/>
          <p:nvPr/>
        </p:nvSpPr>
        <p:spPr>
          <a:xfrm>
            <a:off x="1141372" y="3859292"/>
            <a:ext cx="37944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pc="300">
                <a:solidFill>
                  <a:schemeClr val="bg1"/>
                </a:solidFill>
                <a:cs typeface="+mn-ea"/>
                <a:sym typeface="+mn-lt"/>
              </a:rPr>
              <a:t>PREPARATION</a:t>
            </a:r>
            <a:endParaRPr lang="en-US" altLang="zh-CN" spc="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-70485" y="-3697"/>
            <a:ext cx="12516485" cy="6858000"/>
          </a:xfrm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8982739" y="-1010172"/>
            <a:ext cx="4661396" cy="4158456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" name="Freeform: Shape 4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244218">
            <a:off x="8861529" y="683010"/>
            <a:ext cx="3279000" cy="3416439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4" name="Freeform: Shape 4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991100" y="1053145"/>
            <a:ext cx="1104900" cy="885825"/>
          </a:xfrm>
          <a:custGeom>
            <a:avLst/>
            <a:gdLst>
              <a:gd name="connsiteX0" fmla="*/ 352590 w 1104900"/>
              <a:gd name="connsiteY0" fmla="*/ 812631 h 885825"/>
              <a:gd name="connsiteX1" fmla="*/ 328778 w 1104900"/>
              <a:gd name="connsiteY1" fmla="*/ 539263 h 885825"/>
              <a:gd name="connsiteX2" fmla="*/ 21120 w 1104900"/>
              <a:gd name="connsiteY2" fmla="*/ 260180 h 885825"/>
              <a:gd name="connsiteX3" fmla="*/ 37312 w 1104900"/>
              <a:gd name="connsiteY3" fmla="*/ 66823 h 885825"/>
              <a:gd name="connsiteX4" fmla="*/ 222098 w 1104900"/>
              <a:gd name="connsiteY4" fmla="*/ 5863 h 885825"/>
              <a:gd name="connsiteX5" fmla="*/ 489750 w 1104900"/>
              <a:gd name="connsiteY5" fmla="*/ 222080 h 885825"/>
              <a:gd name="connsiteX6" fmla="*/ 832650 w 1104900"/>
              <a:gd name="connsiteY6" fmla="*/ 283993 h 885825"/>
              <a:gd name="connsiteX7" fmla="*/ 1093635 w 1104900"/>
              <a:gd name="connsiteY7" fmla="*/ 517355 h 885825"/>
              <a:gd name="connsiteX8" fmla="*/ 997433 w 1104900"/>
              <a:gd name="connsiteY8" fmla="*/ 846920 h 885825"/>
              <a:gd name="connsiteX9" fmla="*/ 671678 w 1104900"/>
              <a:gd name="connsiteY9" fmla="*/ 854540 h 885825"/>
              <a:gd name="connsiteX10" fmla="*/ 352590 w 1104900"/>
              <a:gd name="connsiteY10" fmla="*/ 812631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885825">
                <a:moveTo>
                  <a:pt x="352590" y="812631"/>
                </a:moveTo>
                <a:cubicBezTo>
                  <a:pt x="300203" y="735478"/>
                  <a:pt x="356400" y="627845"/>
                  <a:pt x="328778" y="539263"/>
                </a:cubicBezTo>
                <a:cubicBezTo>
                  <a:pt x="287820" y="404008"/>
                  <a:pt x="88748" y="384005"/>
                  <a:pt x="21120" y="260180"/>
                </a:cubicBezTo>
                <a:cubicBezTo>
                  <a:pt x="-12217" y="200173"/>
                  <a:pt x="-5550" y="120163"/>
                  <a:pt x="37312" y="66823"/>
                </a:cubicBezTo>
                <a:cubicBezTo>
                  <a:pt x="80175" y="12530"/>
                  <a:pt x="155423" y="-12235"/>
                  <a:pt x="222098" y="5863"/>
                </a:cubicBezTo>
                <a:cubicBezTo>
                  <a:pt x="334493" y="36343"/>
                  <a:pt x="388785" y="164930"/>
                  <a:pt x="489750" y="222080"/>
                </a:cubicBezTo>
                <a:cubicBezTo>
                  <a:pt x="591668" y="280183"/>
                  <a:pt x="718350" y="257323"/>
                  <a:pt x="832650" y="283993"/>
                </a:cubicBezTo>
                <a:cubicBezTo>
                  <a:pt x="951713" y="311615"/>
                  <a:pt x="1056488" y="401151"/>
                  <a:pt x="1093635" y="517355"/>
                </a:cubicBezTo>
                <a:cubicBezTo>
                  <a:pt x="1130783" y="633561"/>
                  <a:pt x="1093635" y="772626"/>
                  <a:pt x="997433" y="846920"/>
                </a:cubicBezTo>
                <a:cubicBezTo>
                  <a:pt x="880275" y="937408"/>
                  <a:pt x="792645" y="877401"/>
                  <a:pt x="671678" y="854540"/>
                </a:cubicBezTo>
                <a:cubicBezTo>
                  <a:pt x="569760" y="834538"/>
                  <a:pt x="427837" y="923120"/>
                  <a:pt x="352590" y="81263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84" name="组合 8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378552" y="228995"/>
            <a:ext cx="2801938" cy="1897063"/>
            <a:chOff x="2264758" y="-1238250"/>
            <a:chExt cx="2801938" cy="1897063"/>
          </a:xfrm>
        </p:grpSpPr>
        <p:sp>
          <p:nvSpPr>
            <p:cNvPr id="85" name="Freeform 5"/>
            <p:cNvSpPr/>
            <p:nvPr/>
          </p:nvSpPr>
          <p:spPr bwMode="auto">
            <a:xfrm>
              <a:off x="2264758" y="-1064094"/>
              <a:ext cx="2801938" cy="1535113"/>
            </a:xfrm>
            <a:custGeom>
              <a:avLst/>
              <a:gdLst>
                <a:gd name="T0" fmla="*/ 361 w 450"/>
                <a:gd name="T1" fmla="*/ 240 h 246"/>
                <a:gd name="T2" fmla="*/ 217 w 450"/>
                <a:gd name="T3" fmla="*/ 224 h 246"/>
                <a:gd name="T4" fmla="*/ 73 w 450"/>
                <a:gd name="T5" fmla="*/ 214 h 246"/>
                <a:gd name="T6" fmla="*/ 12 w 450"/>
                <a:gd name="T7" fmla="*/ 123 h 246"/>
                <a:gd name="T8" fmla="*/ 113 w 450"/>
                <a:gd name="T9" fmla="*/ 63 h 246"/>
                <a:gd name="T10" fmla="*/ 374 w 450"/>
                <a:gd name="T11" fmla="*/ 72 h 246"/>
                <a:gd name="T12" fmla="*/ 446 w 450"/>
                <a:gd name="T13" fmla="*/ 169 h 246"/>
                <a:gd name="T14" fmla="*/ 361 w 450"/>
                <a:gd name="T15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246">
                  <a:moveTo>
                    <a:pt x="361" y="240"/>
                  </a:moveTo>
                  <a:cubicBezTo>
                    <a:pt x="313" y="246"/>
                    <a:pt x="265" y="223"/>
                    <a:pt x="217" y="224"/>
                  </a:cubicBezTo>
                  <a:cubicBezTo>
                    <a:pt x="168" y="225"/>
                    <a:pt x="120" y="232"/>
                    <a:pt x="73" y="214"/>
                  </a:cubicBezTo>
                  <a:cubicBezTo>
                    <a:pt x="35" y="199"/>
                    <a:pt x="0" y="168"/>
                    <a:pt x="12" y="123"/>
                  </a:cubicBezTo>
                  <a:cubicBezTo>
                    <a:pt x="23" y="84"/>
                    <a:pt x="76" y="63"/>
                    <a:pt x="113" y="63"/>
                  </a:cubicBezTo>
                  <a:cubicBezTo>
                    <a:pt x="206" y="61"/>
                    <a:pt x="292" y="0"/>
                    <a:pt x="374" y="72"/>
                  </a:cubicBezTo>
                  <a:cubicBezTo>
                    <a:pt x="406" y="101"/>
                    <a:pt x="450" y="117"/>
                    <a:pt x="446" y="169"/>
                  </a:cubicBezTo>
                  <a:cubicBezTo>
                    <a:pt x="444" y="212"/>
                    <a:pt x="400" y="237"/>
                    <a:pt x="361" y="240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>
              <a:off x="2879726" y="309563"/>
              <a:ext cx="187325" cy="187325"/>
            </a:xfrm>
            <a:custGeom>
              <a:avLst/>
              <a:gdLst>
                <a:gd name="T0" fmla="*/ 14 w 30"/>
                <a:gd name="T1" fmla="*/ 29 h 30"/>
                <a:gd name="T2" fmla="*/ 0 w 30"/>
                <a:gd name="T3" fmla="*/ 16 h 30"/>
                <a:gd name="T4" fmla="*/ 16 w 30"/>
                <a:gd name="T5" fmla="*/ 0 h 30"/>
                <a:gd name="T6" fmla="*/ 29 w 30"/>
                <a:gd name="T7" fmla="*/ 14 h 30"/>
                <a:gd name="T8" fmla="*/ 14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29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3" y="0"/>
                    <a:pt x="29" y="6"/>
                    <a:pt x="29" y="14"/>
                  </a:cubicBezTo>
                  <a:cubicBezTo>
                    <a:pt x="30" y="22"/>
                    <a:pt x="22" y="29"/>
                    <a:pt x="14" y="29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3109913" y="222250"/>
              <a:ext cx="93663" cy="93663"/>
            </a:xfrm>
            <a:custGeom>
              <a:avLst/>
              <a:gdLst>
                <a:gd name="T0" fmla="*/ 15 w 15"/>
                <a:gd name="T1" fmla="*/ 8 h 15"/>
                <a:gd name="T2" fmla="*/ 8 w 15"/>
                <a:gd name="T3" fmla="*/ 15 h 15"/>
                <a:gd name="T4" fmla="*/ 0 w 15"/>
                <a:gd name="T5" fmla="*/ 7 h 15"/>
                <a:gd name="T6" fmla="*/ 7 w 15"/>
                <a:gd name="T7" fmla="*/ 0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3028951" y="571500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3173413" y="403225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8 w 14"/>
                <a:gd name="T3" fmla="*/ 14 h 14"/>
                <a:gd name="T4" fmla="*/ 0 w 14"/>
                <a:gd name="T5" fmla="*/ 8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4"/>
                    <a:pt x="1" y="11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"/>
            <p:cNvSpPr/>
            <p:nvPr/>
          </p:nvSpPr>
          <p:spPr bwMode="auto">
            <a:xfrm>
              <a:off x="3341688" y="339725"/>
              <a:ext cx="85725" cy="87313"/>
            </a:xfrm>
            <a:custGeom>
              <a:avLst/>
              <a:gdLst>
                <a:gd name="T0" fmla="*/ 7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8 h 14"/>
                <a:gd name="T8" fmla="*/ 7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1"/>
            <p:cNvSpPr>
              <a:spLocks noChangeArrowheads="1"/>
            </p:cNvSpPr>
            <p:nvPr/>
          </p:nvSpPr>
          <p:spPr bwMode="auto">
            <a:xfrm>
              <a:off x="3228976" y="565150"/>
              <a:ext cx="87313" cy="87313"/>
            </a:xfrm>
            <a:prstGeom prst="ellipse">
              <a:avLst/>
            </a:pr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2"/>
            <p:cNvSpPr/>
            <p:nvPr/>
          </p:nvSpPr>
          <p:spPr bwMode="auto">
            <a:xfrm>
              <a:off x="3359151" y="477838"/>
              <a:ext cx="87313" cy="93663"/>
            </a:xfrm>
            <a:custGeom>
              <a:avLst/>
              <a:gdLst>
                <a:gd name="T0" fmla="*/ 14 w 14"/>
                <a:gd name="T1" fmla="*/ 7 h 15"/>
                <a:gd name="T2" fmla="*/ 8 w 14"/>
                <a:gd name="T3" fmla="*/ 14 h 15"/>
                <a:gd name="T4" fmla="*/ 0 w 14"/>
                <a:gd name="T5" fmla="*/ 8 h 15"/>
                <a:gd name="T6" fmla="*/ 7 w 14"/>
                <a:gd name="T7" fmla="*/ 1 h 15"/>
                <a:gd name="T8" fmla="*/ 14 w 1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5"/>
                    <a:pt x="0" y="11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"/>
            <p:cNvSpPr/>
            <p:nvPr/>
          </p:nvSpPr>
          <p:spPr bwMode="auto">
            <a:xfrm>
              <a:off x="3994151" y="-1238250"/>
              <a:ext cx="722313" cy="549275"/>
            </a:xfrm>
            <a:custGeom>
              <a:avLst/>
              <a:gdLst>
                <a:gd name="T0" fmla="*/ 2 w 116"/>
                <a:gd name="T1" fmla="*/ 0 h 88"/>
                <a:gd name="T2" fmla="*/ 4 w 116"/>
                <a:gd name="T3" fmla="*/ 1 h 88"/>
                <a:gd name="T4" fmla="*/ 6 w 116"/>
                <a:gd name="T5" fmla="*/ 3 h 88"/>
                <a:gd name="T6" fmla="*/ 49 w 116"/>
                <a:gd name="T7" fmla="*/ 35 h 88"/>
                <a:gd name="T8" fmla="*/ 113 w 116"/>
                <a:gd name="T9" fmla="*/ 83 h 88"/>
                <a:gd name="T10" fmla="*/ 115 w 116"/>
                <a:gd name="T11" fmla="*/ 84 h 88"/>
                <a:gd name="T12" fmla="*/ 115 w 116"/>
                <a:gd name="T13" fmla="*/ 87 h 88"/>
                <a:gd name="T14" fmla="*/ 112 w 116"/>
                <a:gd name="T15" fmla="*/ 88 h 88"/>
                <a:gd name="T16" fmla="*/ 110 w 116"/>
                <a:gd name="T17" fmla="*/ 86 h 88"/>
                <a:gd name="T18" fmla="*/ 38 w 116"/>
                <a:gd name="T19" fmla="*/ 31 h 88"/>
                <a:gd name="T20" fmla="*/ 3 w 116"/>
                <a:gd name="T21" fmla="*/ 5 h 88"/>
                <a:gd name="T22" fmla="*/ 1 w 116"/>
                <a:gd name="T23" fmla="*/ 3 h 88"/>
                <a:gd name="T24" fmla="*/ 2 w 116"/>
                <a:gd name="T2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88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21" y="13"/>
                    <a:pt x="35" y="24"/>
                    <a:pt x="49" y="35"/>
                  </a:cubicBezTo>
                  <a:cubicBezTo>
                    <a:pt x="70" y="51"/>
                    <a:pt x="91" y="67"/>
                    <a:pt x="113" y="83"/>
                  </a:cubicBezTo>
                  <a:cubicBezTo>
                    <a:pt x="113" y="83"/>
                    <a:pt x="114" y="84"/>
                    <a:pt x="115" y="84"/>
                  </a:cubicBezTo>
                  <a:cubicBezTo>
                    <a:pt x="115" y="85"/>
                    <a:pt x="116" y="86"/>
                    <a:pt x="115" y="87"/>
                  </a:cubicBezTo>
                  <a:cubicBezTo>
                    <a:pt x="114" y="88"/>
                    <a:pt x="113" y="88"/>
                    <a:pt x="112" y="88"/>
                  </a:cubicBezTo>
                  <a:cubicBezTo>
                    <a:pt x="111" y="87"/>
                    <a:pt x="111" y="87"/>
                    <a:pt x="110" y="86"/>
                  </a:cubicBezTo>
                  <a:cubicBezTo>
                    <a:pt x="86" y="68"/>
                    <a:pt x="62" y="50"/>
                    <a:pt x="38" y="31"/>
                  </a:cubicBezTo>
                  <a:cubicBezTo>
                    <a:pt x="26" y="23"/>
                    <a:pt x="15" y="14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"/>
            <p:cNvSpPr/>
            <p:nvPr/>
          </p:nvSpPr>
          <p:spPr bwMode="auto">
            <a:xfrm>
              <a:off x="3994151" y="-1119188"/>
              <a:ext cx="679450" cy="517525"/>
            </a:xfrm>
            <a:custGeom>
              <a:avLst/>
              <a:gdLst>
                <a:gd name="T0" fmla="*/ 2 w 109"/>
                <a:gd name="T1" fmla="*/ 0 h 83"/>
                <a:gd name="T2" fmla="*/ 4 w 109"/>
                <a:gd name="T3" fmla="*/ 1 h 83"/>
                <a:gd name="T4" fmla="*/ 6 w 109"/>
                <a:gd name="T5" fmla="*/ 2 h 83"/>
                <a:gd name="T6" fmla="*/ 99 w 109"/>
                <a:gd name="T7" fmla="*/ 73 h 83"/>
                <a:gd name="T8" fmla="*/ 107 w 109"/>
                <a:gd name="T9" fmla="*/ 79 h 83"/>
                <a:gd name="T10" fmla="*/ 108 w 109"/>
                <a:gd name="T11" fmla="*/ 80 h 83"/>
                <a:gd name="T12" fmla="*/ 108 w 109"/>
                <a:gd name="T13" fmla="*/ 82 h 83"/>
                <a:gd name="T14" fmla="*/ 106 w 109"/>
                <a:gd name="T15" fmla="*/ 83 h 83"/>
                <a:gd name="T16" fmla="*/ 103 w 109"/>
                <a:gd name="T17" fmla="*/ 81 h 83"/>
                <a:gd name="T18" fmla="*/ 16 w 109"/>
                <a:gd name="T19" fmla="*/ 15 h 83"/>
                <a:gd name="T20" fmla="*/ 3 w 109"/>
                <a:gd name="T21" fmla="*/ 5 h 83"/>
                <a:gd name="T22" fmla="*/ 1 w 109"/>
                <a:gd name="T23" fmla="*/ 3 h 83"/>
                <a:gd name="T24" fmla="*/ 2 w 10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83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37" y="26"/>
                    <a:pt x="68" y="49"/>
                    <a:pt x="99" y="73"/>
                  </a:cubicBezTo>
                  <a:cubicBezTo>
                    <a:pt x="102" y="75"/>
                    <a:pt x="104" y="77"/>
                    <a:pt x="107" y="79"/>
                  </a:cubicBezTo>
                  <a:cubicBezTo>
                    <a:pt x="107" y="79"/>
                    <a:pt x="107" y="79"/>
                    <a:pt x="108" y="80"/>
                  </a:cubicBezTo>
                  <a:cubicBezTo>
                    <a:pt x="108" y="80"/>
                    <a:pt x="109" y="81"/>
                    <a:pt x="108" y="82"/>
                  </a:cubicBezTo>
                  <a:cubicBezTo>
                    <a:pt x="107" y="83"/>
                    <a:pt x="107" y="83"/>
                    <a:pt x="106" y="83"/>
                  </a:cubicBezTo>
                  <a:cubicBezTo>
                    <a:pt x="105" y="82"/>
                    <a:pt x="104" y="82"/>
                    <a:pt x="103" y="81"/>
                  </a:cubicBezTo>
                  <a:cubicBezTo>
                    <a:pt x="74" y="59"/>
                    <a:pt x="45" y="37"/>
                    <a:pt x="16" y="15"/>
                  </a:cubicBezTo>
                  <a:cubicBezTo>
                    <a:pt x="12" y="12"/>
                    <a:pt x="7" y="8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"/>
            <p:cNvSpPr/>
            <p:nvPr/>
          </p:nvSpPr>
          <p:spPr bwMode="auto">
            <a:xfrm>
              <a:off x="3983038" y="-995363"/>
              <a:ext cx="646113" cy="481013"/>
            </a:xfrm>
            <a:custGeom>
              <a:avLst/>
              <a:gdLst>
                <a:gd name="T0" fmla="*/ 2 w 104"/>
                <a:gd name="T1" fmla="*/ 0 h 77"/>
                <a:gd name="T2" fmla="*/ 5 w 104"/>
                <a:gd name="T3" fmla="*/ 2 h 77"/>
                <a:gd name="T4" fmla="*/ 30 w 104"/>
                <a:gd name="T5" fmla="*/ 19 h 77"/>
                <a:gd name="T6" fmla="*/ 79 w 104"/>
                <a:gd name="T7" fmla="*/ 56 h 77"/>
                <a:gd name="T8" fmla="*/ 100 w 104"/>
                <a:gd name="T9" fmla="*/ 71 h 77"/>
                <a:gd name="T10" fmla="*/ 102 w 104"/>
                <a:gd name="T11" fmla="*/ 72 h 77"/>
                <a:gd name="T12" fmla="*/ 103 w 104"/>
                <a:gd name="T13" fmla="*/ 75 h 77"/>
                <a:gd name="T14" fmla="*/ 100 w 104"/>
                <a:gd name="T15" fmla="*/ 75 h 77"/>
                <a:gd name="T16" fmla="*/ 93 w 104"/>
                <a:gd name="T17" fmla="*/ 71 h 77"/>
                <a:gd name="T18" fmla="*/ 55 w 104"/>
                <a:gd name="T19" fmla="*/ 43 h 77"/>
                <a:gd name="T20" fmla="*/ 4 w 104"/>
                <a:gd name="T21" fmla="*/ 5 h 77"/>
                <a:gd name="T22" fmla="*/ 1 w 104"/>
                <a:gd name="T23" fmla="*/ 3 h 77"/>
                <a:gd name="T24" fmla="*/ 2 w 104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77">
                  <a:moveTo>
                    <a:pt x="2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14" y="7"/>
                    <a:pt x="22" y="13"/>
                    <a:pt x="30" y="19"/>
                  </a:cubicBezTo>
                  <a:cubicBezTo>
                    <a:pt x="46" y="31"/>
                    <a:pt x="63" y="44"/>
                    <a:pt x="79" y="56"/>
                  </a:cubicBezTo>
                  <a:cubicBezTo>
                    <a:pt x="86" y="61"/>
                    <a:pt x="93" y="66"/>
                    <a:pt x="100" y="71"/>
                  </a:cubicBezTo>
                  <a:cubicBezTo>
                    <a:pt x="101" y="71"/>
                    <a:pt x="101" y="72"/>
                    <a:pt x="102" y="72"/>
                  </a:cubicBezTo>
                  <a:cubicBezTo>
                    <a:pt x="103" y="73"/>
                    <a:pt x="104" y="74"/>
                    <a:pt x="103" y="75"/>
                  </a:cubicBezTo>
                  <a:cubicBezTo>
                    <a:pt x="102" y="77"/>
                    <a:pt x="101" y="76"/>
                    <a:pt x="100" y="75"/>
                  </a:cubicBezTo>
                  <a:cubicBezTo>
                    <a:pt x="97" y="74"/>
                    <a:pt x="95" y="72"/>
                    <a:pt x="93" y="71"/>
                  </a:cubicBezTo>
                  <a:cubicBezTo>
                    <a:pt x="80" y="61"/>
                    <a:pt x="68" y="52"/>
                    <a:pt x="55" y="43"/>
                  </a:cubicBezTo>
                  <a:cubicBezTo>
                    <a:pt x="38" y="30"/>
                    <a:pt x="21" y="18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"/>
            <p:cNvSpPr/>
            <p:nvPr/>
          </p:nvSpPr>
          <p:spPr bwMode="auto">
            <a:xfrm>
              <a:off x="3987801" y="-889000"/>
              <a:ext cx="598488" cy="455613"/>
            </a:xfrm>
            <a:custGeom>
              <a:avLst/>
              <a:gdLst>
                <a:gd name="T0" fmla="*/ 96 w 96"/>
                <a:gd name="T1" fmla="*/ 70 h 73"/>
                <a:gd name="T2" fmla="*/ 94 w 96"/>
                <a:gd name="T3" fmla="*/ 72 h 73"/>
                <a:gd name="T4" fmla="*/ 91 w 96"/>
                <a:gd name="T5" fmla="*/ 71 h 73"/>
                <a:gd name="T6" fmla="*/ 3 w 96"/>
                <a:gd name="T7" fmla="*/ 5 h 73"/>
                <a:gd name="T8" fmla="*/ 1 w 96"/>
                <a:gd name="T9" fmla="*/ 3 h 73"/>
                <a:gd name="T10" fmla="*/ 1 w 96"/>
                <a:gd name="T11" fmla="*/ 1 h 73"/>
                <a:gd name="T12" fmla="*/ 3 w 96"/>
                <a:gd name="T13" fmla="*/ 0 h 73"/>
                <a:gd name="T14" fmla="*/ 9 w 96"/>
                <a:gd name="T15" fmla="*/ 4 h 73"/>
                <a:gd name="T16" fmla="*/ 93 w 96"/>
                <a:gd name="T17" fmla="*/ 67 h 73"/>
                <a:gd name="T18" fmla="*/ 96 w 96"/>
                <a:gd name="T19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73">
                  <a:moveTo>
                    <a:pt x="96" y="70"/>
                  </a:moveTo>
                  <a:cubicBezTo>
                    <a:pt x="96" y="72"/>
                    <a:pt x="95" y="73"/>
                    <a:pt x="94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62" y="49"/>
                    <a:pt x="33" y="27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2"/>
                    <a:pt x="7" y="3"/>
                    <a:pt x="9" y="4"/>
                  </a:cubicBezTo>
                  <a:cubicBezTo>
                    <a:pt x="37" y="25"/>
                    <a:pt x="65" y="46"/>
                    <a:pt x="93" y="67"/>
                  </a:cubicBezTo>
                  <a:cubicBezTo>
                    <a:pt x="94" y="68"/>
                    <a:pt x="96" y="69"/>
                    <a:pt x="96" y="7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7"/>
            <p:cNvSpPr/>
            <p:nvPr/>
          </p:nvSpPr>
          <p:spPr bwMode="auto">
            <a:xfrm>
              <a:off x="3987801" y="-808038"/>
              <a:ext cx="542925" cy="423863"/>
            </a:xfrm>
            <a:custGeom>
              <a:avLst/>
              <a:gdLst>
                <a:gd name="T0" fmla="*/ 1 w 87"/>
                <a:gd name="T1" fmla="*/ 0 h 68"/>
                <a:gd name="T2" fmla="*/ 4 w 87"/>
                <a:gd name="T3" fmla="*/ 1 h 68"/>
                <a:gd name="T4" fmla="*/ 23 w 87"/>
                <a:gd name="T5" fmla="*/ 16 h 68"/>
                <a:gd name="T6" fmla="*/ 26 w 87"/>
                <a:gd name="T7" fmla="*/ 18 h 68"/>
                <a:gd name="T8" fmla="*/ 80 w 87"/>
                <a:gd name="T9" fmla="*/ 59 h 68"/>
                <a:gd name="T10" fmla="*/ 85 w 87"/>
                <a:gd name="T11" fmla="*/ 63 h 68"/>
                <a:gd name="T12" fmla="*/ 86 w 87"/>
                <a:gd name="T13" fmla="*/ 66 h 68"/>
                <a:gd name="T14" fmla="*/ 82 w 87"/>
                <a:gd name="T15" fmla="*/ 66 h 68"/>
                <a:gd name="T16" fmla="*/ 68 w 87"/>
                <a:gd name="T17" fmla="*/ 55 h 68"/>
                <a:gd name="T18" fmla="*/ 63 w 87"/>
                <a:gd name="T19" fmla="*/ 51 h 68"/>
                <a:gd name="T20" fmla="*/ 12 w 87"/>
                <a:gd name="T21" fmla="*/ 12 h 68"/>
                <a:gd name="T22" fmla="*/ 2 w 87"/>
                <a:gd name="T23" fmla="*/ 4 h 68"/>
                <a:gd name="T24" fmla="*/ 0 w 87"/>
                <a:gd name="T25" fmla="*/ 2 h 68"/>
                <a:gd name="T26" fmla="*/ 1 w 8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68">
                  <a:moveTo>
                    <a:pt x="1" y="0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10" y="6"/>
                    <a:pt x="17" y="11"/>
                    <a:pt x="23" y="16"/>
                  </a:cubicBezTo>
                  <a:cubicBezTo>
                    <a:pt x="24" y="16"/>
                    <a:pt x="25" y="17"/>
                    <a:pt x="26" y="18"/>
                  </a:cubicBezTo>
                  <a:cubicBezTo>
                    <a:pt x="44" y="32"/>
                    <a:pt x="62" y="46"/>
                    <a:pt x="80" y="59"/>
                  </a:cubicBezTo>
                  <a:cubicBezTo>
                    <a:pt x="82" y="61"/>
                    <a:pt x="83" y="62"/>
                    <a:pt x="85" y="63"/>
                  </a:cubicBezTo>
                  <a:cubicBezTo>
                    <a:pt x="86" y="64"/>
                    <a:pt x="87" y="65"/>
                    <a:pt x="86" y="66"/>
                  </a:cubicBezTo>
                  <a:cubicBezTo>
                    <a:pt x="85" y="67"/>
                    <a:pt x="84" y="68"/>
                    <a:pt x="82" y="66"/>
                  </a:cubicBezTo>
                  <a:cubicBezTo>
                    <a:pt x="78" y="63"/>
                    <a:pt x="73" y="59"/>
                    <a:pt x="68" y="55"/>
                  </a:cubicBezTo>
                  <a:cubicBezTo>
                    <a:pt x="67" y="54"/>
                    <a:pt x="65" y="53"/>
                    <a:pt x="63" y="51"/>
                  </a:cubicBezTo>
                  <a:cubicBezTo>
                    <a:pt x="46" y="38"/>
                    <a:pt x="29" y="25"/>
                    <a:pt x="12" y="12"/>
                  </a:cubicBezTo>
                  <a:cubicBezTo>
                    <a:pt x="9" y="10"/>
                    <a:pt x="5" y="7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"/>
            <p:cNvSpPr/>
            <p:nvPr/>
          </p:nvSpPr>
          <p:spPr bwMode="auto">
            <a:xfrm>
              <a:off x="3970338" y="-714375"/>
              <a:ext cx="473075" cy="355600"/>
            </a:xfrm>
            <a:custGeom>
              <a:avLst/>
              <a:gdLst>
                <a:gd name="T0" fmla="*/ 2 w 76"/>
                <a:gd name="T1" fmla="*/ 0 h 57"/>
                <a:gd name="T2" fmla="*/ 5 w 76"/>
                <a:gd name="T3" fmla="*/ 1 h 57"/>
                <a:gd name="T4" fmla="*/ 19 w 76"/>
                <a:gd name="T5" fmla="*/ 11 h 57"/>
                <a:gd name="T6" fmla="*/ 73 w 76"/>
                <a:gd name="T7" fmla="*/ 51 h 57"/>
                <a:gd name="T8" fmla="*/ 75 w 76"/>
                <a:gd name="T9" fmla="*/ 53 h 57"/>
                <a:gd name="T10" fmla="*/ 75 w 76"/>
                <a:gd name="T11" fmla="*/ 56 h 57"/>
                <a:gd name="T12" fmla="*/ 73 w 76"/>
                <a:gd name="T13" fmla="*/ 56 h 57"/>
                <a:gd name="T14" fmla="*/ 71 w 76"/>
                <a:gd name="T15" fmla="*/ 55 h 57"/>
                <a:gd name="T16" fmla="*/ 4 w 76"/>
                <a:gd name="T17" fmla="*/ 5 h 57"/>
                <a:gd name="T18" fmla="*/ 1 w 76"/>
                <a:gd name="T19" fmla="*/ 3 h 57"/>
                <a:gd name="T20" fmla="*/ 2 w 76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7">
                  <a:moveTo>
                    <a:pt x="2" y="0"/>
                  </a:moveTo>
                  <a:cubicBezTo>
                    <a:pt x="4" y="0"/>
                    <a:pt x="4" y="1"/>
                    <a:pt x="5" y="1"/>
                  </a:cubicBezTo>
                  <a:cubicBezTo>
                    <a:pt x="10" y="4"/>
                    <a:pt x="14" y="8"/>
                    <a:pt x="19" y="11"/>
                  </a:cubicBezTo>
                  <a:cubicBezTo>
                    <a:pt x="37" y="24"/>
                    <a:pt x="55" y="38"/>
                    <a:pt x="73" y="51"/>
                  </a:cubicBezTo>
                  <a:cubicBezTo>
                    <a:pt x="74" y="52"/>
                    <a:pt x="74" y="52"/>
                    <a:pt x="75" y="53"/>
                  </a:cubicBezTo>
                  <a:cubicBezTo>
                    <a:pt x="76" y="54"/>
                    <a:pt x="76" y="55"/>
                    <a:pt x="75" y="56"/>
                  </a:cubicBezTo>
                  <a:cubicBezTo>
                    <a:pt x="75" y="57"/>
                    <a:pt x="74" y="57"/>
                    <a:pt x="73" y="56"/>
                  </a:cubicBezTo>
                  <a:cubicBezTo>
                    <a:pt x="72" y="56"/>
                    <a:pt x="72" y="55"/>
                    <a:pt x="71" y="55"/>
                  </a:cubicBezTo>
                  <a:cubicBezTo>
                    <a:pt x="48" y="38"/>
                    <a:pt x="26" y="22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9"/>
            <p:cNvSpPr/>
            <p:nvPr/>
          </p:nvSpPr>
          <p:spPr bwMode="auto">
            <a:xfrm>
              <a:off x="3970338" y="-639762"/>
              <a:ext cx="298450" cy="225425"/>
            </a:xfrm>
            <a:custGeom>
              <a:avLst/>
              <a:gdLst>
                <a:gd name="T0" fmla="*/ 48 w 48"/>
                <a:gd name="T1" fmla="*/ 34 h 36"/>
                <a:gd name="T2" fmla="*/ 45 w 48"/>
                <a:gd name="T3" fmla="*/ 36 h 36"/>
                <a:gd name="T4" fmla="*/ 43 w 48"/>
                <a:gd name="T5" fmla="*/ 34 h 36"/>
                <a:gd name="T6" fmla="*/ 3 w 48"/>
                <a:gd name="T7" fmla="*/ 4 h 36"/>
                <a:gd name="T8" fmla="*/ 1 w 48"/>
                <a:gd name="T9" fmla="*/ 1 h 36"/>
                <a:gd name="T10" fmla="*/ 5 w 48"/>
                <a:gd name="T11" fmla="*/ 1 h 36"/>
                <a:gd name="T12" fmla="*/ 23 w 48"/>
                <a:gd name="T13" fmla="*/ 15 h 36"/>
                <a:gd name="T14" fmla="*/ 46 w 48"/>
                <a:gd name="T15" fmla="*/ 31 h 36"/>
                <a:gd name="T16" fmla="*/ 48 w 48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6">
                  <a:moveTo>
                    <a:pt x="48" y="34"/>
                  </a:moveTo>
                  <a:cubicBezTo>
                    <a:pt x="48" y="35"/>
                    <a:pt x="47" y="36"/>
                    <a:pt x="45" y="36"/>
                  </a:cubicBezTo>
                  <a:cubicBezTo>
                    <a:pt x="44" y="36"/>
                    <a:pt x="44" y="35"/>
                    <a:pt x="43" y="34"/>
                  </a:cubicBezTo>
                  <a:cubicBezTo>
                    <a:pt x="29" y="24"/>
                    <a:pt x="16" y="14"/>
                    <a:pt x="3" y="4"/>
                  </a:cubicBezTo>
                  <a:cubicBezTo>
                    <a:pt x="2" y="4"/>
                    <a:pt x="0" y="3"/>
                    <a:pt x="1" y="1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1" y="6"/>
                    <a:pt x="17" y="10"/>
                    <a:pt x="23" y="15"/>
                  </a:cubicBezTo>
                  <a:cubicBezTo>
                    <a:pt x="30" y="20"/>
                    <a:pt x="38" y="26"/>
                    <a:pt x="46" y="31"/>
                  </a:cubicBezTo>
                  <a:cubicBezTo>
                    <a:pt x="47" y="32"/>
                    <a:pt x="47" y="33"/>
                    <a:pt x="48" y="34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2693035" y="1038860"/>
            <a:ext cx="3508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组词成句</a:t>
            </a:r>
            <a:endParaRPr lang="zh-CN" altLang="en-US" sz="3600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5" name="文本框 4"/>
          <p:cNvSpPr txBox="1"/>
          <p:nvPr/>
        </p:nvSpPr>
        <p:spPr>
          <a:xfrm>
            <a:off x="820420" y="2299970"/>
            <a:ext cx="1041654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ym typeface="+mn-ea"/>
              </a:rPr>
              <a:t>1. for a </a:t>
            </a:r>
            <a:r>
              <a:rPr lang="en-US" altLang="zh-CN" sz="3200" dirty="0" err="1">
                <a:sym typeface="+mn-ea"/>
              </a:rPr>
              <a:t>week,stayed,my,me,grandma,with,in</a:t>
            </a:r>
            <a:r>
              <a:rPr lang="en-US" altLang="zh-CN" sz="3200" dirty="0">
                <a:sym typeface="+mn-ea"/>
              </a:rPr>
              <a:t> July&lt;.&gt;</a:t>
            </a:r>
            <a:endParaRPr lang="en-US" altLang="zh-CN" sz="3200" dirty="0">
              <a:sym typeface="+mn-ea"/>
            </a:endParaRPr>
          </a:p>
          <a:p>
            <a:endParaRPr lang="en-US" altLang="zh-CN" sz="3200" dirty="0">
              <a:sym typeface="+mn-ea"/>
            </a:endParaRPr>
          </a:p>
          <a:p>
            <a:r>
              <a:rPr lang="en-US" altLang="zh-CN" sz="3200" dirty="0">
                <a:solidFill>
                  <a:schemeClr val="tx1"/>
                </a:solidFill>
              </a:rPr>
              <a:t>2.go,did,parents,you,your,with&lt;?&gt;</a:t>
            </a:r>
            <a:endParaRPr lang="en-US" altLang="zh-CN" sz="3200" dirty="0">
              <a:solidFill>
                <a:schemeClr val="tx1"/>
              </a:solidFill>
            </a:endParaRPr>
          </a:p>
          <a:p>
            <a:endParaRPr lang="en-US" altLang="zh-CN" sz="3200" dirty="0">
              <a:solidFill>
                <a:schemeClr val="tx1"/>
              </a:solidFill>
            </a:endParaRPr>
          </a:p>
          <a:p>
            <a:r>
              <a:rPr lang="en-US" altLang="zh-CN" sz="3200" dirty="0">
                <a:solidFill>
                  <a:schemeClr val="tx1"/>
                </a:solidFill>
              </a:rPr>
              <a:t>3.Lingling,where,go,do,year,last&lt;?&gt;</a:t>
            </a:r>
            <a:endParaRPr lang="en-US" altLang="zh-CN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8982739" y="-1010172"/>
            <a:ext cx="4661396" cy="4158456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" name="Freeform: Shape 4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244218">
            <a:off x="8861529" y="683010"/>
            <a:ext cx="3279000" cy="3416439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4" name="Freeform: Shape 4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991100" y="1053145"/>
            <a:ext cx="1104900" cy="885825"/>
          </a:xfrm>
          <a:custGeom>
            <a:avLst/>
            <a:gdLst>
              <a:gd name="connsiteX0" fmla="*/ 352590 w 1104900"/>
              <a:gd name="connsiteY0" fmla="*/ 812631 h 885825"/>
              <a:gd name="connsiteX1" fmla="*/ 328778 w 1104900"/>
              <a:gd name="connsiteY1" fmla="*/ 539263 h 885825"/>
              <a:gd name="connsiteX2" fmla="*/ 21120 w 1104900"/>
              <a:gd name="connsiteY2" fmla="*/ 260180 h 885825"/>
              <a:gd name="connsiteX3" fmla="*/ 37312 w 1104900"/>
              <a:gd name="connsiteY3" fmla="*/ 66823 h 885825"/>
              <a:gd name="connsiteX4" fmla="*/ 222098 w 1104900"/>
              <a:gd name="connsiteY4" fmla="*/ 5863 h 885825"/>
              <a:gd name="connsiteX5" fmla="*/ 489750 w 1104900"/>
              <a:gd name="connsiteY5" fmla="*/ 222080 h 885825"/>
              <a:gd name="connsiteX6" fmla="*/ 832650 w 1104900"/>
              <a:gd name="connsiteY6" fmla="*/ 283993 h 885825"/>
              <a:gd name="connsiteX7" fmla="*/ 1093635 w 1104900"/>
              <a:gd name="connsiteY7" fmla="*/ 517355 h 885825"/>
              <a:gd name="connsiteX8" fmla="*/ 997433 w 1104900"/>
              <a:gd name="connsiteY8" fmla="*/ 846920 h 885825"/>
              <a:gd name="connsiteX9" fmla="*/ 671678 w 1104900"/>
              <a:gd name="connsiteY9" fmla="*/ 854540 h 885825"/>
              <a:gd name="connsiteX10" fmla="*/ 352590 w 1104900"/>
              <a:gd name="connsiteY10" fmla="*/ 812631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885825">
                <a:moveTo>
                  <a:pt x="352590" y="812631"/>
                </a:moveTo>
                <a:cubicBezTo>
                  <a:pt x="300203" y="735478"/>
                  <a:pt x="356400" y="627845"/>
                  <a:pt x="328778" y="539263"/>
                </a:cubicBezTo>
                <a:cubicBezTo>
                  <a:pt x="287820" y="404008"/>
                  <a:pt x="88748" y="384005"/>
                  <a:pt x="21120" y="260180"/>
                </a:cubicBezTo>
                <a:cubicBezTo>
                  <a:pt x="-12217" y="200173"/>
                  <a:pt x="-5550" y="120163"/>
                  <a:pt x="37312" y="66823"/>
                </a:cubicBezTo>
                <a:cubicBezTo>
                  <a:pt x="80175" y="12530"/>
                  <a:pt x="155423" y="-12235"/>
                  <a:pt x="222098" y="5863"/>
                </a:cubicBezTo>
                <a:cubicBezTo>
                  <a:pt x="334493" y="36343"/>
                  <a:pt x="388785" y="164930"/>
                  <a:pt x="489750" y="222080"/>
                </a:cubicBezTo>
                <a:cubicBezTo>
                  <a:pt x="591668" y="280183"/>
                  <a:pt x="718350" y="257323"/>
                  <a:pt x="832650" y="283993"/>
                </a:cubicBezTo>
                <a:cubicBezTo>
                  <a:pt x="951713" y="311615"/>
                  <a:pt x="1056488" y="401151"/>
                  <a:pt x="1093635" y="517355"/>
                </a:cubicBezTo>
                <a:cubicBezTo>
                  <a:pt x="1130783" y="633561"/>
                  <a:pt x="1093635" y="772626"/>
                  <a:pt x="997433" y="846920"/>
                </a:cubicBezTo>
                <a:cubicBezTo>
                  <a:pt x="880275" y="937408"/>
                  <a:pt x="792645" y="877401"/>
                  <a:pt x="671678" y="854540"/>
                </a:cubicBezTo>
                <a:cubicBezTo>
                  <a:pt x="569760" y="834538"/>
                  <a:pt x="427837" y="923120"/>
                  <a:pt x="352590" y="81263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84" name="组合 8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378552" y="228995"/>
            <a:ext cx="2801938" cy="1897063"/>
            <a:chOff x="2264758" y="-1238250"/>
            <a:chExt cx="2801938" cy="1897063"/>
          </a:xfrm>
        </p:grpSpPr>
        <p:sp>
          <p:nvSpPr>
            <p:cNvPr id="85" name="Freeform 5"/>
            <p:cNvSpPr/>
            <p:nvPr/>
          </p:nvSpPr>
          <p:spPr bwMode="auto">
            <a:xfrm>
              <a:off x="2264758" y="-1064094"/>
              <a:ext cx="2801938" cy="1535113"/>
            </a:xfrm>
            <a:custGeom>
              <a:avLst/>
              <a:gdLst>
                <a:gd name="T0" fmla="*/ 361 w 450"/>
                <a:gd name="T1" fmla="*/ 240 h 246"/>
                <a:gd name="T2" fmla="*/ 217 w 450"/>
                <a:gd name="T3" fmla="*/ 224 h 246"/>
                <a:gd name="T4" fmla="*/ 73 w 450"/>
                <a:gd name="T5" fmla="*/ 214 h 246"/>
                <a:gd name="T6" fmla="*/ 12 w 450"/>
                <a:gd name="T7" fmla="*/ 123 h 246"/>
                <a:gd name="T8" fmla="*/ 113 w 450"/>
                <a:gd name="T9" fmla="*/ 63 h 246"/>
                <a:gd name="T10" fmla="*/ 374 w 450"/>
                <a:gd name="T11" fmla="*/ 72 h 246"/>
                <a:gd name="T12" fmla="*/ 446 w 450"/>
                <a:gd name="T13" fmla="*/ 169 h 246"/>
                <a:gd name="T14" fmla="*/ 361 w 450"/>
                <a:gd name="T15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246">
                  <a:moveTo>
                    <a:pt x="361" y="240"/>
                  </a:moveTo>
                  <a:cubicBezTo>
                    <a:pt x="313" y="246"/>
                    <a:pt x="265" y="223"/>
                    <a:pt x="217" y="224"/>
                  </a:cubicBezTo>
                  <a:cubicBezTo>
                    <a:pt x="168" y="225"/>
                    <a:pt x="120" y="232"/>
                    <a:pt x="73" y="214"/>
                  </a:cubicBezTo>
                  <a:cubicBezTo>
                    <a:pt x="35" y="199"/>
                    <a:pt x="0" y="168"/>
                    <a:pt x="12" y="123"/>
                  </a:cubicBezTo>
                  <a:cubicBezTo>
                    <a:pt x="23" y="84"/>
                    <a:pt x="76" y="63"/>
                    <a:pt x="113" y="63"/>
                  </a:cubicBezTo>
                  <a:cubicBezTo>
                    <a:pt x="206" y="61"/>
                    <a:pt x="292" y="0"/>
                    <a:pt x="374" y="72"/>
                  </a:cubicBezTo>
                  <a:cubicBezTo>
                    <a:pt x="406" y="101"/>
                    <a:pt x="450" y="117"/>
                    <a:pt x="446" y="169"/>
                  </a:cubicBezTo>
                  <a:cubicBezTo>
                    <a:pt x="444" y="212"/>
                    <a:pt x="400" y="237"/>
                    <a:pt x="361" y="240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>
              <a:off x="2879726" y="309563"/>
              <a:ext cx="187325" cy="187325"/>
            </a:xfrm>
            <a:custGeom>
              <a:avLst/>
              <a:gdLst>
                <a:gd name="T0" fmla="*/ 14 w 30"/>
                <a:gd name="T1" fmla="*/ 29 h 30"/>
                <a:gd name="T2" fmla="*/ 0 w 30"/>
                <a:gd name="T3" fmla="*/ 16 h 30"/>
                <a:gd name="T4" fmla="*/ 16 w 30"/>
                <a:gd name="T5" fmla="*/ 0 h 30"/>
                <a:gd name="T6" fmla="*/ 29 w 30"/>
                <a:gd name="T7" fmla="*/ 14 h 30"/>
                <a:gd name="T8" fmla="*/ 14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29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3" y="0"/>
                    <a:pt x="29" y="6"/>
                    <a:pt x="29" y="14"/>
                  </a:cubicBezTo>
                  <a:cubicBezTo>
                    <a:pt x="30" y="22"/>
                    <a:pt x="22" y="29"/>
                    <a:pt x="14" y="29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3109913" y="222250"/>
              <a:ext cx="93663" cy="93663"/>
            </a:xfrm>
            <a:custGeom>
              <a:avLst/>
              <a:gdLst>
                <a:gd name="T0" fmla="*/ 15 w 15"/>
                <a:gd name="T1" fmla="*/ 8 h 15"/>
                <a:gd name="T2" fmla="*/ 8 w 15"/>
                <a:gd name="T3" fmla="*/ 15 h 15"/>
                <a:gd name="T4" fmla="*/ 0 w 15"/>
                <a:gd name="T5" fmla="*/ 7 h 15"/>
                <a:gd name="T6" fmla="*/ 7 w 15"/>
                <a:gd name="T7" fmla="*/ 0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3028951" y="571500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3173413" y="403225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8 w 14"/>
                <a:gd name="T3" fmla="*/ 14 h 14"/>
                <a:gd name="T4" fmla="*/ 0 w 14"/>
                <a:gd name="T5" fmla="*/ 8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4"/>
                    <a:pt x="1" y="11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"/>
            <p:cNvSpPr/>
            <p:nvPr/>
          </p:nvSpPr>
          <p:spPr bwMode="auto">
            <a:xfrm>
              <a:off x="3341688" y="339725"/>
              <a:ext cx="85725" cy="87313"/>
            </a:xfrm>
            <a:custGeom>
              <a:avLst/>
              <a:gdLst>
                <a:gd name="T0" fmla="*/ 7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8 h 14"/>
                <a:gd name="T8" fmla="*/ 7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1"/>
            <p:cNvSpPr>
              <a:spLocks noChangeArrowheads="1"/>
            </p:cNvSpPr>
            <p:nvPr/>
          </p:nvSpPr>
          <p:spPr bwMode="auto">
            <a:xfrm>
              <a:off x="3228976" y="565150"/>
              <a:ext cx="87313" cy="87313"/>
            </a:xfrm>
            <a:prstGeom prst="ellipse">
              <a:avLst/>
            </a:pr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2"/>
            <p:cNvSpPr/>
            <p:nvPr/>
          </p:nvSpPr>
          <p:spPr bwMode="auto">
            <a:xfrm>
              <a:off x="3359151" y="477838"/>
              <a:ext cx="87313" cy="93663"/>
            </a:xfrm>
            <a:custGeom>
              <a:avLst/>
              <a:gdLst>
                <a:gd name="T0" fmla="*/ 14 w 14"/>
                <a:gd name="T1" fmla="*/ 7 h 15"/>
                <a:gd name="T2" fmla="*/ 8 w 14"/>
                <a:gd name="T3" fmla="*/ 14 h 15"/>
                <a:gd name="T4" fmla="*/ 0 w 14"/>
                <a:gd name="T5" fmla="*/ 8 h 15"/>
                <a:gd name="T6" fmla="*/ 7 w 14"/>
                <a:gd name="T7" fmla="*/ 1 h 15"/>
                <a:gd name="T8" fmla="*/ 14 w 1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5"/>
                    <a:pt x="0" y="11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"/>
            <p:cNvSpPr/>
            <p:nvPr/>
          </p:nvSpPr>
          <p:spPr bwMode="auto">
            <a:xfrm>
              <a:off x="3994151" y="-1238250"/>
              <a:ext cx="722313" cy="549275"/>
            </a:xfrm>
            <a:custGeom>
              <a:avLst/>
              <a:gdLst>
                <a:gd name="T0" fmla="*/ 2 w 116"/>
                <a:gd name="T1" fmla="*/ 0 h 88"/>
                <a:gd name="T2" fmla="*/ 4 w 116"/>
                <a:gd name="T3" fmla="*/ 1 h 88"/>
                <a:gd name="T4" fmla="*/ 6 w 116"/>
                <a:gd name="T5" fmla="*/ 3 h 88"/>
                <a:gd name="T6" fmla="*/ 49 w 116"/>
                <a:gd name="T7" fmla="*/ 35 h 88"/>
                <a:gd name="T8" fmla="*/ 113 w 116"/>
                <a:gd name="T9" fmla="*/ 83 h 88"/>
                <a:gd name="T10" fmla="*/ 115 w 116"/>
                <a:gd name="T11" fmla="*/ 84 h 88"/>
                <a:gd name="T12" fmla="*/ 115 w 116"/>
                <a:gd name="T13" fmla="*/ 87 h 88"/>
                <a:gd name="T14" fmla="*/ 112 w 116"/>
                <a:gd name="T15" fmla="*/ 88 h 88"/>
                <a:gd name="T16" fmla="*/ 110 w 116"/>
                <a:gd name="T17" fmla="*/ 86 h 88"/>
                <a:gd name="T18" fmla="*/ 38 w 116"/>
                <a:gd name="T19" fmla="*/ 31 h 88"/>
                <a:gd name="T20" fmla="*/ 3 w 116"/>
                <a:gd name="T21" fmla="*/ 5 h 88"/>
                <a:gd name="T22" fmla="*/ 1 w 116"/>
                <a:gd name="T23" fmla="*/ 3 h 88"/>
                <a:gd name="T24" fmla="*/ 2 w 116"/>
                <a:gd name="T2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88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21" y="13"/>
                    <a:pt x="35" y="24"/>
                    <a:pt x="49" y="35"/>
                  </a:cubicBezTo>
                  <a:cubicBezTo>
                    <a:pt x="70" y="51"/>
                    <a:pt x="91" y="67"/>
                    <a:pt x="113" y="83"/>
                  </a:cubicBezTo>
                  <a:cubicBezTo>
                    <a:pt x="113" y="83"/>
                    <a:pt x="114" y="84"/>
                    <a:pt x="115" y="84"/>
                  </a:cubicBezTo>
                  <a:cubicBezTo>
                    <a:pt x="115" y="85"/>
                    <a:pt x="116" y="86"/>
                    <a:pt x="115" y="87"/>
                  </a:cubicBezTo>
                  <a:cubicBezTo>
                    <a:pt x="114" y="88"/>
                    <a:pt x="113" y="88"/>
                    <a:pt x="112" y="88"/>
                  </a:cubicBezTo>
                  <a:cubicBezTo>
                    <a:pt x="111" y="87"/>
                    <a:pt x="111" y="87"/>
                    <a:pt x="110" y="86"/>
                  </a:cubicBezTo>
                  <a:cubicBezTo>
                    <a:pt x="86" y="68"/>
                    <a:pt x="62" y="50"/>
                    <a:pt x="38" y="31"/>
                  </a:cubicBezTo>
                  <a:cubicBezTo>
                    <a:pt x="26" y="23"/>
                    <a:pt x="15" y="14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"/>
            <p:cNvSpPr/>
            <p:nvPr/>
          </p:nvSpPr>
          <p:spPr bwMode="auto">
            <a:xfrm>
              <a:off x="3994151" y="-1119188"/>
              <a:ext cx="679450" cy="517525"/>
            </a:xfrm>
            <a:custGeom>
              <a:avLst/>
              <a:gdLst>
                <a:gd name="T0" fmla="*/ 2 w 109"/>
                <a:gd name="T1" fmla="*/ 0 h 83"/>
                <a:gd name="T2" fmla="*/ 4 w 109"/>
                <a:gd name="T3" fmla="*/ 1 h 83"/>
                <a:gd name="T4" fmla="*/ 6 w 109"/>
                <a:gd name="T5" fmla="*/ 2 h 83"/>
                <a:gd name="T6" fmla="*/ 99 w 109"/>
                <a:gd name="T7" fmla="*/ 73 h 83"/>
                <a:gd name="T8" fmla="*/ 107 w 109"/>
                <a:gd name="T9" fmla="*/ 79 h 83"/>
                <a:gd name="T10" fmla="*/ 108 w 109"/>
                <a:gd name="T11" fmla="*/ 80 h 83"/>
                <a:gd name="T12" fmla="*/ 108 w 109"/>
                <a:gd name="T13" fmla="*/ 82 h 83"/>
                <a:gd name="T14" fmla="*/ 106 w 109"/>
                <a:gd name="T15" fmla="*/ 83 h 83"/>
                <a:gd name="T16" fmla="*/ 103 w 109"/>
                <a:gd name="T17" fmla="*/ 81 h 83"/>
                <a:gd name="T18" fmla="*/ 16 w 109"/>
                <a:gd name="T19" fmla="*/ 15 h 83"/>
                <a:gd name="T20" fmla="*/ 3 w 109"/>
                <a:gd name="T21" fmla="*/ 5 h 83"/>
                <a:gd name="T22" fmla="*/ 1 w 109"/>
                <a:gd name="T23" fmla="*/ 3 h 83"/>
                <a:gd name="T24" fmla="*/ 2 w 10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83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37" y="26"/>
                    <a:pt x="68" y="49"/>
                    <a:pt x="99" y="73"/>
                  </a:cubicBezTo>
                  <a:cubicBezTo>
                    <a:pt x="102" y="75"/>
                    <a:pt x="104" y="77"/>
                    <a:pt x="107" y="79"/>
                  </a:cubicBezTo>
                  <a:cubicBezTo>
                    <a:pt x="107" y="79"/>
                    <a:pt x="107" y="79"/>
                    <a:pt x="108" y="80"/>
                  </a:cubicBezTo>
                  <a:cubicBezTo>
                    <a:pt x="108" y="80"/>
                    <a:pt x="109" y="81"/>
                    <a:pt x="108" y="82"/>
                  </a:cubicBezTo>
                  <a:cubicBezTo>
                    <a:pt x="107" y="83"/>
                    <a:pt x="107" y="83"/>
                    <a:pt x="106" y="83"/>
                  </a:cubicBezTo>
                  <a:cubicBezTo>
                    <a:pt x="105" y="82"/>
                    <a:pt x="104" y="82"/>
                    <a:pt x="103" y="81"/>
                  </a:cubicBezTo>
                  <a:cubicBezTo>
                    <a:pt x="74" y="59"/>
                    <a:pt x="45" y="37"/>
                    <a:pt x="16" y="15"/>
                  </a:cubicBezTo>
                  <a:cubicBezTo>
                    <a:pt x="12" y="12"/>
                    <a:pt x="7" y="8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"/>
            <p:cNvSpPr/>
            <p:nvPr/>
          </p:nvSpPr>
          <p:spPr bwMode="auto">
            <a:xfrm>
              <a:off x="3983038" y="-995363"/>
              <a:ext cx="646113" cy="481013"/>
            </a:xfrm>
            <a:custGeom>
              <a:avLst/>
              <a:gdLst>
                <a:gd name="T0" fmla="*/ 2 w 104"/>
                <a:gd name="T1" fmla="*/ 0 h 77"/>
                <a:gd name="T2" fmla="*/ 5 w 104"/>
                <a:gd name="T3" fmla="*/ 2 h 77"/>
                <a:gd name="T4" fmla="*/ 30 w 104"/>
                <a:gd name="T5" fmla="*/ 19 h 77"/>
                <a:gd name="T6" fmla="*/ 79 w 104"/>
                <a:gd name="T7" fmla="*/ 56 h 77"/>
                <a:gd name="T8" fmla="*/ 100 w 104"/>
                <a:gd name="T9" fmla="*/ 71 h 77"/>
                <a:gd name="T10" fmla="*/ 102 w 104"/>
                <a:gd name="T11" fmla="*/ 72 h 77"/>
                <a:gd name="T12" fmla="*/ 103 w 104"/>
                <a:gd name="T13" fmla="*/ 75 h 77"/>
                <a:gd name="T14" fmla="*/ 100 w 104"/>
                <a:gd name="T15" fmla="*/ 75 h 77"/>
                <a:gd name="T16" fmla="*/ 93 w 104"/>
                <a:gd name="T17" fmla="*/ 71 h 77"/>
                <a:gd name="T18" fmla="*/ 55 w 104"/>
                <a:gd name="T19" fmla="*/ 43 h 77"/>
                <a:gd name="T20" fmla="*/ 4 w 104"/>
                <a:gd name="T21" fmla="*/ 5 h 77"/>
                <a:gd name="T22" fmla="*/ 1 w 104"/>
                <a:gd name="T23" fmla="*/ 3 h 77"/>
                <a:gd name="T24" fmla="*/ 2 w 104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77">
                  <a:moveTo>
                    <a:pt x="2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14" y="7"/>
                    <a:pt x="22" y="13"/>
                    <a:pt x="30" y="19"/>
                  </a:cubicBezTo>
                  <a:cubicBezTo>
                    <a:pt x="46" y="31"/>
                    <a:pt x="63" y="44"/>
                    <a:pt x="79" y="56"/>
                  </a:cubicBezTo>
                  <a:cubicBezTo>
                    <a:pt x="86" y="61"/>
                    <a:pt x="93" y="66"/>
                    <a:pt x="100" y="71"/>
                  </a:cubicBezTo>
                  <a:cubicBezTo>
                    <a:pt x="101" y="71"/>
                    <a:pt x="101" y="72"/>
                    <a:pt x="102" y="72"/>
                  </a:cubicBezTo>
                  <a:cubicBezTo>
                    <a:pt x="103" y="73"/>
                    <a:pt x="104" y="74"/>
                    <a:pt x="103" y="75"/>
                  </a:cubicBezTo>
                  <a:cubicBezTo>
                    <a:pt x="102" y="77"/>
                    <a:pt x="101" y="76"/>
                    <a:pt x="100" y="75"/>
                  </a:cubicBezTo>
                  <a:cubicBezTo>
                    <a:pt x="97" y="74"/>
                    <a:pt x="95" y="72"/>
                    <a:pt x="93" y="71"/>
                  </a:cubicBezTo>
                  <a:cubicBezTo>
                    <a:pt x="80" y="61"/>
                    <a:pt x="68" y="52"/>
                    <a:pt x="55" y="43"/>
                  </a:cubicBezTo>
                  <a:cubicBezTo>
                    <a:pt x="38" y="30"/>
                    <a:pt x="21" y="18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"/>
            <p:cNvSpPr/>
            <p:nvPr/>
          </p:nvSpPr>
          <p:spPr bwMode="auto">
            <a:xfrm>
              <a:off x="3987801" y="-889000"/>
              <a:ext cx="598488" cy="455613"/>
            </a:xfrm>
            <a:custGeom>
              <a:avLst/>
              <a:gdLst>
                <a:gd name="T0" fmla="*/ 96 w 96"/>
                <a:gd name="T1" fmla="*/ 70 h 73"/>
                <a:gd name="T2" fmla="*/ 94 w 96"/>
                <a:gd name="T3" fmla="*/ 72 h 73"/>
                <a:gd name="T4" fmla="*/ 91 w 96"/>
                <a:gd name="T5" fmla="*/ 71 h 73"/>
                <a:gd name="T6" fmla="*/ 3 w 96"/>
                <a:gd name="T7" fmla="*/ 5 h 73"/>
                <a:gd name="T8" fmla="*/ 1 w 96"/>
                <a:gd name="T9" fmla="*/ 3 h 73"/>
                <a:gd name="T10" fmla="*/ 1 w 96"/>
                <a:gd name="T11" fmla="*/ 1 h 73"/>
                <a:gd name="T12" fmla="*/ 3 w 96"/>
                <a:gd name="T13" fmla="*/ 0 h 73"/>
                <a:gd name="T14" fmla="*/ 9 w 96"/>
                <a:gd name="T15" fmla="*/ 4 h 73"/>
                <a:gd name="T16" fmla="*/ 93 w 96"/>
                <a:gd name="T17" fmla="*/ 67 h 73"/>
                <a:gd name="T18" fmla="*/ 96 w 96"/>
                <a:gd name="T19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73">
                  <a:moveTo>
                    <a:pt x="96" y="70"/>
                  </a:moveTo>
                  <a:cubicBezTo>
                    <a:pt x="96" y="72"/>
                    <a:pt x="95" y="73"/>
                    <a:pt x="94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62" y="49"/>
                    <a:pt x="33" y="27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2"/>
                    <a:pt x="7" y="3"/>
                    <a:pt x="9" y="4"/>
                  </a:cubicBezTo>
                  <a:cubicBezTo>
                    <a:pt x="37" y="25"/>
                    <a:pt x="65" y="46"/>
                    <a:pt x="93" y="67"/>
                  </a:cubicBezTo>
                  <a:cubicBezTo>
                    <a:pt x="94" y="68"/>
                    <a:pt x="96" y="69"/>
                    <a:pt x="96" y="7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7"/>
            <p:cNvSpPr/>
            <p:nvPr/>
          </p:nvSpPr>
          <p:spPr bwMode="auto">
            <a:xfrm>
              <a:off x="3987801" y="-808038"/>
              <a:ext cx="542925" cy="423863"/>
            </a:xfrm>
            <a:custGeom>
              <a:avLst/>
              <a:gdLst>
                <a:gd name="T0" fmla="*/ 1 w 87"/>
                <a:gd name="T1" fmla="*/ 0 h 68"/>
                <a:gd name="T2" fmla="*/ 4 w 87"/>
                <a:gd name="T3" fmla="*/ 1 h 68"/>
                <a:gd name="T4" fmla="*/ 23 w 87"/>
                <a:gd name="T5" fmla="*/ 16 h 68"/>
                <a:gd name="T6" fmla="*/ 26 w 87"/>
                <a:gd name="T7" fmla="*/ 18 h 68"/>
                <a:gd name="T8" fmla="*/ 80 w 87"/>
                <a:gd name="T9" fmla="*/ 59 h 68"/>
                <a:gd name="T10" fmla="*/ 85 w 87"/>
                <a:gd name="T11" fmla="*/ 63 h 68"/>
                <a:gd name="T12" fmla="*/ 86 w 87"/>
                <a:gd name="T13" fmla="*/ 66 h 68"/>
                <a:gd name="T14" fmla="*/ 82 w 87"/>
                <a:gd name="T15" fmla="*/ 66 h 68"/>
                <a:gd name="T16" fmla="*/ 68 w 87"/>
                <a:gd name="T17" fmla="*/ 55 h 68"/>
                <a:gd name="T18" fmla="*/ 63 w 87"/>
                <a:gd name="T19" fmla="*/ 51 h 68"/>
                <a:gd name="T20" fmla="*/ 12 w 87"/>
                <a:gd name="T21" fmla="*/ 12 h 68"/>
                <a:gd name="T22" fmla="*/ 2 w 87"/>
                <a:gd name="T23" fmla="*/ 4 h 68"/>
                <a:gd name="T24" fmla="*/ 0 w 87"/>
                <a:gd name="T25" fmla="*/ 2 h 68"/>
                <a:gd name="T26" fmla="*/ 1 w 8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68">
                  <a:moveTo>
                    <a:pt x="1" y="0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10" y="6"/>
                    <a:pt x="17" y="11"/>
                    <a:pt x="23" y="16"/>
                  </a:cubicBezTo>
                  <a:cubicBezTo>
                    <a:pt x="24" y="16"/>
                    <a:pt x="25" y="17"/>
                    <a:pt x="26" y="18"/>
                  </a:cubicBezTo>
                  <a:cubicBezTo>
                    <a:pt x="44" y="32"/>
                    <a:pt x="62" y="46"/>
                    <a:pt x="80" y="59"/>
                  </a:cubicBezTo>
                  <a:cubicBezTo>
                    <a:pt x="82" y="61"/>
                    <a:pt x="83" y="62"/>
                    <a:pt x="85" y="63"/>
                  </a:cubicBezTo>
                  <a:cubicBezTo>
                    <a:pt x="86" y="64"/>
                    <a:pt x="87" y="65"/>
                    <a:pt x="86" y="66"/>
                  </a:cubicBezTo>
                  <a:cubicBezTo>
                    <a:pt x="85" y="67"/>
                    <a:pt x="84" y="68"/>
                    <a:pt x="82" y="66"/>
                  </a:cubicBezTo>
                  <a:cubicBezTo>
                    <a:pt x="78" y="63"/>
                    <a:pt x="73" y="59"/>
                    <a:pt x="68" y="55"/>
                  </a:cubicBezTo>
                  <a:cubicBezTo>
                    <a:pt x="67" y="54"/>
                    <a:pt x="65" y="53"/>
                    <a:pt x="63" y="51"/>
                  </a:cubicBezTo>
                  <a:cubicBezTo>
                    <a:pt x="46" y="38"/>
                    <a:pt x="29" y="25"/>
                    <a:pt x="12" y="12"/>
                  </a:cubicBezTo>
                  <a:cubicBezTo>
                    <a:pt x="9" y="10"/>
                    <a:pt x="5" y="7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"/>
            <p:cNvSpPr/>
            <p:nvPr/>
          </p:nvSpPr>
          <p:spPr bwMode="auto">
            <a:xfrm>
              <a:off x="3970338" y="-714375"/>
              <a:ext cx="473075" cy="355600"/>
            </a:xfrm>
            <a:custGeom>
              <a:avLst/>
              <a:gdLst>
                <a:gd name="T0" fmla="*/ 2 w 76"/>
                <a:gd name="T1" fmla="*/ 0 h 57"/>
                <a:gd name="T2" fmla="*/ 5 w 76"/>
                <a:gd name="T3" fmla="*/ 1 h 57"/>
                <a:gd name="T4" fmla="*/ 19 w 76"/>
                <a:gd name="T5" fmla="*/ 11 h 57"/>
                <a:gd name="T6" fmla="*/ 73 w 76"/>
                <a:gd name="T7" fmla="*/ 51 h 57"/>
                <a:gd name="T8" fmla="*/ 75 w 76"/>
                <a:gd name="T9" fmla="*/ 53 h 57"/>
                <a:gd name="T10" fmla="*/ 75 w 76"/>
                <a:gd name="T11" fmla="*/ 56 h 57"/>
                <a:gd name="T12" fmla="*/ 73 w 76"/>
                <a:gd name="T13" fmla="*/ 56 h 57"/>
                <a:gd name="T14" fmla="*/ 71 w 76"/>
                <a:gd name="T15" fmla="*/ 55 h 57"/>
                <a:gd name="T16" fmla="*/ 4 w 76"/>
                <a:gd name="T17" fmla="*/ 5 h 57"/>
                <a:gd name="T18" fmla="*/ 1 w 76"/>
                <a:gd name="T19" fmla="*/ 3 h 57"/>
                <a:gd name="T20" fmla="*/ 2 w 76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7">
                  <a:moveTo>
                    <a:pt x="2" y="0"/>
                  </a:moveTo>
                  <a:cubicBezTo>
                    <a:pt x="4" y="0"/>
                    <a:pt x="4" y="1"/>
                    <a:pt x="5" y="1"/>
                  </a:cubicBezTo>
                  <a:cubicBezTo>
                    <a:pt x="10" y="4"/>
                    <a:pt x="14" y="8"/>
                    <a:pt x="19" y="11"/>
                  </a:cubicBezTo>
                  <a:cubicBezTo>
                    <a:pt x="37" y="24"/>
                    <a:pt x="55" y="38"/>
                    <a:pt x="73" y="51"/>
                  </a:cubicBezTo>
                  <a:cubicBezTo>
                    <a:pt x="74" y="52"/>
                    <a:pt x="74" y="52"/>
                    <a:pt x="75" y="53"/>
                  </a:cubicBezTo>
                  <a:cubicBezTo>
                    <a:pt x="76" y="54"/>
                    <a:pt x="76" y="55"/>
                    <a:pt x="75" y="56"/>
                  </a:cubicBezTo>
                  <a:cubicBezTo>
                    <a:pt x="75" y="57"/>
                    <a:pt x="74" y="57"/>
                    <a:pt x="73" y="56"/>
                  </a:cubicBezTo>
                  <a:cubicBezTo>
                    <a:pt x="72" y="56"/>
                    <a:pt x="72" y="55"/>
                    <a:pt x="71" y="55"/>
                  </a:cubicBezTo>
                  <a:cubicBezTo>
                    <a:pt x="48" y="38"/>
                    <a:pt x="26" y="22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9"/>
            <p:cNvSpPr/>
            <p:nvPr/>
          </p:nvSpPr>
          <p:spPr bwMode="auto">
            <a:xfrm>
              <a:off x="3970338" y="-639762"/>
              <a:ext cx="298450" cy="225425"/>
            </a:xfrm>
            <a:custGeom>
              <a:avLst/>
              <a:gdLst>
                <a:gd name="T0" fmla="*/ 48 w 48"/>
                <a:gd name="T1" fmla="*/ 34 h 36"/>
                <a:gd name="T2" fmla="*/ 45 w 48"/>
                <a:gd name="T3" fmla="*/ 36 h 36"/>
                <a:gd name="T4" fmla="*/ 43 w 48"/>
                <a:gd name="T5" fmla="*/ 34 h 36"/>
                <a:gd name="T6" fmla="*/ 3 w 48"/>
                <a:gd name="T7" fmla="*/ 4 h 36"/>
                <a:gd name="T8" fmla="*/ 1 w 48"/>
                <a:gd name="T9" fmla="*/ 1 h 36"/>
                <a:gd name="T10" fmla="*/ 5 w 48"/>
                <a:gd name="T11" fmla="*/ 1 h 36"/>
                <a:gd name="T12" fmla="*/ 23 w 48"/>
                <a:gd name="T13" fmla="*/ 15 h 36"/>
                <a:gd name="T14" fmla="*/ 46 w 48"/>
                <a:gd name="T15" fmla="*/ 31 h 36"/>
                <a:gd name="T16" fmla="*/ 48 w 48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6">
                  <a:moveTo>
                    <a:pt x="48" y="34"/>
                  </a:moveTo>
                  <a:cubicBezTo>
                    <a:pt x="48" y="35"/>
                    <a:pt x="47" y="36"/>
                    <a:pt x="45" y="36"/>
                  </a:cubicBezTo>
                  <a:cubicBezTo>
                    <a:pt x="44" y="36"/>
                    <a:pt x="44" y="35"/>
                    <a:pt x="43" y="34"/>
                  </a:cubicBezTo>
                  <a:cubicBezTo>
                    <a:pt x="29" y="24"/>
                    <a:pt x="16" y="14"/>
                    <a:pt x="3" y="4"/>
                  </a:cubicBezTo>
                  <a:cubicBezTo>
                    <a:pt x="2" y="4"/>
                    <a:pt x="0" y="3"/>
                    <a:pt x="1" y="1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1" y="6"/>
                    <a:pt x="17" y="10"/>
                    <a:pt x="23" y="15"/>
                  </a:cubicBezTo>
                  <a:cubicBezTo>
                    <a:pt x="30" y="20"/>
                    <a:pt x="38" y="26"/>
                    <a:pt x="46" y="31"/>
                  </a:cubicBezTo>
                  <a:cubicBezTo>
                    <a:pt x="47" y="32"/>
                    <a:pt x="47" y="33"/>
                    <a:pt x="48" y="34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3" name="文本框 2"/>
          <p:cNvSpPr txBox="1"/>
          <p:nvPr/>
        </p:nvSpPr>
        <p:spPr>
          <a:xfrm>
            <a:off x="2078355" y="2536190"/>
            <a:ext cx="71920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最后让我们在曼妙的歌声中掌握下面四个方位名词</a:t>
            </a:r>
            <a:endParaRPr lang="zh-CN" altLang="en-US"/>
          </a:p>
          <a:p>
            <a:r>
              <a:rPr lang="en-US" altLang="zh-CN"/>
              <a:t> </a:t>
            </a:r>
            <a:endParaRPr lang="en-US" altLang="zh-CN"/>
          </a:p>
          <a:p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861820" y="4422140"/>
            <a:ext cx="1318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west</a:t>
            </a:r>
            <a:endParaRPr lang="en-US" altLang="zh-CN" sz="3200"/>
          </a:p>
        </p:txBody>
      </p:sp>
      <p:sp>
        <p:nvSpPr>
          <p:cNvPr id="6" name="文本框 5"/>
          <p:cNvSpPr txBox="1"/>
          <p:nvPr/>
        </p:nvSpPr>
        <p:spPr>
          <a:xfrm>
            <a:off x="6891020" y="4422140"/>
            <a:ext cx="1318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east</a:t>
            </a:r>
            <a:endParaRPr lang="en-US" altLang="zh-CN" sz="3200"/>
          </a:p>
        </p:txBody>
      </p:sp>
      <p:sp>
        <p:nvSpPr>
          <p:cNvPr id="7" name="文本框 6"/>
          <p:cNvSpPr txBox="1"/>
          <p:nvPr/>
        </p:nvSpPr>
        <p:spPr>
          <a:xfrm>
            <a:off x="4382770" y="3059430"/>
            <a:ext cx="1318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north</a:t>
            </a:r>
            <a:endParaRPr lang="en-US" altLang="zh-CN" sz="3200"/>
          </a:p>
        </p:txBody>
      </p:sp>
      <p:sp>
        <p:nvSpPr>
          <p:cNvPr id="9" name="文本框 8"/>
          <p:cNvSpPr txBox="1"/>
          <p:nvPr/>
        </p:nvSpPr>
        <p:spPr>
          <a:xfrm>
            <a:off x="4314825" y="5923915"/>
            <a:ext cx="1318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south</a:t>
            </a:r>
            <a:endParaRPr lang="en-US" altLang="zh-CN" sz="3200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3555365" y="4668520"/>
            <a:ext cx="2961640" cy="90805"/>
          </a:xfrm>
          <a:prstGeom prst="straightConnector1">
            <a:avLst/>
          </a:prstGeom>
          <a:ln w="28575" cmpd="sng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4959350" y="3712845"/>
            <a:ext cx="30480" cy="2068830"/>
          </a:xfrm>
          <a:prstGeom prst="straightConnector1">
            <a:avLst/>
          </a:prstGeom>
          <a:ln w="28575" cmpd="sng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raphic 10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21033514">
            <a:off x="8982739" y="-1010172"/>
            <a:ext cx="4661396" cy="4158456"/>
          </a:xfrm>
          <a:custGeom>
            <a:avLst/>
            <a:gdLst>
              <a:gd name="connsiteX0" fmla="*/ 3599661 w 3619500"/>
              <a:gd name="connsiteY0" fmla="*/ 1387956 h 3228975"/>
              <a:gd name="connsiteX1" fmla="*/ 3616806 w 3619500"/>
              <a:gd name="connsiteY1" fmla="*/ 1435581 h 3228975"/>
              <a:gd name="connsiteX2" fmla="*/ 3518698 w 3619500"/>
              <a:gd name="connsiteY2" fmla="*/ 1646083 h 3228975"/>
              <a:gd name="connsiteX3" fmla="*/ 2809086 w 3619500"/>
              <a:gd name="connsiteY3" fmla="*/ 1903258 h 3228975"/>
              <a:gd name="connsiteX4" fmla="*/ 2710978 w 3619500"/>
              <a:gd name="connsiteY4" fmla="*/ 2113761 h 3228975"/>
              <a:gd name="connsiteX5" fmla="*/ 2728123 w 3619500"/>
              <a:gd name="connsiteY5" fmla="*/ 2161386 h 3228975"/>
              <a:gd name="connsiteX6" fmla="*/ 2938626 w 3619500"/>
              <a:gd name="connsiteY6" fmla="*/ 2259493 h 3228975"/>
              <a:gd name="connsiteX7" fmla="*/ 3177703 w 3619500"/>
              <a:gd name="connsiteY7" fmla="*/ 2172816 h 3228975"/>
              <a:gd name="connsiteX8" fmla="*/ 3388206 w 3619500"/>
              <a:gd name="connsiteY8" fmla="*/ 2270923 h 3228975"/>
              <a:gd name="connsiteX9" fmla="*/ 3405351 w 3619500"/>
              <a:gd name="connsiteY9" fmla="*/ 2318548 h 3228975"/>
              <a:gd name="connsiteX10" fmla="*/ 3307243 w 3619500"/>
              <a:gd name="connsiteY10" fmla="*/ 2529051 h 3228975"/>
              <a:gd name="connsiteX11" fmla="*/ 1384146 w 3619500"/>
              <a:gd name="connsiteY11" fmla="*/ 3226281 h 3228975"/>
              <a:gd name="connsiteX12" fmla="*/ 1173643 w 3619500"/>
              <a:gd name="connsiteY12" fmla="*/ 3128173 h 3228975"/>
              <a:gd name="connsiteX13" fmla="*/ 1156498 w 3619500"/>
              <a:gd name="connsiteY13" fmla="*/ 3080548 h 3228975"/>
              <a:gd name="connsiteX14" fmla="*/ 1254606 w 3619500"/>
              <a:gd name="connsiteY14" fmla="*/ 2870046 h 3228975"/>
              <a:gd name="connsiteX15" fmla="*/ 1823248 w 3619500"/>
              <a:gd name="connsiteY15" fmla="*/ 2664306 h 3228975"/>
              <a:gd name="connsiteX16" fmla="*/ 1921356 w 3619500"/>
              <a:gd name="connsiteY16" fmla="*/ 2453803 h 3228975"/>
              <a:gd name="connsiteX17" fmla="*/ 1904211 w 3619500"/>
              <a:gd name="connsiteY17" fmla="*/ 2406178 h 3228975"/>
              <a:gd name="connsiteX18" fmla="*/ 1693708 w 3619500"/>
              <a:gd name="connsiteY18" fmla="*/ 2308071 h 3228975"/>
              <a:gd name="connsiteX19" fmla="*/ 655483 w 3619500"/>
              <a:gd name="connsiteY19" fmla="*/ 2684308 h 3228975"/>
              <a:gd name="connsiteX20" fmla="*/ 444981 w 3619500"/>
              <a:gd name="connsiteY20" fmla="*/ 2586201 h 3228975"/>
              <a:gd name="connsiteX21" fmla="*/ 427836 w 3619500"/>
              <a:gd name="connsiteY21" fmla="*/ 2538576 h 3228975"/>
              <a:gd name="connsiteX22" fmla="*/ 525943 w 3619500"/>
              <a:gd name="connsiteY22" fmla="*/ 2328073 h 3228975"/>
              <a:gd name="connsiteX23" fmla="*/ 752638 w 3619500"/>
              <a:gd name="connsiteY23" fmla="*/ 2246158 h 3228975"/>
              <a:gd name="connsiteX24" fmla="*/ 850746 w 3619500"/>
              <a:gd name="connsiteY24" fmla="*/ 2035656 h 3228975"/>
              <a:gd name="connsiteX25" fmla="*/ 833601 w 3619500"/>
              <a:gd name="connsiteY25" fmla="*/ 1988031 h 3228975"/>
              <a:gd name="connsiteX26" fmla="*/ 623098 w 3619500"/>
              <a:gd name="connsiteY26" fmla="*/ 1889923 h 3228975"/>
              <a:gd name="connsiteX27" fmla="*/ 237336 w 3619500"/>
              <a:gd name="connsiteY27" fmla="*/ 2028988 h 3228975"/>
              <a:gd name="connsiteX28" fmla="*/ 26833 w 3619500"/>
              <a:gd name="connsiteY28" fmla="*/ 1930881 h 3228975"/>
              <a:gd name="connsiteX29" fmla="*/ 9688 w 3619500"/>
              <a:gd name="connsiteY29" fmla="*/ 1883256 h 3228975"/>
              <a:gd name="connsiteX30" fmla="*/ 107796 w 3619500"/>
              <a:gd name="connsiteY30" fmla="*/ 1672753 h 3228975"/>
              <a:gd name="connsiteX31" fmla="*/ 1162213 w 3619500"/>
              <a:gd name="connsiteY31" fmla="*/ 1290801 h 3228975"/>
              <a:gd name="connsiteX32" fmla="*/ 1260321 w 3619500"/>
              <a:gd name="connsiteY32" fmla="*/ 1080298 h 3228975"/>
              <a:gd name="connsiteX33" fmla="*/ 1243176 w 3619500"/>
              <a:gd name="connsiteY33" fmla="*/ 1032673 h 3228975"/>
              <a:gd name="connsiteX34" fmla="*/ 1032673 w 3619500"/>
              <a:gd name="connsiteY34" fmla="*/ 934566 h 3228975"/>
              <a:gd name="connsiteX35" fmla="*/ 678343 w 3619500"/>
              <a:gd name="connsiteY35" fmla="*/ 1063153 h 3228975"/>
              <a:gd name="connsiteX36" fmla="*/ 467841 w 3619500"/>
              <a:gd name="connsiteY36" fmla="*/ 965046 h 3228975"/>
              <a:gd name="connsiteX37" fmla="*/ 450696 w 3619500"/>
              <a:gd name="connsiteY37" fmla="*/ 917421 h 3228975"/>
              <a:gd name="connsiteX38" fmla="*/ 548803 w 3619500"/>
              <a:gd name="connsiteY38" fmla="*/ 706918 h 3228975"/>
              <a:gd name="connsiteX39" fmla="*/ 2471901 w 3619500"/>
              <a:gd name="connsiteY39" fmla="*/ 9688 h 3228975"/>
              <a:gd name="connsiteX40" fmla="*/ 2682403 w 3619500"/>
              <a:gd name="connsiteY40" fmla="*/ 107796 h 3228975"/>
              <a:gd name="connsiteX41" fmla="*/ 2699548 w 3619500"/>
              <a:gd name="connsiteY41" fmla="*/ 155421 h 3228975"/>
              <a:gd name="connsiteX42" fmla="*/ 2601441 w 3619500"/>
              <a:gd name="connsiteY42" fmla="*/ 365923 h 3228975"/>
              <a:gd name="connsiteX43" fmla="*/ 2282353 w 3619500"/>
              <a:gd name="connsiteY43" fmla="*/ 481176 h 3228975"/>
              <a:gd name="connsiteX44" fmla="*/ 2184246 w 3619500"/>
              <a:gd name="connsiteY44" fmla="*/ 691678 h 3228975"/>
              <a:gd name="connsiteX45" fmla="*/ 2201391 w 3619500"/>
              <a:gd name="connsiteY45" fmla="*/ 739303 h 3228975"/>
              <a:gd name="connsiteX46" fmla="*/ 2411893 w 3619500"/>
              <a:gd name="connsiteY46" fmla="*/ 837411 h 3228975"/>
              <a:gd name="connsiteX47" fmla="*/ 3013873 w 3619500"/>
              <a:gd name="connsiteY47" fmla="*/ 619288 h 3228975"/>
              <a:gd name="connsiteX48" fmla="*/ 3224376 w 3619500"/>
              <a:gd name="connsiteY48" fmla="*/ 717396 h 3228975"/>
              <a:gd name="connsiteX49" fmla="*/ 3241521 w 3619500"/>
              <a:gd name="connsiteY49" fmla="*/ 765021 h 3228975"/>
              <a:gd name="connsiteX50" fmla="*/ 3143413 w 3619500"/>
              <a:gd name="connsiteY50" fmla="*/ 975523 h 3228975"/>
              <a:gd name="connsiteX51" fmla="*/ 2413798 w 3619500"/>
              <a:gd name="connsiteY51" fmla="*/ 1240318 h 3228975"/>
              <a:gd name="connsiteX52" fmla="*/ 2315691 w 3619500"/>
              <a:gd name="connsiteY52" fmla="*/ 1450821 h 3228975"/>
              <a:gd name="connsiteX53" fmla="*/ 2332836 w 3619500"/>
              <a:gd name="connsiteY53" fmla="*/ 1498446 h 3228975"/>
              <a:gd name="connsiteX54" fmla="*/ 2543338 w 3619500"/>
              <a:gd name="connsiteY54" fmla="*/ 1596553 h 3228975"/>
              <a:gd name="connsiteX55" fmla="*/ 3392016 w 3619500"/>
              <a:gd name="connsiteY55" fmla="*/ 1288896 h 3228975"/>
              <a:gd name="connsiteX56" fmla="*/ 3599661 w 3619500"/>
              <a:gd name="connsiteY56" fmla="*/ 1387956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19500" h="3228975">
                <a:moveTo>
                  <a:pt x="3599661" y="1387956"/>
                </a:moveTo>
                <a:lnTo>
                  <a:pt x="3616806" y="1435581"/>
                </a:lnTo>
                <a:cubicBezTo>
                  <a:pt x="3647286" y="1520353"/>
                  <a:pt x="3603471" y="1614651"/>
                  <a:pt x="3518698" y="1646083"/>
                </a:cubicBezTo>
                <a:lnTo>
                  <a:pt x="2809086" y="1903258"/>
                </a:lnTo>
                <a:cubicBezTo>
                  <a:pt x="2724313" y="1933738"/>
                  <a:pt x="2679546" y="2028036"/>
                  <a:pt x="2710978" y="2113761"/>
                </a:cubicBezTo>
                <a:lnTo>
                  <a:pt x="2728123" y="2161386"/>
                </a:lnTo>
                <a:cubicBezTo>
                  <a:pt x="2758603" y="2247111"/>
                  <a:pt x="2852901" y="2290926"/>
                  <a:pt x="2938626" y="2259493"/>
                </a:cubicBezTo>
                <a:lnTo>
                  <a:pt x="3177703" y="2172816"/>
                </a:lnTo>
                <a:cubicBezTo>
                  <a:pt x="3262476" y="2142336"/>
                  <a:pt x="3356773" y="2186151"/>
                  <a:pt x="3388206" y="2270923"/>
                </a:cubicBezTo>
                <a:lnTo>
                  <a:pt x="3405351" y="2318548"/>
                </a:lnTo>
                <a:cubicBezTo>
                  <a:pt x="3435831" y="2404273"/>
                  <a:pt x="3392016" y="2497618"/>
                  <a:pt x="3307243" y="2529051"/>
                </a:cubicBezTo>
                <a:lnTo>
                  <a:pt x="1384146" y="3226281"/>
                </a:lnTo>
                <a:cubicBezTo>
                  <a:pt x="1299373" y="3256761"/>
                  <a:pt x="1205076" y="3212946"/>
                  <a:pt x="1173643" y="3128173"/>
                </a:cubicBezTo>
                <a:lnTo>
                  <a:pt x="1156498" y="3080548"/>
                </a:lnTo>
                <a:cubicBezTo>
                  <a:pt x="1126018" y="2995776"/>
                  <a:pt x="1169833" y="2901478"/>
                  <a:pt x="1254606" y="2870046"/>
                </a:cubicBezTo>
                <a:lnTo>
                  <a:pt x="1823248" y="2664306"/>
                </a:lnTo>
                <a:cubicBezTo>
                  <a:pt x="1908021" y="2633826"/>
                  <a:pt x="1952788" y="2539528"/>
                  <a:pt x="1921356" y="2453803"/>
                </a:cubicBezTo>
                <a:lnTo>
                  <a:pt x="1904211" y="2406178"/>
                </a:lnTo>
                <a:cubicBezTo>
                  <a:pt x="1873731" y="2321406"/>
                  <a:pt x="1779433" y="2276638"/>
                  <a:pt x="1693708" y="2308071"/>
                </a:cubicBezTo>
                <a:lnTo>
                  <a:pt x="655483" y="2684308"/>
                </a:lnTo>
                <a:cubicBezTo>
                  <a:pt x="570711" y="2714788"/>
                  <a:pt x="476413" y="2670973"/>
                  <a:pt x="444981" y="2586201"/>
                </a:cubicBezTo>
                <a:lnTo>
                  <a:pt x="427836" y="2538576"/>
                </a:lnTo>
                <a:cubicBezTo>
                  <a:pt x="397356" y="2453803"/>
                  <a:pt x="441171" y="2359506"/>
                  <a:pt x="525943" y="2328073"/>
                </a:cubicBezTo>
                <a:lnTo>
                  <a:pt x="752638" y="2246158"/>
                </a:lnTo>
                <a:cubicBezTo>
                  <a:pt x="837411" y="2215678"/>
                  <a:pt x="882178" y="2121381"/>
                  <a:pt x="850746" y="2035656"/>
                </a:cubicBezTo>
                <a:lnTo>
                  <a:pt x="833601" y="1988031"/>
                </a:lnTo>
                <a:cubicBezTo>
                  <a:pt x="803121" y="1903258"/>
                  <a:pt x="708823" y="1858491"/>
                  <a:pt x="623098" y="1889923"/>
                </a:cubicBezTo>
                <a:lnTo>
                  <a:pt x="237336" y="2028988"/>
                </a:lnTo>
                <a:cubicBezTo>
                  <a:pt x="151611" y="2059468"/>
                  <a:pt x="58266" y="2015653"/>
                  <a:pt x="26833" y="1930881"/>
                </a:cubicBezTo>
                <a:lnTo>
                  <a:pt x="9688" y="1883256"/>
                </a:lnTo>
                <a:cubicBezTo>
                  <a:pt x="-20792" y="1798483"/>
                  <a:pt x="23023" y="1704186"/>
                  <a:pt x="107796" y="1672753"/>
                </a:cubicBezTo>
                <a:lnTo>
                  <a:pt x="1162213" y="1290801"/>
                </a:lnTo>
                <a:cubicBezTo>
                  <a:pt x="1246986" y="1260321"/>
                  <a:pt x="1291753" y="1166023"/>
                  <a:pt x="1260321" y="1080298"/>
                </a:cubicBezTo>
                <a:lnTo>
                  <a:pt x="1243176" y="1032673"/>
                </a:lnTo>
                <a:cubicBezTo>
                  <a:pt x="1212696" y="947901"/>
                  <a:pt x="1118398" y="903133"/>
                  <a:pt x="1032673" y="934566"/>
                </a:cubicBezTo>
                <a:lnTo>
                  <a:pt x="678343" y="1063153"/>
                </a:lnTo>
                <a:cubicBezTo>
                  <a:pt x="593571" y="1093633"/>
                  <a:pt x="499273" y="1049818"/>
                  <a:pt x="467841" y="965046"/>
                </a:cubicBezTo>
                <a:lnTo>
                  <a:pt x="450696" y="917421"/>
                </a:lnTo>
                <a:cubicBezTo>
                  <a:pt x="420216" y="832648"/>
                  <a:pt x="464031" y="738351"/>
                  <a:pt x="548803" y="706918"/>
                </a:cubicBezTo>
                <a:lnTo>
                  <a:pt x="2471901" y="9688"/>
                </a:lnTo>
                <a:cubicBezTo>
                  <a:pt x="2556673" y="-20792"/>
                  <a:pt x="2650971" y="23023"/>
                  <a:pt x="2682403" y="107796"/>
                </a:cubicBezTo>
                <a:lnTo>
                  <a:pt x="2699548" y="155421"/>
                </a:lnTo>
                <a:cubicBezTo>
                  <a:pt x="2730028" y="241146"/>
                  <a:pt x="2686213" y="334491"/>
                  <a:pt x="2601441" y="365923"/>
                </a:cubicBezTo>
                <a:lnTo>
                  <a:pt x="2282353" y="481176"/>
                </a:lnTo>
                <a:cubicBezTo>
                  <a:pt x="2197581" y="511656"/>
                  <a:pt x="2152813" y="605953"/>
                  <a:pt x="2184246" y="691678"/>
                </a:cubicBezTo>
                <a:lnTo>
                  <a:pt x="2201391" y="739303"/>
                </a:lnTo>
                <a:cubicBezTo>
                  <a:pt x="2231871" y="824076"/>
                  <a:pt x="2326168" y="868843"/>
                  <a:pt x="2411893" y="837411"/>
                </a:cubicBezTo>
                <a:lnTo>
                  <a:pt x="3013873" y="619288"/>
                </a:lnTo>
                <a:cubicBezTo>
                  <a:pt x="3098646" y="588808"/>
                  <a:pt x="3192943" y="632623"/>
                  <a:pt x="3224376" y="717396"/>
                </a:cubicBezTo>
                <a:lnTo>
                  <a:pt x="3241521" y="765021"/>
                </a:lnTo>
                <a:cubicBezTo>
                  <a:pt x="3272001" y="849793"/>
                  <a:pt x="3228186" y="944091"/>
                  <a:pt x="3143413" y="975523"/>
                </a:cubicBezTo>
                <a:lnTo>
                  <a:pt x="2413798" y="1240318"/>
                </a:lnTo>
                <a:cubicBezTo>
                  <a:pt x="2329026" y="1270798"/>
                  <a:pt x="2284258" y="1365096"/>
                  <a:pt x="2315691" y="1450821"/>
                </a:cubicBezTo>
                <a:lnTo>
                  <a:pt x="2332836" y="1498446"/>
                </a:lnTo>
                <a:cubicBezTo>
                  <a:pt x="2363316" y="1583218"/>
                  <a:pt x="2457613" y="1627986"/>
                  <a:pt x="2543338" y="1596553"/>
                </a:cubicBezTo>
                <a:lnTo>
                  <a:pt x="3392016" y="1288896"/>
                </a:lnTo>
                <a:cubicBezTo>
                  <a:pt x="3474883" y="1258416"/>
                  <a:pt x="3569181" y="1302231"/>
                  <a:pt x="3599661" y="13879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" name="Freeform: Shape 4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244218">
            <a:off x="8861529" y="683010"/>
            <a:ext cx="3279000" cy="3416439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4" name="Freeform: Shape 4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991100" y="1053145"/>
            <a:ext cx="1104900" cy="885825"/>
          </a:xfrm>
          <a:custGeom>
            <a:avLst/>
            <a:gdLst>
              <a:gd name="connsiteX0" fmla="*/ 352590 w 1104900"/>
              <a:gd name="connsiteY0" fmla="*/ 812631 h 885825"/>
              <a:gd name="connsiteX1" fmla="*/ 328778 w 1104900"/>
              <a:gd name="connsiteY1" fmla="*/ 539263 h 885825"/>
              <a:gd name="connsiteX2" fmla="*/ 21120 w 1104900"/>
              <a:gd name="connsiteY2" fmla="*/ 260180 h 885825"/>
              <a:gd name="connsiteX3" fmla="*/ 37312 w 1104900"/>
              <a:gd name="connsiteY3" fmla="*/ 66823 h 885825"/>
              <a:gd name="connsiteX4" fmla="*/ 222098 w 1104900"/>
              <a:gd name="connsiteY4" fmla="*/ 5863 h 885825"/>
              <a:gd name="connsiteX5" fmla="*/ 489750 w 1104900"/>
              <a:gd name="connsiteY5" fmla="*/ 222080 h 885825"/>
              <a:gd name="connsiteX6" fmla="*/ 832650 w 1104900"/>
              <a:gd name="connsiteY6" fmla="*/ 283993 h 885825"/>
              <a:gd name="connsiteX7" fmla="*/ 1093635 w 1104900"/>
              <a:gd name="connsiteY7" fmla="*/ 517355 h 885825"/>
              <a:gd name="connsiteX8" fmla="*/ 997433 w 1104900"/>
              <a:gd name="connsiteY8" fmla="*/ 846920 h 885825"/>
              <a:gd name="connsiteX9" fmla="*/ 671678 w 1104900"/>
              <a:gd name="connsiteY9" fmla="*/ 854540 h 885825"/>
              <a:gd name="connsiteX10" fmla="*/ 352590 w 1104900"/>
              <a:gd name="connsiteY10" fmla="*/ 812631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885825">
                <a:moveTo>
                  <a:pt x="352590" y="812631"/>
                </a:moveTo>
                <a:cubicBezTo>
                  <a:pt x="300203" y="735478"/>
                  <a:pt x="356400" y="627845"/>
                  <a:pt x="328778" y="539263"/>
                </a:cubicBezTo>
                <a:cubicBezTo>
                  <a:pt x="287820" y="404008"/>
                  <a:pt x="88748" y="384005"/>
                  <a:pt x="21120" y="260180"/>
                </a:cubicBezTo>
                <a:cubicBezTo>
                  <a:pt x="-12217" y="200173"/>
                  <a:pt x="-5550" y="120163"/>
                  <a:pt x="37312" y="66823"/>
                </a:cubicBezTo>
                <a:cubicBezTo>
                  <a:pt x="80175" y="12530"/>
                  <a:pt x="155423" y="-12235"/>
                  <a:pt x="222098" y="5863"/>
                </a:cubicBezTo>
                <a:cubicBezTo>
                  <a:pt x="334493" y="36343"/>
                  <a:pt x="388785" y="164930"/>
                  <a:pt x="489750" y="222080"/>
                </a:cubicBezTo>
                <a:cubicBezTo>
                  <a:pt x="591668" y="280183"/>
                  <a:pt x="718350" y="257323"/>
                  <a:pt x="832650" y="283993"/>
                </a:cubicBezTo>
                <a:cubicBezTo>
                  <a:pt x="951713" y="311615"/>
                  <a:pt x="1056488" y="401151"/>
                  <a:pt x="1093635" y="517355"/>
                </a:cubicBezTo>
                <a:cubicBezTo>
                  <a:pt x="1130783" y="633561"/>
                  <a:pt x="1093635" y="772626"/>
                  <a:pt x="997433" y="846920"/>
                </a:cubicBezTo>
                <a:cubicBezTo>
                  <a:pt x="880275" y="937408"/>
                  <a:pt x="792645" y="877401"/>
                  <a:pt x="671678" y="854540"/>
                </a:cubicBezTo>
                <a:cubicBezTo>
                  <a:pt x="569760" y="834538"/>
                  <a:pt x="427837" y="923120"/>
                  <a:pt x="352590" y="81263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84" name="组合 8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378552" y="228995"/>
            <a:ext cx="2801938" cy="1897063"/>
            <a:chOff x="2264758" y="-1238250"/>
            <a:chExt cx="2801938" cy="1897063"/>
          </a:xfrm>
        </p:grpSpPr>
        <p:sp>
          <p:nvSpPr>
            <p:cNvPr id="85" name="Freeform 5"/>
            <p:cNvSpPr/>
            <p:nvPr/>
          </p:nvSpPr>
          <p:spPr bwMode="auto">
            <a:xfrm>
              <a:off x="2264758" y="-1064094"/>
              <a:ext cx="2801938" cy="1535113"/>
            </a:xfrm>
            <a:custGeom>
              <a:avLst/>
              <a:gdLst>
                <a:gd name="T0" fmla="*/ 361 w 450"/>
                <a:gd name="T1" fmla="*/ 240 h 246"/>
                <a:gd name="T2" fmla="*/ 217 w 450"/>
                <a:gd name="T3" fmla="*/ 224 h 246"/>
                <a:gd name="T4" fmla="*/ 73 w 450"/>
                <a:gd name="T5" fmla="*/ 214 h 246"/>
                <a:gd name="T6" fmla="*/ 12 w 450"/>
                <a:gd name="T7" fmla="*/ 123 h 246"/>
                <a:gd name="T8" fmla="*/ 113 w 450"/>
                <a:gd name="T9" fmla="*/ 63 h 246"/>
                <a:gd name="T10" fmla="*/ 374 w 450"/>
                <a:gd name="T11" fmla="*/ 72 h 246"/>
                <a:gd name="T12" fmla="*/ 446 w 450"/>
                <a:gd name="T13" fmla="*/ 169 h 246"/>
                <a:gd name="T14" fmla="*/ 361 w 450"/>
                <a:gd name="T15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246">
                  <a:moveTo>
                    <a:pt x="361" y="240"/>
                  </a:moveTo>
                  <a:cubicBezTo>
                    <a:pt x="313" y="246"/>
                    <a:pt x="265" y="223"/>
                    <a:pt x="217" y="224"/>
                  </a:cubicBezTo>
                  <a:cubicBezTo>
                    <a:pt x="168" y="225"/>
                    <a:pt x="120" y="232"/>
                    <a:pt x="73" y="214"/>
                  </a:cubicBezTo>
                  <a:cubicBezTo>
                    <a:pt x="35" y="199"/>
                    <a:pt x="0" y="168"/>
                    <a:pt x="12" y="123"/>
                  </a:cubicBezTo>
                  <a:cubicBezTo>
                    <a:pt x="23" y="84"/>
                    <a:pt x="76" y="63"/>
                    <a:pt x="113" y="63"/>
                  </a:cubicBezTo>
                  <a:cubicBezTo>
                    <a:pt x="206" y="61"/>
                    <a:pt x="292" y="0"/>
                    <a:pt x="374" y="72"/>
                  </a:cubicBezTo>
                  <a:cubicBezTo>
                    <a:pt x="406" y="101"/>
                    <a:pt x="450" y="117"/>
                    <a:pt x="446" y="169"/>
                  </a:cubicBezTo>
                  <a:cubicBezTo>
                    <a:pt x="444" y="212"/>
                    <a:pt x="400" y="237"/>
                    <a:pt x="361" y="240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>
              <a:off x="2879726" y="309563"/>
              <a:ext cx="187325" cy="187325"/>
            </a:xfrm>
            <a:custGeom>
              <a:avLst/>
              <a:gdLst>
                <a:gd name="T0" fmla="*/ 14 w 30"/>
                <a:gd name="T1" fmla="*/ 29 h 30"/>
                <a:gd name="T2" fmla="*/ 0 w 30"/>
                <a:gd name="T3" fmla="*/ 16 h 30"/>
                <a:gd name="T4" fmla="*/ 16 w 30"/>
                <a:gd name="T5" fmla="*/ 0 h 30"/>
                <a:gd name="T6" fmla="*/ 29 w 30"/>
                <a:gd name="T7" fmla="*/ 14 h 30"/>
                <a:gd name="T8" fmla="*/ 14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29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3" y="0"/>
                    <a:pt x="29" y="6"/>
                    <a:pt x="29" y="14"/>
                  </a:cubicBezTo>
                  <a:cubicBezTo>
                    <a:pt x="30" y="22"/>
                    <a:pt x="22" y="29"/>
                    <a:pt x="14" y="29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3109913" y="222250"/>
              <a:ext cx="93663" cy="93663"/>
            </a:xfrm>
            <a:custGeom>
              <a:avLst/>
              <a:gdLst>
                <a:gd name="T0" fmla="*/ 15 w 15"/>
                <a:gd name="T1" fmla="*/ 8 h 15"/>
                <a:gd name="T2" fmla="*/ 8 w 15"/>
                <a:gd name="T3" fmla="*/ 15 h 15"/>
                <a:gd name="T4" fmla="*/ 0 w 15"/>
                <a:gd name="T5" fmla="*/ 7 h 15"/>
                <a:gd name="T6" fmla="*/ 7 w 15"/>
                <a:gd name="T7" fmla="*/ 0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3028951" y="571500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3173413" y="403225"/>
              <a:ext cx="87313" cy="87313"/>
            </a:xfrm>
            <a:custGeom>
              <a:avLst/>
              <a:gdLst>
                <a:gd name="T0" fmla="*/ 14 w 14"/>
                <a:gd name="T1" fmla="*/ 7 h 14"/>
                <a:gd name="T2" fmla="*/ 8 w 14"/>
                <a:gd name="T3" fmla="*/ 14 h 14"/>
                <a:gd name="T4" fmla="*/ 0 w 14"/>
                <a:gd name="T5" fmla="*/ 8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4"/>
                    <a:pt x="1" y="11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"/>
            <p:cNvSpPr/>
            <p:nvPr/>
          </p:nvSpPr>
          <p:spPr bwMode="auto">
            <a:xfrm>
              <a:off x="3341688" y="339725"/>
              <a:ext cx="85725" cy="87313"/>
            </a:xfrm>
            <a:custGeom>
              <a:avLst/>
              <a:gdLst>
                <a:gd name="T0" fmla="*/ 7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8 h 14"/>
                <a:gd name="T8" fmla="*/ 7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4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1"/>
            <p:cNvSpPr>
              <a:spLocks noChangeArrowheads="1"/>
            </p:cNvSpPr>
            <p:nvPr/>
          </p:nvSpPr>
          <p:spPr bwMode="auto">
            <a:xfrm>
              <a:off x="3228976" y="565150"/>
              <a:ext cx="87313" cy="87313"/>
            </a:xfrm>
            <a:prstGeom prst="ellipse">
              <a:avLst/>
            </a:pr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2"/>
            <p:cNvSpPr/>
            <p:nvPr/>
          </p:nvSpPr>
          <p:spPr bwMode="auto">
            <a:xfrm>
              <a:off x="3359151" y="477838"/>
              <a:ext cx="87313" cy="93663"/>
            </a:xfrm>
            <a:custGeom>
              <a:avLst/>
              <a:gdLst>
                <a:gd name="T0" fmla="*/ 14 w 14"/>
                <a:gd name="T1" fmla="*/ 7 h 15"/>
                <a:gd name="T2" fmla="*/ 8 w 14"/>
                <a:gd name="T3" fmla="*/ 14 h 15"/>
                <a:gd name="T4" fmla="*/ 0 w 14"/>
                <a:gd name="T5" fmla="*/ 8 h 15"/>
                <a:gd name="T6" fmla="*/ 7 w 14"/>
                <a:gd name="T7" fmla="*/ 1 h 15"/>
                <a:gd name="T8" fmla="*/ 14 w 1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1"/>
                    <a:pt x="11" y="14"/>
                    <a:pt x="8" y="14"/>
                  </a:cubicBezTo>
                  <a:cubicBezTo>
                    <a:pt x="4" y="15"/>
                    <a:pt x="0" y="11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"/>
            <p:cNvSpPr/>
            <p:nvPr/>
          </p:nvSpPr>
          <p:spPr bwMode="auto">
            <a:xfrm>
              <a:off x="3994151" y="-1238250"/>
              <a:ext cx="722313" cy="549275"/>
            </a:xfrm>
            <a:custGeom>
              <a:avLst/>
              <a:gdLst>
                <a:gd name="T0" fmla="*/ 2 w 116"/>
                <a:gd name="T1" fmla="*/ 0 h 88"/>
                <a:gd name="T2" fmla="*/ 4 w 116"/>
                <a:gd name="T3" fmla="*/ 1 h 88"/>
                <a:gd name="T4" fmla="*/ 6 w 116"/>
                <a:gd name="T5" fmla="*/ 3 h 88"/>
                <a:gd name="T6" fmla="*/ 49 w 116"/>
                <a:gd name="T7" fmla="*/ 35 h 88"/>
                <a:gd name="T8" fmla="*/ 113 w 116"/>
                <a:gd name="T9" fmla="*/ 83 h 88"/>
                <a:gd name="T10" fmla="*/ 115 w 116"/>
                <a:gd name="T11" fmla="*/ 84 h 88"/>
                <a:gd name="T12" fmla="*/ 115 w 116"/>
                <a:gd name="T13" fmla="*/ 87 h 88"/>
                <a:gd name="T14" fmla="*/ 112 w 116"/>
                <a:gd name="T15" fmla="*/ 88 h 88"/>
                <a:gd name="T16" fmla="*/ 110 w 116"/>
                <a:gd name="T17" fmla="*/ 86 h 88"/>
                <a:gd name="T18" fmla="*/ 38 w 116"/>
                <a:gd name="T19" fmla="*/ 31 h 88"/>
                <a:gd name="T20" fmla="*/ 3 w 116"/>
                <a:gd name="T21" fmla="*/ 5 h 88"/>
                <a:gd name="T22" fmla="*/ 1 w 116"/>
                <a:gd name="T23" fmla="*/ 3 h 88"/>
                <a:gd name="T24" fmla="*/ 2 w 116"/>
                <a:gd name="T2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88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21" y="13"/>
                    <a:pt x="35" y="24"/>
                    <a:pt x="49" y="35"/>
                  </a:cubicBezTo>
                  <a:cubicBezTo>
                    <a:pt x="70" y="51"/>
                    <a:pt x="91" y="67"/>
                    <a:pt x="113" y="83"/>
                  </a:cubicBezTo>
                  <a:cubicBezTo>
                    <a:pt x="113" y="83"/>
                    <a:pt x="114" y="84"/>
                    <a:pt x="115" y="84"/>
                  </a:cubicBezTo>
                  <a:cubicBezTo>
                    <a:pt x="115" y="85"/>
                    <a:pt x="116" y="86"/>
                    <a:pt x="115" y="87"/>
                  </a:cubicBezTo>
                  <a:cubicBezTo>
                    <a:pt x="114" y="88"/>
                    <a:pt x="113" y="88"/>
                    <a:pt x="112" y="88"/>
                  </a:cubicBezTo>
                  <a:cubicBezTo>
                    <a:pt x="111" y="87"/>
                    <a:pt x="111" y="87"/>
                    <a:pt x="110" y="86"/>
                  </a:cubicBezTo>
                  <a:cubicBezTo>
                    <a:pt x="86" y="68"/>
                    <a:pt x="62" y="50"/>
                    <a:pt x="38" y="31"/>
                  </a:cubicBezTo>
                  <a:cubicBezTo>
                    <a:pt x="26" y="23"/>
                    <a:pt x="15" y="14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"/>
            <p:cNvSpPr/>
            <p:nvPr/>
          </p:nvSpPr>
          <p:spPr bwMode="auto">
            <a:xfrm>
              <a:off x="3994151" y="-1119188"/>
              <a:ext cx="679450" cy="517525"/>
            </a:xfrm>
            <a:custGeom>
              <a:avLst/>
              <a:gdLst>
                <a:gd name="T0" fmla="*/ 2 w 109"/>
                <a:gd name="T1" fmla="*/ 0 h 83"/>
                <a:gd name="T2" fmla="*/ 4 w 109"/>
                <a:gd name="T3" fmla="*/ 1 h 83"/>
                <a:gd name="T4" fmla="*/ 6 w 109"/>
                <a:gd name="T5" fmla="*/ 2 h 83"/>
                <a:gd name="T6" fmla="*/ 99 w 109"/>
                <a:gd name="T7" fmla="*/ 73 h 83"/>
                <a:gd name="T8" fmla="*/ 107 w 109"/>
                <a:gd name="T9" fmla="*/ 79 h 83"/>
                <a:gd name="T10" fmla="*/ 108 w 109"/>
                <a:gd name="T11" fmla="*/ 80 h 83"/>
                <a:gd name="T12" fmla="*/ 108 w 109"/>
                <a:gd name="T13" fmla="*/ 82 h 83"/>
                <a:gd name="T14" fmla="*/ 106 w 109"/>
                <a:gd name="T15" fmla="*/ 83 h 83"/>
                <a:gd name="T16" fmla="*/ 103 w 109"/>
                <a:gd name="T17" fmla="*/ 81 h 83"/>
                <a:gd name="T18" fmla="*/ 16 w 109"/>
                <a:gd name="T19" fmla="*/ 15 h 83"/>
                <a:gd name="T20" fmla="*/ 3 w 109"/>
                <a:gd name="T21" fmla="*/ 5 h 83"/>
                <a:gd name="T22" fmla="*/ 1 w 109"/>
                <a:gd name="T23" fmla="*/ 3 h 83"/>
                <a:gd name="T24" fmla="*/ 2 w 10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83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37" y="26"/>
                    <a:pt x="68" y="49"/>
                    <a:pt x="99" y="73"/>
                  </a:cubicBezTo>
                  <a:cubicBezTo>
                    <a:pt x="102" y="75"/>
                    <a:pt x="104" y="77"/>
                    <a:pt x="107" y="79"/>
                  </a:cubicBezTo>
                  <a:cubicBezTo>
                    <a:pt x="107" y="79"/>
                    <a:pt x="107" y="79"/>
                    <a:pt x="108" y="80"/>
                  </a:cubicBezTo>
                  <a:cubicBezTo>
                    <a:pt x="108" y="80"/>
                    <a:pt x="109" y="81"/>
                    <a:pt x="108" y="82"/>
                  </a:cubicBezTo>
                  <a:cubicBezTo>
                    <a:pt x="107" y="83"/>
                    <a:pt x="107" y="83"/>
                    <a:pt x="106" y="83"/>
                  </a:cubicBezTo>
                  <a:cubicBezTo>
                    <a:pt x="105" y="82"/>
                    <a:pt x="104" y="82"/>
                    <a:pt x="103" y="81"/>
                  </a:cubicBezTo>
                  <a:cubicBezTo>
                    <a:pt x="74" y="59"/>
                    <a:pt x="45" y="37"/>
                    <a:pt x="16" y="15"/>
                  </a:cubicBezTo>
                  <a:cubicBezTo>
                    <a:pt x="12" y="12"/>
                    <a:pt x="7" y="8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"/>
            <p:cNvSpPr/>
            <p:nvPr/>
          </p:nvSpPr>
          <p:spPr bwMode="auto">
            <a:xfrm>
              <a:off x="3983038" y="-995363"/>
              <a:ext cx="646113" cy="481013"/>
            </a:xfrm>
            <a:custGeom>
              <a:avLst/>
              <a:gdLst>
                <a:gd name="T0" fmla="*/ 2 w 104"/>
                <a:gd name="T1" fmla="*/ 0 h 77"/>
                <a:gd name="T2" fmla="*/ 5 w 104"/>
                <a:gd name="T3" fmla="*/ 2 h 77"/>
                <a:gd name="T4" fmla="*/ 30 w 104"/>
                <a:gd name="T5" fmla="*/ 19 h 77"/>
                <a:gd name="T6" fmla="*/ 79 w 104"/>
                <a:gd name="T7" fmla="*/ 56 h 77"/>
                <a:gd name="T8" fmla="*/ 100 w 104"/>
                <a:gd name="T9" fmla="*/ 71 h 77"/>
                <a:gd name="T10" fmla="*/ 102 w 104"/>
                <a:gd name="T11" fmla="*/ 72 h 77"/>
                <a:gd name="T12" fmla="*/ 103 w 104"/>
                <a:gd name="T13" fmla="*/ 75 h 77"/>
                <a:gd name="T14" fmla="*/ 100 w 104"/>
                <a:gd name="T15" fmla="*/ 75 h 77"/>
                <a:gd name="T16" fmla="*/ 93 w 104"/>
                <a:gd name="T17" fmla="*/ 71 h 77"/>
                <a:gd name="T18" fmla="*/ 55 w 104"/>
                <a:gd name="T19" fmla="*/ 43 h 77"/>
                <a:gd name="T20" fmla="*/ 4 w 104"/>
                <a:gd name="T21" fmla="*/ 5 h 77"/>
                <a:gd name="T22" fmla="*/ 1 w 104"/>
                <a:gd name="T23" fmla="*/ 3 h 77"/>
                <a:gd name="T24" fmla="*/ 2 w 104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77">
                  <a:moveTo>
                    <a:pt x="2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14" y="7"/>
                    <a:pt x="22" y="13"/>
                    <a:pt x="30" y="19"/>
                  </a:cubicBezTo>
                  <a:cubicBezTo>
                    <a:pt x="46" y="31"/>
                    <a:pt x="63" y="44"/>
                    <a:pt x="79" y="56"/>
                  </a:cubicBezTo>
                  <a:cubicBezTo>
                    <a:pt x="86" y="61"/>
                    <a:pt x="93" y="66"/>
                    <a:pt x="100" y="71"/>
                  </a:cubicBezTo>
                  <a:cubicBezTo>
                    <a:pt x="101" y="71"/>
                    <a:pt x="101" y="72"/>
                    <a:pt x="102" y="72"/>
                  </a:cubicBezTo>
                  <a:cubicBezTo>
                    <a:pt x="103" y="73"/>
                    <a:pt x="104" y="74"/>
                    <a:pt x="103" y="75"/>
                  </a:cubicBezTo>
                  <a:cubicBezTo>
                    <a:pt x="102" y="77"/>
                    <a:pt x="101" y="76"/>
                    <a:pt x="100" y="75"/>
                  </a:cubicBezTo>
                  <a:cubicBezTo>
                    <a:pt x="97" y="74"/>
                    <a:pt x="95" y="72"/>
                    <a:pt x="93" y="71"/>
                  </a:cubicBezTo>
                  <a:cubicBezTo>
                    <a:pt x="80" y="61"/>
                    <a:pt x="68" y="52"/>
                    <a:pt x="55" y="43"/>
                  </a:cubicBezTo>
                  <a:cubicBezTo>
                    <a:pt x="38" y="30"/>
                    <a:pt x="21" y="18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"/>
            <p:cNvSpPr/>
            <p:nvPr/>
          </p:nvSpPr>
          <p:spPr bwMode="auto">
            <a:xfrm>
              <a:off x="3987801" y="-889000"/>
              <a:ext cx="598488" cy="455613"/>
            </a:xfrm>
            <a:custGeom>
              <a:avLst/>
              <a:gdLst>
                <a:gd name="T0" fmla="*/ 96 w 96"/>
                <a:gd name="T1" fmla="*/ 70 h 73"/>
                <a:gd name="T2" fmla="*/ 94 w 96"/>
                <a:gd name="T3" fmla="*/ 72 h 73"/>
                <a:gd name="T4" fmla="*/ 91 w 96"/>
                <a:gd name="T5" fmla="*/ 71 h 73"/>
                <a:gd name="T6" fmla="*/ 3 w 96"/>
                <a:gd name="T7" fmla="*/ 5 h 73"/>
                <a:gd name="T8" fmla="*/ 1 w 96"/>
                <a:gd name="T9" fmla="*/ 3 h 73"/>
                <a:gd name="T10" fmla="*/ 1 w 96"/>
                <a:gd name="T11" fmla="*/ 1 h 73"/>
                <a:gd name="T12" fmla="*/ 3 w 96"/>
                <a:gd name="T13" fmla="*/ 0 h 73"/>
                <a:gd name="T14" fmla="*/ 9 w 96"/>
                <a:gd name="T15" fmla="*/ 4 h 73"/>
                <a:gd name="T16" fmla="*/ 93 w 96"/>
                <a:gd name="T17" fmla="*/ 67 h 73"/>
                <a:gd name="T18" fmla="*/ 96 w 96"/>
                <a:gd name="T19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73">
                  <a:moveTo>
                    <a:pt x="96" y="70"/>
                  </a:moveTo>
                  <a:cubicBezTo>
                    <a:pt x="96" y="72"/>
                    <a:pt x="95" y="73"/>
                    <a:pt x="94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62" y="49"/>
                    <a:pt x="33" y="27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2"/>
                    <a:pt x="7" y="3"/>
                    <a:pt x="9" y="4"/>
                  </a:cubicBezTo>
                  <a:cubicBezTo>
                    <a:pt x="37" y="25"/>
                    <a:pt x="65" y="46"/>
                    <a:pt x="93" y="67"/>
                  </a:cubicBezTo>
                  <a:cubicBezTo>
                    <a:pt x="94" y="68"/>
                    <a:pt x="96" y="69"/>
                    <a:pt x="96" y="7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7"/>
            <p:cNvSpPr/>
            <p:nvPr/>
          </p:nvSpPr>
          <p:spPr bwMode="auto">
            <a:xfrm>
              <a:off x="3987801" y="-808038"/>
              <a:ext cx="542925" cy="423863"/>
            </a:xfrm>
            <a:custGeom>
              <a:avLst/>
              <a:gdLst>
                <a:gd name="T0" fmla="*/ 1 w 87"/>
                <a:gd name="T1" fmla="*/ 0 h 68"/>
                <a:gd name="T2" fmla="*/ 4 w 87"/>
                <a:gd name="T3" fmla="*/ 1 h 68"/>
                <a:gd name="T4" fmla="*/ 23 w 87"/>
                <a:gd name="T5" fmla="*/ 16 h 68"/>
                <a:gd name="T6" fmla="*/ 26 w 87"/>
                <a:gd name="T7" fmla="*/ 18 h 68"/>
                <a:gd name="T8" fmla="*/ 80 w 87"/>
                <a:gd name="T9" fmla="*/ 59 h 68"/>
                <a:gd name="T10" fmla="*/ 85 w 87"/>
                <a:gd name="T11" fmla="*/ 63 h 68"/>
                <a:gd name="T12" fmla="*/ 86 w 87"/>
                <a:gd name="T13" fmla="*/ 66 h 68"/>
                <a:gd name="T14" fmla="*/ 82 w 87"/>
                <a:gd name="T15" fmla="*/ 66 h 68"/>
                <a:gd name="T16" fmla="*/ 68 w 87"/>
                <a:gd name="T17" fmla="*/ 55 h 68"/>
                <a:gd name="T18" fmla="*/ 63 w 87"/>
                <a:gd name="T19" fmla="*/ 51 h 68"/>
                <a:gd name="T20" fmla="*/ 12 w 87"/>
                <a:gd name="T21" fmla="*/ 12 h 68"/>
                <a:gd name="T22" fmla="*/ 2 w 87"/>
                <a:gd name="T23" fmla="*/ 4 h 68"/>
                <a:gd name="T24" fmla="*/ 0 w 87"/>
                <a:gd name="T25" fmla="*/ 2 h 68"/>
                <a:gd name="T26" fmla="*/ 1 w 8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68">
                  <a:moveTo>
                    <a:pt x="1" y="0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10" y="6"/>
                    <a:pt x="17" y="11"/>
                    <a:pt x="23" y="16"/>
                  </a:cubicBezTo>
                  <a:cubicBezTo>
                    <a:pt x="24" y="16"/>
                    <a:pt x="25" y="17"/>
                    <a:pt x="26" y="18"/>
                  </a:cubicBezTo>
                  <a:cubicBezTo>
                    <a:pt x="44" y="32"/>
                    <a:pt x="62" y="46"/>
                    <a:pt x="80" y="59"/>
                  </a:cubicBezTo>
                  <a:cubicBezTo>
                    <a:pt x="82" y="61"/>
                    <a:pt x="83" y="62"/>
                    <a:pt x="85" y="63"/>
                  </a:cubicBezTo>
                  <a:cubicBezTo>
                    <a:pt x="86" y="64"/>
                    <a:pt x="87" y="65"/>
                    <a:pt x="86" y="66"/>
                  </a:cubicBezTo>
                  <a:cubicBezTo>
                    <a:pt x="85" y="67"/>
                    <a:pt x="84" y="68"/>
                    <a:pt x="82" y="66"/>
                  </a:cubicBezTo>
                  <a:cubicBezTo>
                    <a:pt x="78" y="63"/>
                    <a:pt x="73" y="59"/>
                    <a:pt x="68" y="55"/>
                  </a:cubicBezTo>
                  <a:cubicBezTo>
                    <a:pt x="67" y="54"/>
                    <a:pt x="65" y="53"/>
                    <a:pt x="63" y="51"/>
                  </a:cubicBezTo>
                  <a:cubicBezTo>
                    <a:pt x="46" y="38"/>
                    <a:pt x="29" y="25"/>
                    <a:pt x="12" y="12"/>
                  </a:cubicBezTo>
                  <a:cubicBezTo>
                    <a:pt x="9" y="10"/>
                    <a:pt x="5" y="7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"/>
            <p:cNvSpPr/>
            <p:nvPr/>
          </p:nvSpPr>
          <p:spPr bwMode="auto">
            <a:xfrm>
              <a:off x="3970338" y="-714375"/>
              <a:ext cx="473075" cy="355600"/>
            </a:xfrm>
            <a:custGeom>
              <a:avLst/>
              <a:gdLst>
                <a:gd name="T0" fmla="*/ 2 w 76"/>
                <a:gd name="T1" fmla="*/ 0 h 57"/>
                <a:gd name="T2" fmla="*/ 5 w 76"/>
                <a:gd name="T3" fmla="*/ 1 h 57"/>
                <a:gd name="T4" fmla="*/ 19 w 76"/>
                <a:gd name="T5" fmla="*/ 11 h 57"/>
                <a:gd name="T6" fmla="*/ 73 w 76"/>
                <a:gd name="T7" fmla="*/ 51 h 57"/>
                <a:gd name="T8" fmla="*/ 75 w 76"/>
                <a:gd name="T9" fmla="*/ 53 h 57"/>
                <a:gd name="T10" fmla="*/ 75 w 76"/>
                <a:gd name="T11" fmla="*/ 56 h 57"/>
                <a:gd name="T12" fmla="*/ 73 w 76"/>
                <a:gd name="T13" fmla="*/ 56 h 57"/>
                <a:gd name="T14" fmla="*/ 71 w 76"/>
                <a:gd name="T15" fmla="*/ 55 h 57"/>
                <a:gd name="T16" fmla="*/ 4 w 76"/>
                <a:gd name="T17" fmla="*/ 5 h 57"/>
                <a:gd name="T18" fmla="*/ 1 w 76"/>
                <a:gd name="T19" fmla="*/ 3 h 57"/>
                <a:gd name="T20" fmla="*/ 2 w 76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7">
                  <a:moveTo>
                    <a:pt x="2" y="0"/>
                  </a:moveTo>
                  <a:cubicBezTo>
                    <a:pt x="4" y="0"/>
                    <a:pt x="4" y="1"/>
                    <a:pt x="5" y="1"/>
                  </a:cubicBezTo>
                  <a:cubicBezTo>
                    <a:pt x="10" y="4"/>
                    <a:pt x="14" y="8"/>
                    <a:pt x="19" y="11"/>
                  </a:cubicBezTo>
                  <a:cubicBezTo>
                    <a:pt x="37" y="24"/>
                    <a:pt x="55" y="38"/>
                    <a:pt x="73" y="51"/>
                  </a:cubicBezTo>
                  <a:cubicBezTo>
                    <a:pt x="74" y="52"/>
                    <a:pt x="74" y="52"/>
                    <a:pt x="75" y="53"/>
                  </a:cubicBezTo>
                  <a:cubicBezTo>
                    <a:pt x="76" y="54"/>
                    <a:pt x="76" y="55"/>
                    <a:pt x="75" y="56"/>
                  </a:cubicBezTo>
                  <a:cubicBezTo>
                    <a:pt x="75" y="57"/>
                    <a:pt x="74" y="57"/>
                    <a:pt x="73" y="56"/>
                  </a:cubicBezTo>
                  <a:cubicBezTo>
                    <a:pt x="72" y="56"/>
                    <a:pt x="72" y="55"/>
                    <a:pt x="71" y="55"/>
                  </a:cubicBezTo>
                  <a:cubicBezTo>
                    <a:pt x="48" y="38"/>
                    <a:pt x="26" y="22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9"/>
            <p:cNvSpPr/>
            <p:nvPr/>
          </p:nvSpPr>
          <p:spPr bwMode="auto">
            <a:xfrm>
              <a:off x="3970338" y="-639762"/>
              <a:ext cx="298450" cy="225425"/>
            </a:xfrm>
            <a:custGeom>
              <a:avLst/>
              <a:gdLst>
                <a:gd name="T0" fmla="*/ 48 w 48"/>
                <a:gd name="T1" fmla="*/ 34 h 36"/>
                <a:gd name="T2" fmla="*/ 45 w 48"/>
                <a:gd name="T3" fmla="*/ 36 h 36"/>
                <a:gd name="T4" fmla="*/ 43 w 48"/>
                <a:gd name="T5" fmla="*/ 34 h 36"/>
                <a:gd name="T6" fmla="*/ 3 w 48"/>
                <a:gd name="T7" fmla="*/ 4 h 36"/>
                <a:gd name="T8" fmla="*/ 1 w 48"/>
                <a:gd name="T9" fmla="*/ 1 h 36"/>
                <a:gd name="T10" fmla="*/ 5 w 48"/>
                <a:gd name="T11" fmla="*/ 1 h 36"/>
                <a:gd name="T12" fmla="*/ 23 w 48"/>
                <a:gd name="T13" fmla="*/ 15 h 36"/>
                <a:gd name="T14" fmla="*/ 46 w 48"/>
                <a:gd name="T15" fmla="*/ 31 h 36"/>
                <a:gd name="T16" fmla="*/ 48 w 48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6">
                  <a:moveTo>
                    <a:pt x="48" y="34"/>
                  </a:moveTo>
                  <a:cubicBezTo>
                    <a:pt x="48" y="35"/>
                    <a:pt x="47" y="36"/>
                    <a:pt x="45" y="36"/>
                  </a:cubicBezTo>
                  <a:cubicBezTo>
                    <a:pt x="44" y="36"/>
                    <a:pt x="44" y="35"/>
                    <a:pt x="43" y="34"/>
                  </a:cubicBezTo>
                  <a:cubicBezTo>
                    <a:pt x="29" y="24"/>
                    <a:pt x="16" y="14"/>
                    <a:pt x="3" y="4"/>
                  </a:cubicBezTo>
                  <a:cubicBezTo>
                    <a:pt x="2" y="4"/>
                    <a:pt x="0" y="3"/>
                    <a:pt x="1" y="1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1" y="6"/>
                    <a:pt x="17" y="10"/>
                    <a:pt x="23" y="15"/>
                  </a:cubicBezTo>
                  <a:cubicBezTo>
                    <a:pt x="30" y="20"/>
                    <a:pt x="38" y="26"/>
                    <a:pt x="46" y="31"/>
                  </a:cubicBezTo>
                  <a:cubicBezTo>
                    <a:pt x="47" y="32"/>
                    <a:pt x="47" y="33"/>
                    <a:pt x="48" y="34"/>
                  </a:cubicBezTo>
                  <a:close/>
                </a:path>
              </a:pathLst>
            </a:custGeom>
            <a:solidFill>
              <a:srgbClr val="9D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507" y="471805"/>
            <a:ext cx="10488930" cy="6226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4904453" y="3239573"/>
            <a:ext cx="4822722" cy="1519084"/>
            <a:chOff x="4904453" y="3239573"/>
            <a:chExt cx="4822722" cy="1519084"/>
          </a:xfrm>
        </p:grpSpPr>
        <p:sp>
          <p:nvSpPr>
            <p:cNvPr id="14" name="Rectangle: Rounded Corners 13"/>
            <p:cNvSpPr/>
            <p:nvPr/>
          </p:nvSpPr>
          <p:spPr>
            <a:xfrm>
              <a:off x="4904453" y="3239573"/>
              <a:ext cx="4822722" cy="15190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546100" dir="2700000" sx="83000" sy="83000" algn="tl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60988" y="3337396"/>
              <a:ext cx="470965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0" dirty="0">
                  <a:solidFill>
                    <a:schemeClr val="accent5"/>
                  </a:solidFill>
                  <a:cs typeface="+mn-ea"/>
                  <a:sym typeface="+mn-lt"/>
                </a:rPr>
                <a:t>The End</a:t>
              </a:r>
              <a:endParaRPr lang="en-GB" sz="8000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2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2464825" y="2128839"/>
            <a:ext cx="4822722" cy="1519084"/>
            <a:chOff x="2464825" y="2128839"/>
            <a:chExt cx="4822722" cy="1519084"/>
          </a:xfrm>
        </p:grpSpPr>
        <p:sp>
          <p:nvSpPr>
            <p:cNvPr id="17" name="Rectangle: Rounded Corners 16"/>
            <p:cNvSpPr/>
            <p:nvPr/>
          </p:nvSpPr>
          <p:spPr>
            <a:xfrm>
              <a:off x="2464825" y="2128839"/>
              <a:ext cx="4822722" cy="15190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546100" dir="2700000" sx="83000" sy="83000" algn="tl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21360" y="2226662"/>
              <a:ext cx="470965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600">
                  <a:solidFill>
                    <a:schemeClr val="accent6"/>
                  </a:solidFill>
                  <a:cs typeface="+mn-ea"/>
                  <a:sym typeface="+mn-lt"/>
                </a:rPr>
                <a:t>Thank You </a:t>
              </a:r>
              <a:endParaRPr lang="en-GB" sz="660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Freeform: Shape 2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73063" y="5554313"/>
            <a:ext cx="906132" cy="504283"/>
          </a:xfrm>
          <a:custGeom>
            <a:avLst/>
            <a:gdLst>
              <a:gd name="connsiteX0" fmla="*/ 9836 w 1095375"/>
              <a:gd name="connsiteY0" fmla="*/ 399874 h 609600"/>
              <a:gd name="connsiteX1" fmla="*/ 926141 w 1095375"/>
              <a:gd name="connsiteY1" fmla="*/ 449404 h 609600"/>
              <a:gd name="connsiteX2" fmla="*/ 606101 w 1095375"/>
              <a:gd name="connsiteY2" fmla="*/ 102694 h 609600"/>
              <a:gd name="connsiteX3" fmla="*/ 9836 w 1095375"/>
              <a:gd name="connsiteY3" fmla="*/ 399874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5375" h="609600">
                <a:moveTo>
                  <a:pt x="9836" y="399874"/>
                </a:moveTo>
                <a:cubicBezTo>
                  <a:pt x="-81604" y="551322"/>
                  <a:pt x="483229" y="769444"/>
                  <a:pt x="926141" y="449404"/>
                </a:cubicBezTo>
                <a:cubicBezTo>
                  <a:pt x="1332859" y="156034"/>
                  <a:pt x="949001" y="-170674"/>
                  <a:pt x="606101" y="102694"/>
                </a:cubicBezTo>
                <a:cubicBezTo>
                  <a:pt x="263201" y="377014"/>
                  <a:pt x="70796" y="297957"/>
                  <a:pt x="9836" y="399874"/>
                </a:cubicBezTo>
                <a:close/>
              </a:path>
            </a:pathLst>
          </a:custGeom>
          <a:solidFill>
            <a:schemeClr val="accent5">
              <a:alpha val="41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6" name="Freeform: Shape 2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10369401" y="733468"/>
            <a:ext cx="2181523" cy="2272964"/>
          </a:xfrm>
          <a:custGeom>
            <a:avLst/>
            <a:gdLst>
              <a:gd name="connsiteX0" fmla="*/ 127835 w 1590675"/>
              <a:gd name="connsiteY0" fmla="*/ 692754 h 1657350"/>
              <a:gd name="connsiteX1" fmla="*/ 77353 w 1590675"/>
              <a:gd name="connsiteY1" fmla="*/ 1431894 h 1657350"/>
              <a:gd name="connsiteX2" fmla="*/ 1012708 w 1590675"/>
              <a:gd name="connsiteY2" fmla="*/ 1276636 h 1657350"/>
              <a:gd name="connsiteX3" fmla="*/ 1316556 w 1590675"/>
              <a:gd name="connsiteY3" fmla="*/ 1147096 h 1657350"/>
              <a:gd name="connsiteX4" fmla="*/ 1569920 w 1590675"/>
              <a:gd name="connsiteY4" fmla="*/ 755619 h 1657350"/>
              <a:gd name="connsiteX5" fmla="*/ 764105 w 1590675"/>
              <a:gd name="connsiteY5" fmla="*/ 424149 h 1657350"/>
              <a:gd name="connsiteX6" fmla="*/ 224990 w 1590675"/>
              <a:gd name="connsiteY6" fmla="*/ 15526 h 1657350"/>
              <a:gd name="connsiteX7" fmla="*/ 127835 w 1590675"/>
              <a:gd name="connsiteY7" fmla="*/ 692754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0675" h="1657350">
                <a:moveTo>
                  <a:pt x="127835" y="692754"/>
                </a:moveTo>
                <a:cubicBezTo>
                  <a:pt x="184985" y="850869"/>
                  <a:pt x="-143627" y="1093756"/>
                  <a:pt x="77353" y="1431894"/>
                </a:cubicBezTo>
                <a:cubicBezTo>
                  <a:pt x="325003" y="1810989"/>
                  <a:pt x="853640" y="1710024"/>
                  <a:pt x="1012708" y="1276636"/>
                </a:cubicBezTo>
                <a:cubicBezTo>
                  <a:pt x="1052713" y="1167099"/>
                  <a:pt x="1183206" y="1151859"/>
                  <a:pt x="1316556" y="1147096"/>
                </a:cubicBezTo>
                <a:cubicBezTo>
                  <a:pt x="1577540" y="1138524"/>
                  <a:pt x="1644215" y="880396"/>
                  <a:pt x="1569920" y="755619"/>
                </a:cubicBezTo>
                <a:cubicBezTo>
                  <a:pt x="1391803" y="457486"/>
                  <a:pt x="887930" y="581311"/>
                  <a:pt x="764105" y="424149"/>
                </a:cubicBezTo>
                <a:cubicBezTo>
                  <a:pt x="663140" y="296514"/>
                  <a:pt x="498358" y="-80676"/>
                  <a:pt x="224990" y="15526"/>
                </a:cubicBezTo>
                <a:cubicBezTo>
                  <a:pt x="-116005" y="135541"/>
                  <a:pt x="65923" y="522256"/>
                  <a:pt x="127835" y="69275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31" name="Group 3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3742588" y="1138155"/>
            <a:ext cx="4706824" cy="520042"/>
            <a:chOff x="3730420" y="1138155"/>
            <a:chExt cx="4706824" cy="520042"/>
          </a:xfrm>
        </p:grpSpPr>
        <p:grpSp>
          <p:nvGrpSpPr>
            <p:cNvPr id="27" name="Group 26"/>
            <p:cNvGrpSpPr/>
            <p:nvPr/>
          </p:nvGrpSpPr>
          <p:grpSpPr>
            <a:xfrm>
              <a:off x="3730420" y="1138155"/>
              <a:ext cx="401524" cy="520042"/>
              <a:chOff x="3730420" y="1177977"/>
              <a:chExt cx="401524" cy="520042"/>
            </a:xfrm>
          </p:grpSpPr>
          <p:sp>
            <p:nvSpPr>
              <p:cNvPr id="23" name="Freeform: Shape 22"/>
              <p:cNvSpPr/>
              <p:nvPr/>
            </p:nvSpPr>
            <p:spPr>
              <a:xfrm>
                <a:off x="3856165" y="1177977"/>
                <a:ext cx="275779" cy="323056"/>
              </a:xfrm>
              <a:custGeom>
                <a:avLst/>
                <a:gdLst>
                  <a:gd name="connsiteX0" fmla="*/ 323290 w 333375"/>
                  <a:gd name="connsiteY0" fmla="*/ 0 h 390525"/>
                  <a:gd name="connsiteX1" fmla="*/ 148030 w 333375"/>
                  <a:gd name="connsiteY1" fmla="*/ 354330 h 390525"/>
                  <a:gd name="connsiteX2" fmla="*/ 69925 w 333375"/>
                  <a:gd name="connsiteY2" fmla="*/ 186690 h 390525"/>
                  <a:gd name="connsiteX3" fmla="*/ 323290 w 333375"/>
                  <a:gd name="connsiteY3" fmla="*/ 0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375" h="390525">
                    <a:moveTo>
                      <a:pt x="323290" y="0"/>
                    </a:moveTo>
                    <a:cubicBezTo>
                      <a:pt x="387108" y="953"/>
                      <a:pt x="248995" y="246697"/>
                      <a:pt x="148030" y="354330"/>
                    </a:cubicBezTo>
                    <a:cubicBezTo>
                      <a:pt x="47065" y="461963"/>
                      <a:pt x="-82475" y="328613"/>
                      <a:pt x="69925" y="186690"/>
                    </a:cubicBezTo>
                    <a:cubicBezTo>
                      <a:pt x="222325" y="43815"/>
                      <a:pt x="303288" y="0"/>
                      <a:pt x="3232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24" name="Freeform: Shape 23"/>
              <p:cNvSpPr/>
              <p:nvPr/>
            </p:nvSpPr>
            <p:spPr>
              <a:xfrm>
                <a:off x="3730420" y="1556190"/>
                <a:ext cx="141829" cy="141829"/>
              </a:xfrm>
              <a:custGeom>
                <a:avLst/>
                <a:gdLst>
                  <a:gd name="connsiteX0" fmla="*/ 177165 w 171450"/>
                  <a:gd name="connsiteY0" fmla="*/ 88583 h 171450"/>
                  <a:gd name="connsiteX1" fmla="*/ 88583 w 171450"/>
                  <a:gd name="connsiteY1" fmla="*/ 177165 h 171450"/>
                  <a:gd name="connsiteX2" fmla="*/ 0 w 171450"/>
                  <a:gd name="connsiteY2" fmla="*/ 88583 h 171450"/>
                  <a:gd name="connsiteX3" fmla="*/ 88583 w 171450"/>
                  <a:gd name="connsiteY3" fmla="*/ 0 h 171450"/>
                  <a:gd name="connsiteX4" fmla="*/ 177165 w 171450"/>
                  <a:gd name="connsiteY4" fmla="*/ 88583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171450">
                    <a:moveTo>
                      <a:pt x="177165" y="88583"/>
                    </a:moveTo>
                    <a:cubicBezTo>
                      <a:pt x="177165" y="137505"/>
                      <a:pt x="137505" y="177165"/>
                      <a:pt x="88583" y="177165"/>
                    </a:cubicBezTo>
                    <a:cubicBezTo>
                      <a:pt x="39660" y="177165"/>
                      <a:pt x="0" y="137505"/>
                      <a:pt x="0" y="88583"/>
                    </a:cubicBezTo>
                    <a:cubicBezTo>
                      <a:pt x="0" y="39660"/>
                      <a:pt x="39660" y="0"/>
                      <a:pt x="88583" y="0"/>
                    </a:cubicBezTo>
                    <a:cubicBezTo>
                      <a:pt x="137505" y="0"/>
                      <a:pt x="177165" y="39660"/>
                      <a:pt x="177165" y="885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 rot="10800000">
              <a:off x="8035720" y="1138155"/>
              <a:ext cx="401524" cy="520042"/>
              <a:chOff x="3730420" y="1177977"/>
              <a:chExt cx="401524" cy="520042"/>
            </a:xfrm>
          </p:grpSpPr>
          <p:sp>
            <p:nvSpPr>
              <p:cNvPr id="29" name="Freeform: Shape 28"/>
              <p:cNvSpPr/>
              <p:nvPr/>
            </p:nvSpPr>
            <p:spPr>
              <a:xfrm>
                <a:off x="3856165" y="1177977"/>
                <a:ext cx="275779" cy="323056"/>
              </a:xfrm>
              <a:custGeom>
                <a:avLst/>
                <a:gdLst>
                  <a:gd name="connsiteX0" fmla="*/ 323290 w 333375"/>
                  <a:gd name="connsiteY0" fmla="*/ 0 h 390525"/>
                  <a:gd name="connsiteX1" fmla="*/ 148030 w 333375"/>
                  <a:gd name="connsiteY1" fmla="*/ 354330 h 390525"/>
                  <a:gd name="connsiteX2" fmla="*/ 69925 w 333375"/>
                  <a:gd name="connsiteY2" fmla="*/ 186690 h 390525"/>
                  <a:gd name="connsiteX3" fmla="*/ 323290 w 333375"/>
                  <a:gd name="connsiteY3" fmla="*/ 0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375" h="390525">
                    <a:moveTo>
                      <a:pt x="323290" y="0"/>
                    </a:moveTo>
                    <a:cubicBezTo>
                      <a:pt x="387108" y="953"/>
                      <a:pt x="248995" y="246697"/>
                      <a:pt x="148030" y="354330"/>
                    </a:cubicBezTo>
                    <a:cubicBezTo>
                      <a:pt x="47065" y="461963"/>
                      <a:pt x="-82475" y="328613"/>
                      <a:pt x="69925" y="186690"/>
                    </a:cubicBezTo>
                    <a:cubicBezTo>
                      <a:pt x="222325" y="43815"/>
                      <a:pt x="303288" y="0"/>
                      <a:pt x="3232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0" name="Freeform: Shape 29"/>
              <p:cNvSpPr/>
              <p:nvPr/>
            </p:nvSpPr>
            <p:spPr>
              <a:xfrm>
                <a:off x="3730420" y="1556190"/>
                <a:ext cx="141829" cy="141829"/>
              </a:xfrm>
              <a:custGeom>
                <a:avLst/>
                <a:gdLst>
                  <a:gd name="connsiteX0" fmla="*/ 177165 w 171450"/>
                  <a:gd name="connsiteY0" fmla="*/ 88583 h 171450"/>
                  <a:gd name="connsiteX1" fmla="*/ 88583 w 171450"/>
                  <a:gd name="connsiteY1" fmla="*/ 177165 h 171450"/>
                  <a:gd name="connsiteX2" fmla="*/ 0 w 171450"/>
                  <a:gd name="connsiteY2" fmla="*/ 88583 h 171450"/>
                  <a:gd name="connsiteX3" fmla="*/ 88583 w 171450"/>
                  <a:gd name="connsiteY3" fmla="*/ 0 h 171450"/>
                  <a:gd name="connsiteX4" fmla="*/ 177165 w 171450"/>
                  <a:gd name="connsiteY4" fmla="*/ 88583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171450">
                    <a:moveTo>
                      <a:pt x="177165" y="88583"/>
                    </a:moveTo>
                    <a:cubicBezTo>
                      <a:pt x="177165" y="137505"/>
                      <a:pt x="137505" y="177165"/>
                      <a:pt x="88583" y="177165"/>
                    </a:cubicBezTo>
                    <a:cubicBezTo>
                      <a:pt x="39660" y="177165"/>
                      <a:pt x="0" y="137505"/>
                      <a:pt x="0" y="88583"/>
                    </a:cubicBezTo>
                    <a:cubicBezTo>
                      <a:pt x="0" y="39660"/>
                      <a:pt x="39660" y="0"/>
                      <a:pt x="88583" y="0"/>
                    </a:cubicBezTo>
                    <a:cubicBezTo>
                      <a:pt x="137505" y="0"/>
                      <a:pt x="177165" y="39660"/>
                      <a:pt x="177165" y="885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3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312912" y="3132482"/>
            <a:ext cx="354681" cy="296531"/>
            <a:chOff x="356813" y="4730723"/>
            <a:chExt cx="244804" cy="204668"/>
          </a:xfrm>
          <a:solidFill>
            <a:schemeClr val="accent6"/>
          </a:solidFill>
        </p:grpSpPr>
        <p:sp>
          <p:nvSpPr>
            <p:cNvPr id="33" name="Freeform: Shape 32"/>
            <p:cNvSpPr/>
            <p:nvPr/>
          </p:nvSpPr>
          <p:spPr>
            <a:xfrm>
              <a:off x="356813" y="4817200"/>
              <a:ext cx="118191" cy="118191"/>
            </a:xfrm>
            <a:custGeom>
              <a:avLst/>
              <a:gdLst>
                <a:gd name="connsiteX0" fmla="*/ 142875 w 142875"/>
                <a:gd name="connsiteY0" fmla="*/ 71437 h 142875"/>
                <a:gd name="connsiteX1" fmla="*/ 71438 w 142875"/>
                <a:gd name="connsiteY1" fmla="*/ 142875 h 142875"/>
                <a:gd name="connsiteX2" fmla="*/ 0 w 142875"/>
                <a:gd name="connsiteY2" fmla="*/ 71437 h 142875"/>
                <a:gd name="connsiteX3" fmla="*/ 71438 w 142875"/>
                <a:gd name="connsiteY3" fmla="*/ 0 h 142875"/>
                <a:gd name="connsiteX4" fmla="*/ 142875 w 142875"/>
                <a:gd name="connsiteY4" fmla="*/ 7143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2875" y="71437"/>
                  </a:moveTo>
                  <a:cubicBezTo>
                    <a:pt x="142875" y="110891"/>
                    <a:pt x="110892" y="142875"/>
                    <a:pt x="71438" y="142875"/>
                  </a:cubicBezTo>
                  <a:cubicBezTo>
                    <a:pt x="31984" y="142875"/>
                    <a:pt x="0" y="110891"/>
                    <a:pt x="0" y="71437"/>
                  </a:cubicBezTo>
                  <a:cubicBezTo>
                    <a:pt x="0" y="31983"/>
                    <a:pt x="31984" y="0"/>
                    <a:pt x="71438" y="0"/>
                  </a:cubicBezTo>
                  <a:cubicBezTo>
                    <a:pt x="110892" y="0"/>
                    <a:pt x="142875" y="31983"/>
                    <a:pt x="142875" y="714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34" name="Freeform: Shape 33"/>
            <p:cNvSpPr/>
            <p:nvPr/>
          </p:nvSpPr>
          <p:spPr>
            <a:xfrm>
              <a:off x="554341" y="4730723"/>
              <a:ext cx="47276" cy="47276"/>
            </a:xfrm>
            <a:custGeom>
              <a:avLst/>
              <a:gdLst>
                <a:gd name="connsiteX0" fmla="*/ 64770 w 57150"/>
                <a:gd name="connsiteY0" fmla="*/ 32385 h 57150"/>
                <a:gd name="connsiteX1" fmla="*/ 32385 w 57150"/>
                <a:gd name="connsiteY1" fmla="*/ 64770 h 57150"/>
                <a:gd name="connsiteX2" fmla="*/ 0 w 57150"/>
                <a:gd name="connsiteY2" fmla="*/ 32385 h 57150"/>
                <a:gd name="connsiteX3" fmla="*/ 32385 w 57150"/>
                <a:gd name="connsiteY3" fmla="*/ 0 h 57150"/>
                <a:gd name="connsiteX4" fmla="*/ 64770 w 57150"/>
                <a:gd name="connsiteY4" fmla="*/ 3238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64770" y="32385"/>
                  </a:moveTo>
                  <a:cubicBezTo>
                    <a:pt x="64770" y="50271"/>
                    <a:pt x="50271" y="64770"/>
                    <a:pt x="32385" y="64770"/>
                  </a:cubicBezTo>
                  <a:cubicBezTo>
                    <a:pt x="14499" y="64770"/>
                    <a:pt x="0" y="50271"/>
                    <a:pt x="0" y="32385"/>
                  </a:cubicBezTo>
                  <a:cubicBezTo>
                    <a:pt x="0" y="14499"/>
                    <a:pt x="14499" y="0"/>
                    <a:pt x="32385" y="0"/>
                  </a:cubicBezTo>
                  <a:cubicBezTo>
                    <a:pt x="50271" y="0"/>
                    <a:pt x="64770" y="14499"/>
                    <a:pt x="64770" y="32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4" name="Auto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>
            <a:spLocks noChangeAspect="1" noChangeArrowheads="1" noTextEdit="1"/>
          </p:cNvSpPr>
          <p:nvPr/>
        </p:nvSpPr>
        <p:spPr bwMode="auto">
          <a:xfrm>
            <a:off x="-1562100" y="1949450"/>
            <a:ext cx="1935163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 bwMode="auto">
          <a:xfrm>
            <a:off x="-56705" y="4443063"/>
            <a:ext cx="1287463" cy="1111250"/>
          </a:xfrm>
          <a:custGeom>
            <a:avLst/>
            <a:gdLst>
              <a:gd name="T0" fmla="*/ 2 w 341"/>
              <a:gd name="T1" fmla="*/ 137 h 295"/>
              <a:gd name="T2" fmla="*/ 49 w 341"/>
              <a:gd name="T3" fmla="*/ 24 h 295"/>
              <a:gd name="T4" fmla="*/ 139 w 341"/>
              <a:gd name="T5" fmla="*/ 56 h 295"/>
              <a:gd name="T6" fmla="*/ 217 w 341"/>
              <a:gd name="T7" fmla="*/ 140 h 295"/>
              <a:gd name="T8" fmla="*/ 300 w 341"/>
              <a:gd name="T9" fmla="*/ 187 h 295"/>
              <a:gd name="T10" fmla="*/ 225 w 341"/>
              <a:gd name="T11" fmla="*/ 284 h 295"/>
              <a:gd name="T12" fmla="*/ 77 w 341"/>
              <a:gd name="T13" fmla="*/ 285 h 295"/>
              <a:gd name="T14" fmla="*/ 7 w 341"/>
              <a:gd name="T15" fmla="*/ 222 h 295"/>
              <a:gd name="T16" fmla="*/ 2 w 341"/>
              <a:gd name="T17" fmla="*/ 137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1" h="295">
                <a:moveTo>
                  <a:pt x="2" y="137"/>
                </a:moveTo>
                <a:cubicBezTo>
                  <a:pt x="7" y="97"/>
                  <a:pt x="12" y="48"/>
                  <a:pt x="49" y="24"/>
                </a:cubicBezTo>
                <a:cubicBezTo>
                  <a:pt x="86" y="0"/>
                  <a:pt x="120" y="22"/>
                  <a:pt x="139" y="56"/>
                </a:cubicBezTo>
                <a:cubicBezTo>
                  <a:pt x="160" y="91"/>
                  <a:pt x="179" y="121"/>
                  <a:pt x="217" y="140"/>
                </a:cubicBezTo>
                <a:cubicBezTo>
                  <a:pt x="245" y="153"/>
                  <a:pt x="280" y="161"/>
                  <a:pt x="300" y="187"/>
                </a:cubicBezTo>
                <a:cubicBezTo>
                  <a:pt x="341" y="244"/>
                  <a:pt x="270" y="276"/>
                  <a:pt x="225" y="284"/>
                </a:cubicBezTo>
                <a:cubicBezTo>
                  <a:pt x="177" y="292"/>
                  <a:pt x="124" y="295"/>
                  <a:pt x="77" y="285"/>
                </a:cubicBezTo>
                <a:cubicBezTo>
                  <a:pt x="38" y="277"/>
                  <a:pt x="15" y="263"/>
                  <a:pt x="7" y="222"/>
                </a:cubicBezTo>
                <a:cubicBezTo>
                  <a:pt x="2" y="195"/>
                  <a:pt x="0" y="165"/>
                  <a:pt x="2" y="137"/>
                </a:cubicBezTo>
                <a:close/>
              </a:path>
            </a:pathLst>
          </a:custGeom>
          <a:solidFill>
            <a:srgbClr val="EFAB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 bwMode="auto">
          <a:xfrm>
            <a:off x="1993803" y="1461211"/>
            <a:ext cx="1480451" cy="2868507"/>
          </a:xfrm>
          <a:custGeom>
            <a:avLst/>
            <a:gdLst>
              <a:gd name="T0" fmla="*/ 87 w 290"/>
              <a:gd name="T1" fmla="*/ 64 h 562"/>
              <a:gd name="T2" fmla="*/ 80 w 290"/>
              <a:gd name="T3" fmla="*/ 70 h 562"/>
              <a:gd name="T4" fmla="*/ 79 w 290"/>
              <a:gd name="T5" fmla="*/ 57 h 562"/>
              <a:gd name="T6" fmla="*/ 42 w 290"/>
              <a:gd name="T7" fmla="*/ 27 h 562"/>
              <a:gd name="T8" fmla="*/ 35 w 290"/>
              <a:gd name="T9" fmla="*/ 39 h 562"/>
              <a:gd name="T10" fmla="*/ 32 w 290"/>
              <a:gd name="T11" fmla="*/ 23 h 562"/>
              <a:gd name="T12" fmla="*/ 12 w 290"/>
              <a:gd name="T13" fmla="*/ 19 h 562"/>
              <a:gd name="T14" fmla="*/ 9 w 290"/>
              <a:gd name="T15" fmla="*/ 1 h 562"/>
              <a:gd name="T16" fmla="*/ 14 w 290"/>
              <a:gd name="T17" fmla="*/ 15 h 562"/>
              <a:gd name="T18" fmla="*/ 56 w 290"/>
              <a:gd name="T19" fmla="*/ 30 h 562"/>
              <a:gd name="T20" fmla="*/ 65 w 290"/>
              <a:gd name="T21" fmla="*/ 24 h 562"/>
              <a:gd name="T22" fmla="*/ 68 w 290"/>
              <a:gd name="T23" fmla="*/ 37 h 562"/>
              <a:gd name="T24" fmla="*/ 103 w 290"/>
              <a:gd name="T25" fmla="*/ 85 h 562"/>
              <a:gd name="T26" fmla="*/ 124 w 290"/>
              <a:gd name="T27" fmla="*/ 60 h 562"/>
              <a:gd name="T28" fmla="*/ 129 w 290"/>
              <a:gd name="T29" fmla="*/ 65 h 562"/>
              <a:gd name="T30" fmla="*/ 108 w 290"/>
              <a:gd name="T31" fmla="*/ 93 h 562"/>
              <a:gd name="T32" fmla="*/ 110 w 290"/>
              <a:gd name="T33" fmla="*/ 130 h 562"/>
              <a:gd name="T34" fmla="*/ 108 w 290"/>
              <a:gd name="T35" fmla="*/ 172 h 562"/>
              <a:gd name="T36" fmla="*/ 134 w 290"/>
              <a:gd name="T37" fmla="*/ 157 h 562"/>
              <a:gd name="T38" fmla="*/ 157 w 290"/>
              <a:gd name="T39" fmla="*/ 155 h 562"/>
              <a:gd name="T40" fmla="*/ 160 w 290"/>
              <a:gd name="T41" fmla="*/ 161 h 562"/>
              <a:gd name="T42" fmla="*/ 113 w 290"/>
              <a:gd name="T43" fmla="*/ 182 h 562"/>
              <a:gd name="T44" fmla="*/ 106 w 290"/>
              <a:gd name="T45" fmla="*/ 185 h 562"/>
              <a:gd name="T46" fmla="*/ 101 w 290"/>
              <a:gd name="T47" fmla="*/ 223 h 562"/>
              <a:gd name="T48" fmla="*/ 101 w 290"/>
              <a:gd name="T49" fmla="*/ 253 h 562"/>
              <a:gd name="T50" fmla="*/ 124 w 290"/>
              <a:gd name="T51" fmla="*/ 234 h 562"/>
              <a:gd name="T52" fmla="*/ 160 w 290"/>
              <a:gd name="T53" fmla="*/ 234 h 562"/>
              <a:gd name="T54" fmla="*/ 153 w 290"/>
              <a:gd name="T55" fmla="*/ 246 h 562"/>
              <a:gd name="T56" fmla="*/ 103 w 290"/>
              <a:gd name="T57" fmla="*/ 263 h 562"/>
              <a:gd name="T58" fmla="*/ 108 w 290"/>
              <a:gd name="T59" fmla="*/ 293 h 562"/>
              <a:gd name="T60" fmla="*/ 156 w 290"/>
              <a:gd name="T61" fmla="*/ 375 h 562"/>
              <a:gd name="T62" fmla="*/ 222 w 290"/>
              <a:gd name="T63" fmla="*/ 444 h 562"/>
              <a:gd name="T64" fmla="*/ 279 w 290"/>
              <a:gd name="T65" fmla="*/ 513 h 562"/>
              <a:gd name="T66" fmla="*/ 290 w 290"/>
              <a:gd name="T67" fmla="*/ 560 h 562"/>
              <a:gd name="T68" fmla="*/ 287 w 290"/>
              <a:gd name="T69" fmla="*/ 562 h 562"/>
              <a:gd name="T70" fmla="*/ 280 w 290"/>
              <a:gd name="T71" fmla="*/ 525 h 562"/>
              <a:gd name="T72" fmla="*/ 221 w 290"/>
              <a:gd name="T73" fmla="*/ 448 h 562"/>
              <a:gd name="T74" fmla="*/ 136 w 290"/>
              <a:gd name="T75" fmla="*/ 355 h 562"/>
              <a:gd name="T76" fmla="*/ 110 w 290"/>
              <a:gd name="T77" fmla="*/ 315 h 562"/>
              <a:gd name="T78" fmla="*/ 55 w 290"/>
              <a:gd name="T79" fmla="*/ 318 h 562"/>
              <a:gd name="T80" fmla="*/ 43 w 290"/>
              <a:gd name="T81" fmla="*/ 311 h 562"/>
              <a:gd name="T82" fmla="*/ 61 w 290"/>
              <a:gd name="T83" fmla="*/ 301 h 562"/>
              <a:gd name="T84" fmla="*/ 105 w 290"/>
              <a:gd name="T85" fmla="*/ 304 h 562"/>
              <a:gd name="T86" fmla="*/ 107 w 290"/>
              <a:gd name="T87" fmla="*/ 301 h 562"/>
              <a:gd name="T88" fmla="*/ 97 w 290"/>
              <a:gd name="T89" fmla="*/ 232 h 562"/>
              <a:gd name="T90" fmla="*/ 96 w 290"/>
              <a:gd name="T91" fmla="*/ 221 h 562"/>
              <a:gd name="T92" fmla="*/ 51 w 290"/>
              <a:gd name="T93" fmla="*/ 198 h 562"/>
              <a:gd name="T94" fmla="*/ 36 w 290"/>
              <a:gd name="T95" fmla="*/ 180 h 562"/>
              <a:gd name="T96" fmla="*/ 62 w 290"/>
              <a:gd name="T97" fmla="*/ 178 h 562"/>
              <a:gd name="T98" fmla="*/ 99 w 290"/>
              <a:gd name="T99" fmla="*/ 206 h 562"/>
              <a:gd name="T100" fmla="*/ 100 w 290"/>
              <a:gd name="T101" fmla="*/ 204 h 562"/>
              <a:gd name="T102" fmla="*/ 107 w 290"/>
              <a:gd name="T103" fmla="*/ 140 h 562"/>
              <a:gd name="T104" fmla="*/ 75 w 290"/>
              <a:gd name="T105" fmla="*/ 129 h 562"/>
              <a:gd name="T106" fmla="*/ 60 w 290"/>
              <a:gd name="T107" fmla="*/ 115 h 562"/>
              <a:gd name="T108" fmla="*/ 92 w 290"/>
              <a:gd name="T109" fmla="*/ 116 h 562"/>
              <a:gd name="T110" fmla="*/ 107 w 290"/>
              <a:gd name="T111" fmla="*/ 125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0" h="562">
                <a:moveTo>
                  <a:pt x="107" y="125"/>
                </a:moveTo>
                <a:cubicBezTo>
                  <a:pt x="106" y="103"/>
                  <a:pt x="100" y="83"/>
                  <a:pt x="87" y="64"/>
                </a:cubicBezTo>
                <a:cubicBezTo>
                  <a:pt x="87" y="65"/>
                  <a:pt x="86" y="66"/>
                  <a:pt x="86" y="67"/>
                </a:cubicBezTo>
                <a:cubicBezTo>
                  <a:pt x="84" y="69"/>
                  <a:pt x="82" y="70"/>
                  <a:pt x="80" y="70"/>
                </a:cubicBezTo>
                <a:cubicBezTo>
                  <a:pt x="75" y="71"/>
                  <a:pt x="72" y="66"/>
                  <a:pt x="74" y="62"/>
                </a:cubicBezTo>
                <a:cubicBezTo>
                  <a:pt x="75" y="60"/>
                  <a:pt x="77" y="58"/>
                  <a:pt x="79" y="57"/>
                </a:cubicBezTo>
                <a:cubicBezTo>
                  <a:pt x="80" y="57"/>
                  <a:pt x="81" y="57"/>
                  <a:pt x="81" y="56"/>
                </a:cubicBezTo>
                <a:cubicBezTo>
                  <a:pt x="71" y="43"/>
                  <a:pt x="58" y="34"/>
                  <a:pt x="42" y="27"/>
                </a:cubicBezTo>
                <a:cubicBezTo>
                  <a:pt x="43" y="29"/>
                  <a:pt x="43" y="31"/>
                  <a:pt x="43" y="33"/>
                </a:cubicBezTo>
                <a:cubicBezTo>
                  <a:pt x="42" y="37"/>
                  <a:pt x="39" y="40"/>
                  <a:pt x="35" y="39"/>
                </a:cubicBezTo>
                <a:cubicBezTo>
                  <a:pt x="31" y="39"/>
                  <a:pt x="28" y="35"/>
                  <a:pt x="28" y="30"/>
                </a:cubicBezTo>
                <a:cubicBezTo>
                  <a:pt x="29" y="28"/>
                  <a:pt x="30" y="25"/>
                  <a:pt x="32" y="23"/>
                </a:cubicBezTo>
                <a:cubicBezTo>
                  <a:pt x="32" y="22"/>
                  <a:pt x="31" y="22"/>
                  <a:pt x="30" y="22"/>
                </a:cubicBezTo>
                <a:cubicBezTo>
                  <a:pt x="24" y="20"/>
                  <a:pt x="18" y="19"/>
                  <a:pt x="12" y="19"/>
                </a:cubicBezTo>
                <a:cubicBezTo>
                  <a:pt x="6" y="18"/>
                  <a:pt x="0" y="11"/>
                  <a:pt x="3" y="4"/>
                </a:cubicBezTo>
                <a:cubicBezTo>
                  <a:pt x="4" y="1"/>
                  <a:pt x="6" y="0"/>
                  <a:pt x="9" y="1"/>
                </a:cubicBezTo>
                <a:cubicBezTo>
                  <a:pt x="11" y="1"/>
                  <a:pt x="13" y="3"/>
                  <a:pt x="14" y="5"/>
                </a:cubicBezTo>
                <a:cubicBezTo>
                  <a:pt x="16" y="8"/>
                  <a:pt x="16" y="12"/>
                  <a:pt x="14" y="15"/>
                </a:cubicBezTo>
                <a:cubicBezTo>
                  <a:pt x="15" y="15"/>
                  <a:pt x="15" y="16"/>
                  <a:pt x="15" y="16"/>
                </a:cubicBezTo>
                <a:cubicBezTo>
                  <a:pt x="30" y="17"/>
                  <a:pt x="44" y="23"/>
                  <a:pt x="56" y="30"/>
                </a:cubicBezTo>
                <a:cubicBezTo>
                  <a:pt x="59" y="32"/>
                  <a:pt x="59" y="32"/>
                  <a:pt x="60" y="29"/>
                </a:cubicBezTo>
                <a:cubicBezTo>
                  <a:pt x="61" y="26"/>
                  <a:pt x="62" y="25"/>
                  <a:pt x="65" y="24"/>
                </a:cubicBezTo>
                <a:cubicBezTo>
                  <a:pt x="67" y="24"/>
                  <a:pt x="68" y="26"/>
                  <a:pt x="70" y="28"/>
                </a:cubicBezTo>
                <a:cubicBezTo>
                  <a:pt x="71" y="31"/>
                  <a:pt x="71" y="34"/>
                  <a:pt x="68" y="37"/>
                </a:cubicBezTo>
                <a:cubicBezTo>
                  <a:pt x="68" y="37"/>
                  <a:pt x="68" y="37"/>
                  <a:pt x="68" y="38"/>
                </a:cubicBezTo>
                <a:cubicBezTo>
                  <a:pt x="83" y="51"/>
                  <a:pt x="95" y="67"/>
                  <a:pt x="103" y="85"/>
                </a:cubicBezTo>
                <a:cubicBezTo>
                  <a:pt x="104" y="82"/>
                  <a:pt x="105" y="79"/>
                  <a:pt x="106" y="77"/>
                </a:cubicBezTo>
                <a:cubicBezTo>
                  <a:pt x="109" y="69"/>
                  <a:pt x="116" y="63"/>
                  <a:pt x="124" y="60"/>
                </a:cubicBezTo>
                <a:cubicBezTo>
                  <a:pt x="125" y="60"/>
                  <a:pt x="127" y="59"/>
                  <a:pt x="128" y="60"/>
                </a:cubicBezTo>
                <a:cubicBezTo>
                  <a:pt x="130" y="62"/>
                  <a:pt x="129" y="63"/>
                  <a:pt x="129" y="65"/>
                </a:cubicBezTo>
                <a:cubicBezTo>
                  <a:pt x="126" y="71"/>
                  <a:pt x="123" y="77"/>
                  <a:pt x="119" y="82"/>
                </a:cubicBezTo>
                <a:cubicBezTo>
                  <a:pt x="116" y="86"/>
                  <a:pt x="112" y="90"/>
                  <a:pt x="108" y="93"/>
                </a:cubicBezTo>
                <a:cubicBezTo>
                  <a:pt x="106" y="94"/>
                  <a:pt x="106" y="96"/>
                  <a:pt x="106" y="99"/>
                </a:cubicBezTo>
                <a:cubicBezTo>
                  <a:pt x="109" y="109"/>
                  <a:pt x="110" y="120"/>
                  <a:pt x="110" y="130"/>
                </a:cubicBezTo>
                <a:cubicBezTo>
                  <a:pt x="110" y="142"/>
                  <a:pt x="109" y="154"/>
                  <a:pt x="108" y="165"/>
                </a:cubicBezTo>
                <a:cubicBezTo>
                  <a:pt x="108" y="168"/>
                  <a:pt x="108" y="170"/>
                  <a:pt x="108" y="172"/>
                </a:cubicBezTo>
                <a:cubicBezTo>
                  <a:pt x="109" y="173"/>
                  <a:pt x="109" y="172"/>
                  <a:pt x="109" y="172"/>
                </a:cubicBezTo>
                <a:cubicBezTo>
                  <a:pt x="116" y="164"/>
                  <a:pt x="125" y="160"/>
                  <a:pt x="134" y="157"/>
                </a:cubicBezTo>
                <a:cubicBezTo>
                  <a:pt x="140" y="156"/>
                  <a:pt x="146" y="154"/>
                  <a:pt x="152" y="154"/>
                </a:cubicBezTo>
                <a:cubicBezTo>
                  <a:pt x="154" y="154"/>
                  <a:pt x="155" y="154"/>
                  <a:pt x="157" y="155"/>
                </a:cubicBezTo>
                <a:cubicBezTo>
                  <a:pt x="159" y="155"/>
                  <a:pt x="160" y="155"/>
                  <a:pt x="160" y="157"/>
                </a:cubicBezTo>
                <a:cubicBezTo>
                  <a:pt x="161" y="159"/>
                  <a:pt x="161" y="160"/>
                  <a:pt x="160" y="161"/>
                </a:cubicBezTo>
                <a:cubicBezTo>
                  <a:pt x="156" y="165"/>
                  <a:pt x="152" y="168"/>
                  <a:pt x="148" y="171"/>
                </a:cubicBezTo>
                <a:cubicBezTo>
                  <a:pt x="137" y="177"/>
                  <a:pt x="125" y="181"/>
                  <a:pt x="113" y="182"/>
                </a:cubicBezTo>
                <a:cubicBezTo>
                  <a:pt x="111" y="182"/>
                  <a:pt x="110" y="183"/>
                  <a:pt x="109" y="183"/>
                </a:cubicBezTo>
                <a:cubicBezTo>
                  <a:pt x="107" y="183"/>
                  <a:pt x="106" y="183"/>
                  <a:pt x="106" y="185"/>
                </a:cubicBezTo>
                <a:cubicBezTo>
                  <a:pt x="106" y="190"/>
                  <a:pt x="105" y="195"/>
                  <a:pt x="104" y="200"/>
                </a:cubicBezTo>
                <a:cubicBezTo>
                  <a:pt x="103" y="207"/>
                  <a:pt x="102" y="215"/>
                  <a:pt x="101" y="223"/>
                </a:cubicBezTo>
                <a:cubicBezTo>
                  <a:pt x="100" y="232"/>
                  <a:pt x="100" y="242"/>
                  <a:pt x="100" y="252"/>
                </a:cubicBezTo>
                <a:cubicBezTo>
                  <a:pt x="100" y="252"/>
                  <a:pt x="101" y="253"/>
                  <a:pt x="101" y="253"/>
                </a:cubicBezTo>
                <a:cubicBezTo>
                  <a:pt x="102" y="254"/>
                  <a:pt x="102" y="252"/>
                  <a:pt x="103" y="252"/>
                </a:cubicBezTo>
                <a:cubicBezTo>
                  <a:pt x="108" y="243"/>
                  <a:pt x="115" y="237"/>
                  <a:pt x="124" y="234"/>
                </a:cubicBezTo>
                <a:cubicBezTo>
                  <a:pt x="131" y="231"/>
                  <a:pt x="138" y="230"/>
                  <a:pt x="146" y="231"/>
                </a:cubicBezTo>
                <a:cubicBezTo>
                  <a:pt x="150" y="231"/>
                  <a:pt x="155" y="232"/>
                  <a:pt x="160" y="234"/>
                </a:cubicBezTo>
                <a:cubicBezTo>
                  <a:pt x="162" y="234"/>
                  <a:pt x="162" y="235"/>
                  <a:pt x="161" y="237"/>
                </a:cubicBezTo>
                <a:cubicBezTo>
                  <a:pt x="159" y="241"/>
                  <a:pt x="156" y="243"/>
                  <a:pt x="153" y="246"/>
                </a:cubicBezTo>
                <a:cubicBezTo>
                  <a:pt x="147" y="251"/>
                  <a:pt x="140" y="255"/>
                  <a:pt x="132" y="258"/>
                </a:cubicBezTo>
                <a:cubicBezTo>
                  <a:pt x="123" y="261"/>
                  <a:pt x="113" y="263"/>
                  <a:pt x="103" y="263"/>
                </a:cubicBezTo>
                <a:cubicBezTo>
                  <a:pt x="101" y="263"/>
                  <a:pt x="101" y="263"/>
                  <a:pt x="102" y="265"/>
                </a:cubicBezTo>
                <a:cubicBezTo>
                  <a:pt x="103" y="274"/>
                  <a:pt x="105" y="284"/>
                  <a:pt x="108" y="293"/>
                </a:cubicBezTo>
                <a:cubicBezTo>
                  <a:pt x="113" y="308"/>
                  <a:pt x="120" y="323"/>
                  <a:pt x="128" y="337"/>
                </a:cubicBezTo>
                <a:cubicBezTo>
                  <a:pt x="136" y="350"/>
                  <a:pt x="146" y="363"/>
                  <a:pt x="156" y="375"/>
                </a:cubicBezTo>
                <a:cubicBezTo>
                  <a:pt x="169" y="390"/>
                  <a:pt x="182" y="404"/>
                  <a:pt x="196" y="418"/>
                </a:cubicBezTo>
                <a:cubicBezTo>
                  <a:pt x="204" y="427"/>
                  <a:pt x="213" y="436"/>
                  <a:pt x="222" y="444"/>
                </a:cubicBezTo>
                <a:cubicBezTo>
                  <a:pt x="234" y="456"/>
                  <a:pt x="245" y="468"/>
                  <a:pt x="256" y="481"/>
                </a:cubicBezTo>
                <a:cubicBezTo>
                  <a:pt x="265" y="491"/>
                  <a:pt x="272" y="501"/>
                  <a:pt x="279" y="513"/>
                </a:cubicBezTo>
                <a:cubicBezTo>
                  <a:pt x="285" y="526"/>
                  <a:pt x="290" y="539"/>
                  <a:pt x="290" y="554"/>
                </a:cubicBezTo>
                <a:cubicBezTo>
                  <a:pt x="290" y="556"/>
                  <a:pt x="290" y="558"/>
                  <a:pt x="290" y="560"/>
                </a:cubicBezTo>
                <a:cubicBezTo>
                  <a:pt x="290" y="561"/>
                  <a:pt x="289" y="562"/>
                  <a:pt x="289" y="562"/>
                </a:cubicBezTo>
                <a:cubicBezTo>
                  <a:pt x="288" y="562"/>
                  <a:pt x="287" y="562"/>
                  <a:pt x="287" y="562"/>
                </a:cubicBezTo>
                <a:cubicBezTo>
                  <a:pt x="286" y="562"/>
                  <a:pt x="286" y="561"/>
                  <a:pt x="286" y="561"/>
                </a:cubicBezTo>
                <a:cubicBezTo>
                  <a:pt x="288" y="548"/>
                  <a:pt x="285" y="536"/>
                  <a:pt x="280" y="525"/>
                </a:cubicBezTo>
                <a:cubicBezTo>
                  <a:pt x="276" y="513"/>
                  <a:pt x="269" y="503"/>
                  <a:pt x="262" y="493"/>
                </a:cubicBezTo>
                <a:cubicBezTo>
                  <a:pt x="249" y="477"/>
                  <a:pt x="235" y="462"/>
                  <a:pt x="221" y="448"/>
                </a:cubicBezTo>
                <a:cubicBezTo>
                  <a:pt x="202" y="429"/>
                  <a:pt x="183" y="410"/>
                  <a:pt x="165" y="390"/>
                </a:cubicBezTo>
                <a:cubicBezTo>
                  <a:pt x="155" y="379"/>
                  <a:pt x="145" y="367"/>
                  <a:pt x="136" y="355"/>
                </a:cubicBezTo>
                <a:cubicBezTo>
                  <a:pt x="127" y="342"/>
                  <a:pt x="119" y="330"/>
                  <a:pt x="113" y="316"/>
                </a:cubicBezTo>
                <a:cubicBezTo>
                  <a:pt x="112" y="314"/>
                  <a:pt x="112" y="314"/>
                  <a:pt x="110" y="315"/>
                </a:cubicBezTo>
                <a:cubicBezTo>
                  <a:pt x="101" y="320"/>
                  <a:pt x="91" y="323"/>
                  <a:pt x="81" y="323"/>
                </a:cubicBezTo>
                <a:cubicBezTo>
                  <a:pt x="72" y="323"/>
                  <a:pt x="63" y="321"/>
                  <a:pt x="55" y="318"/>
                </a:cubicBezTo>
                <a:cubicBezTo>
                  <a:pt x="51" y="317"/>
                  <a:pt x="48" y="315"/>
                  <a:pt x="45" y="313"/>
                </a:cubicBezTo>
                <a:cubicBezTo>
                  <a:pt x="44" y="312"/>
                  <a:pt x="43" y="312"/>
                  <a:pt x="43" y="311"/>
                </a:cubicBezTo>
                <a:cubicBezTo>
                  <a:pt x="42" y="309"/>
                  <a:pt x="42" y="308"/>
                  <a:pt x="44" y="307"/>
                </a:cubicBezTo>
                <a:cubicBezTo>
                  <a:pt x="50" y="304"/>
                  <a:pt x="55" y="302"/>
                  <a:pt x="61" y="301"/>
                </a:cubicBezTo>
                <a:cubicBezTo>
                  <a:pt x="72" y="298"/>
                  <a:pt x="83" y="297"/>
                  <a:pt x="94" y="300"/>
                </a:cubicBezTo>
                <a:cubicBezTo>
                  <a:pt x="98" y="301"/>
                  <a:pt x="102" y="302"/>
                  <a:pt x="105" y="304"/>
                </a:cubicBezTo>
                <a:cubicBezTo>
                  <a:pt x="106" y="305"/>
                  <a:pt x="107" y="305"/>
                  <a:pt x="108" y="305"/>
                </a:cubicBezTo>
                <a:cubicBezTo>
                  <a:pt x="108" y="303"/>
                  <a:pt x="107" y="302"/>
                  <a:pt x="107" y="301"/>
                </a:cubicBezTo>
                <a:cubicBezTo>
                  <a:pt x="102" y="287"/>
                  <a:pt x="99" y="273"/>
                  <a:pt x="98" y="259"/>
                </a:cubicBezTo>
                <a:cubicBezTo>
                  <a:pt x="97" y="250"/>
                  <a:pt x="97" y="241"/>
                  <a:pt x="97" y="232"/>
                </a:cubicBezTo>
                <a:cubicBezTo>
                  <a:pt x="97" y="229"/>
                  <a:pt x="98" y="226"/>
                  <a:pt x="98" y="223"/>
                </a:cubicBezTo>
                <a:cubicBezTo>
                  <a:pt x="98" y="222"/>
                  <a:pt x="98" y="221"/>
                  <a:pt x="96" y="221"/>
                </a:cubicBezTo>
                <a:cubicBezTo>
                  <a:pt x="90" y="221"/>
                  <a:pt x="84" y="219"/>
                  <a:pt x="78" y="216"/>
                </a:cubicBezTo>
                <a:cubicBezTo>
                  <a:pt x="68" y="211"/>
                  <a:pt x="59" y="205"/>
                  <a:pt x="51" y="198"/>
                </a:cubicBezTo>
                <a:cubicBezTo>
                  <a:pt x="46" y="193"/>
                  <a:pt x="41" y="188"/>
                  <a:pt x="37" y="182"/>
                </a:cubicBezTo>
                <a:cubicBezTo>
                  <a:pt x="37" y="181"/>
                  <a:pt x="36" y="181"/>
                  <a:pt x="36" y="180"/>
                </a:cubicBezTo>
                <a:cubicBezTo>
                  <a:pt x="35" y="177"/>
                  <a:pt x="35" y="176"/>
                  <a:pt x="38" y="176"/>
                </a:cubicBezTo>
                <a:cubicBezTo>
                  <a:pt x="46" y="175"/>
                  <a:pt x="54" y="176"/>
                  <a:pt x="62" y="178"/>
                </a:cubicBezTo>
                <a:cubicBezTo>
                  <a:pt x="71" y="181"/>
                  <a:pt x="78" y="184"/>
                  <a:pt x="85" y="190"/>
                </a:cubicBezTo>
                <a:cubicBezTo>
                  <a:pt x="91" y="194"/>
                  <a:pt x="96" y="199"/>
                  <a:pt x="99" y="206"/>
                </a:cubicBezTo>
                <a:cubicBezTo>
                  <a:pt x="99" y="206"/>
                  <a:pt x="99" y="207"/>
                  <a:pt x="100" y="207"/>
                </a:cubicBezTo>
                <a:cubicBezTo>
                  <a:pt x="100" y="206"/>
                  <a:pt x="100" y="205"/>
                  <a:pt x="100" y="204"/>
                </a:cubicBezTo>
                <a:cubicBezTo>
                  <a:pt x="102" y="193"/>
                  <a:pt x="103" y="182"/>
                  <a:pt x="104" y="171"/>
                </a:cubicBezTo>
                <a:cubicBezTo>
                  <a:pt x="105" y="161"/>
                  <a:pt x="106" y="150"/>
                  <a:pt x="107" y="140"/>
                </a:cubicBezTo>
                <a:cubicBezTo>
                  <a:pt x="107" y="138"/>
                  <a:pt x="107" y="138"/>
                  <a:pt x="104" y="137"/>
                </a:cubicBezTo>
                <a:cubicBezTo>
                  <a:pt x="94" y="137"/>
                  <a:pt x="84" y="133"/>
                  <a:pt x="75" y="129"/>
                </a:cubicBezTo>
                <a:cubicBezTo>
                  <a:pt x="71" y="126"/>
                  <a:pt x="67" y="124"/>
                  <a:pt x="64" y="120"/>
                </a:cubicBezTo>
                <a:cubicBezTo>
                  <a:pt x="62" y="119"/>
                  <a:pt x="61" y="117"/>
                  <a:pt x="60" y="115"/>
                </a:cubicBezTo>
                <a:cubicBezTo>
                  <a:pt x="59" y="113"/>
                  <a:pt x="60" y="111"/>
                  <a:pt x="63" y="111"/>
                </a:cubicBezTo>
                <a:cubicBezTo>
                  <a:pt x="73" y="111"/>
                  <a:pt x="82" y="112"/>
                  <a:pt x="92" y="116"/>
                </a:cubicBezTo>
                <a:cubicBezTo>
                  <a:pt x="97" y="118"/>
                  <a:pt x="101" y="121"/>
                  <a:pt x="105" y="125"/>
                </a:cubicBezTo>
                <a:cubicBezTo>
                  <a:pt x="105" y="125"/>
                  <a:pt x="106" y="125"/>
                  <a:pt x="107" y="125"/>
                </a:cubicBezTo>
                <a:close/>
              </a:path>
            </a:pathLst>
          </a:custGeom>
          <a:solidFill>
            <a:srgbClr val="E2E6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4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>
            <a:spLocks noEditPoints="1"/>
          </p:cNvSpPr>
          <p:nvPr/>
        </p:nvSpPr>
        <p:spPr bwMode="auto">
          <a:xfrm rot="3509363">
            <a:off x="9175518" y="3120846"/>
            <a:ext cx="1103313" cy="2400300"/>
          </a:xfrm>
          <a:custGeom>
            <a:avLst/>
            <a:gdLst>
              <a:gd name="T0" fmla="*/ 140 w 169"/>
              <a:gd name="T1" fmla="*/ 239 h 368"/>
              <a:gd name="T2" fmla="*/ 138 w 169"/>
              <a:gd name="T3" fmla="*/ 255 h 368"/>
              <a:gd name="T4" fmla="*/ 150 w 169"/>
              <a:gd name="T5" fmla="*/ 311 h 368"/>
              <a:gd name="T6" fmla="*/ 108 w 169"/>
              <a:gd name="T7" fmla="*/ 278 h 368"/>
              <a:gd name="T8" fmla="*/ 138 w 169"/>
              <a:gd name="T9" fmla="*/ 225 h 368"/>
              <a:gd name="T10" fmla="*/ 141 w 169"/>
              <a:gd name="T11" fmla="*/ 192 h 368"/>
              <a:gd name="T12" fmla="*/ 97 w 169"/>
              <a:gd name="T13" fmla="*/ 222 h 368"/>
              <a:gd name="T14" fmla="*/ 109 w 169"/>
              <a:gd name="T15" fmla="*/ 248 h 368"/>
              <a:gd name="T16" fmla="*/ 94 w 169"/>
              <a:gd name="T17" fmla="*/ 291 h 368"/>
              <a:gd name="T18" fmla="*/ 123 w 169"/>
              <a:gd name="T19" fmla="*/ 303 h 368"/>
              <a:gd name="T20" fmla="*/ 127 w 169"/>
              <a:gd name="T21" fmla="*/ 336 h 368"/>
              <a:gd name="T22" fmla="*/ 64 w 169"/>
              <a:gd name="T23" fmla="*/ 352 h 368"/>
              <a:gd name="T24" fmla="*/ 74 w 169"/>
              <a:gd name="T25" fmla="*/ 311 h 368"/>
              <a:gd name="T26" fmla="*/ 70 w 169"/>
              <a:gd name="T27" fmla="*/ 256 h 368"/>
              <a:gd name="T28" fmla="*/ 84 w 169"/>
              <a:gd name="T29" fmla="*/ 217 h 368"/>
              <a:gd name="T30" fmla="*/ 84 w 169"/>
              <a:gd name="T31" fmla="*/ 192 h 368"/>
              <a:gd name="T32" fmla="*/ 55 w 169"/>
              <a:gd name="T33" fmla="*/ 151 h 368"/>
              <a:gd name="T34" fmla="*/ 34 w 169"/>
              <a:gd name="T35" fmla="*/ 106 h 368"/>
              <a:gd name="T36" fmla="*/ 8 w 169"/>
              <a:gd name="T37" fmla="*/ 71 h 368"/>
              <a:gd name="T38" fmla="*/ 3 w 169"/>
              <a:gd name="T39" fmla="*/ 90 h 368"/>
              <a:gd name="T40" fmla="*/ 30 w 169"/>
              <a:gd name="T41" fmla="*/ 83 h 368"/>
              <a:gd name="T42" fmla="*/ 137 w 169"/>
              <a:gd name="T43" fmla="*/ 193 h 368"/>
              <a:gd name="T44" fmla="*/ 110 w 169"/>
              <a:gd name="T45" fmla="*/ 132 h 368"/>
              <a:gd name="T46" fmla="*/ 57 w 169"/>
              <a:gd name="T47" fmla="*/ 84 h 368"/>
              <a:gd name="T48" fmla="*/ 11 w 169"/>
              <a:gd name="T49" fmla="*/ 50 h 368"/>
              <a:gd name="T50" fmla="*/ 31 w 169"/>
              <a:gd name="T51" fmla="*/ 30 h 368"/>
              <a:gd name="T52" fmla="*/ 49 w 169"/>
              <a:gd name="T53" fmla="*/ 2 h 368"/>
              <a:gd name="T54" fmla="*/ 68 w 169"/>
              <a:gd name="T55" fmla="*/ 13 h 368"/>
              <a:gd name="T56" fmla="*/ 96 w 169"/>
              <a:gd name="T57" fmla="*/ 60 h 368"/>
              <a:gd name="T58" fmla="*/ 117 w 169"/>
              <a:gd name="T59" fmla="*/ 92 h 368"/>
              <a:gd name="T60" fmla="*/ 128 w 169"/>
              <a:gd name="T61" fmla="*/ 96 h 368"/>
              <a:gd name="T62" fmla="*/ 139 w 169"/>
              <a:gd name="T63" fmla="*/ 133 h 368"/>
              <a:gd name="T64" fmla="*/ 147 w 169"/>
              <a:gd name="T65" fmla="*/ 173 h 368"/>
              <a:gd name="T66" fmla="*/ 115 w 169"/>
              <a:gd name="T67" fmla="*/ 129 h 368"/>
              <a:gd name="T68" fmla="*/ 142 w 169"/>
              <a:gd name="T69" fmla="*/ 156 h 368"/>
              <a:gd name="T70" fmla="*/ 53 w 169"/>
              <a:gd name="T71" fmla="*/ 38 h 368"/>
              <a:gd name="T72" fmla="*/ 90 w 169"/>
              <a:gd name="T73" fmla="*/ 83 h 368"/>
              <a:gd name="T74" fmla="*/ 82 w 169"/>
              <a:gd name="T75" fmla="*/ 176 h 368"/>
              <a:gd name="T76" fmla="*/ 68 w 169"/>
              <a:gd name="T77" fmla="*/ 102 h 368"/>
              <a:gd name="T78" fmla="*/ 80 w 169"/>
              <a:gd name="T79" fmla="*/ 339 h 368"/>
              <a:gd name="T80" fmla="*/ 88 w 169"/>
              <a:gd name="T81" fmla="*/ 271 h 368"/>
              <a:gd name="T82" fmla="*/ 94 w 169"/>
              <a:gd name="T83" fmla="*/ 214 h 368"/>
              <a:gd name="T84" fmla="*/ 161 w 169"/>
              <a:gd name="T85" fmla="*/ 185 h 368"/>
              <a:gd name="T86" fmla="*/ 75 w 169"/>
              <a:gd name="T87" fmla="*/ 274 h 368"/>
              <a:gd name="T88" fmla="*/ 130 w 169"/>
              <a:gd name="T89" fmla="*/ 88 h 368"/>
              <a:gd name="T90" fmla="*/ 62 w 169"/>
              <a:gd name="T91" fmla="*/ 162 h 368"/>
              <a:gd name="T92" fmla="*/ 57 w 169"/>
              <a:gd name="T93" fmla="*/ 348 h 368"/>
              <a:gd name="T94" fmla="*/ 73 w 169"/>
              <a:gd name="T95" fmla="*/ 107 h 368"/>
              <a:gd name="T96" fmla="*/ 101 w 169"/>
              <a:gd name="T97" fmla="*/ 247 h 368"/>
              <a:gd name="T98" fmla="*/ 22 w 169"/>
              <a:gd name="T99" fmla="*/ 102 h 368"/>
              <a:gd name="T100" fmla="*/ 145 w 169"/>
              <a:gd name="T101" fmla="*/ 138 h 368"/>
              <a:gd name="T102" fmla="*/ 49 w 169"/>
              <a:gd name="T103" fmla="*/ 333 h 368"/>
              <a:gd name="T104" fmla="*/ 109 w 169"/>
              <a:gd name="T105" fmla="*/ 340 h 368"/>
              <a:gd name="T106" fmla="*/ 157 w 169"/>
              <a:gd name="T107" fmla="*/ 256 h 368"/>
              <a:gd name="T108" fmla="*/ 121 w 169"/>
              <a:gd name="T109" fmla="*/ 300 h 368"/>
              <a:gd name="T110" fmla="*/ 37 w 169"/>
              <a:gd name="T111" fmla="*/ 21 h 368"/>
              <a:gd name="T112" fmla="*/ 156 w 169"/>
              <a:gd name="T113" fmla="*/ 259 h 368"/>
              <a:gd name="T114" fmla="*/ 85 w 169"/>
              <a:gd name="T115" fmla="*/ 72 h 368"/>
              <a:gd name="T116" fmla="*/ 22 w 169"/>
              <a:gd name="T117" fmla="*/ 5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9" h="368">
                <a:moveTo>
                  <a:pt x="165" y="190"/>
                </a:moveTo>
                <a:cubicBezTo>
                  <a:pt x="164" y="193"/>
                  <a:pt x="161" y="194"/>
                  <a:pt x="158" y="196"/>
                </a:cubicBezTo>
                <a:cubicBezTo>
                  <a:pt x="155" y="197"/>
                  <a:pt x="151" y="199"/>
                  <a:pt x="149" y="202"/>
                </a:cubicBezTo>
                <a:cubicBezTo>
                  <a:pt x="148" y="203"/>
                  <a:pt x="147" y="204"/>
                  <a:pt x="147" y="205"/>
                </a:cubicBezTo>
                <a:cubicBezTo>
                  <a:pt x="147" y="210"/>
                  <a:pt x="146" y="215"/>
                  <a:pt x="145" y="220"/>
                </a:cubicBezTo>
                <a:cubicBezTo>
                  <a:pt x="145" y="221"/>
                  <a:pt x="145" y="221"/>
                  <a:pt x="145" y="222"/>
                </a:cubicBezTo>
                <a:cubicBezTo>
                  <a:pt x="145" y="224"/>
                  <a:pt x="144" y="226"/>
                  <a:pt x="143" y="228"/>
                </a:cubicBezTo>
                <a:cubicBezTo>
                  <a:pt x="143" y="229"/>
                  <a:pt x="143" y="229"/>
                  <a:pt x="143" y="230"/>
                </a:cubicBezTo>
                <a:cubicBezTo>
                  <a:pt x="143" y="230"/>
                  <a:pt x="143" y="230"/>
                  <a:pt x="143" y="231"/>
                </a:cubicBezTo>
                <a:cubicBezTo>
                  <a:pt x="142" y="231"/>
                  <a:pt x="142" y="232"/>
                  <a:pt x="142" y="233"/>
                </a:cubicBezTo>
                <a:cubicBezTo>
                  <a:pt x="142" y="233"/>
                  <a:pt x="142" y="234"/>
                  <a:pt x="142" y="234"/>
                </a:cubicBezTo>
                <a:cubicBezTo>
                  <a:pt x="141" y="235"/>
                  <a:pt x="141" y="235"/>
                  <a:pt x="141" y="236"/>
                </a:cubicBezTo>
                <a:cubicBezTo>
                  <a:pt x="141" y="236"/>
                  <a:pt x="141" y="237"/>
                  <a:pt x="141" y="237"/>
                </a:cubicBezTo>
                <a:cubicBezTo>
                  <a:pt x="141" y="238"/>
                  <a:pt x="140" y="238"/>
                  <a:pt x="140" y="239"/>
                </a:cubicBezTo>
                <a:cubicBezTo>
                  <a:pt x="140" y="240"/>
                  <a:pt x="140" y="240"/>
                  <a:pt x="140" y="240"/>
                </a:cubicBezTo>
                <a:cubicBezTo>
                  <a:pt x="140" y="241"/>
                  <a:pt x="139" y="242"/>
                  <a:pt x="140" y="243"/>
                </a:cubicBezTo>
                <a:cubicBezTo>
                  <a:pt x="140" y="243"/>
                  <a:pt x="139" y="243"/>
                  <a:pt x="139" y="243"/>
                </a:cubicBezTo>
                <a:cubicBezTo>
                  <a:pt x="139" y="244"/>
                  <a:pt x="139" y="245"/>
                  <a:pt x="139" y="246"/>
                </a:cubicBezTo>
                <a:cubicBezTo>
                  <a:pt x="139" y="246"/>
                  <a:pt x="139" y="246"/>
                  <a:pt x="139" y="246"/>
                </a:cubicBezTo>
                <a:cubicBezTo>
                  <a:pt x="138" y="247"/>
                  <a:pt x="137" y="248"/>
                  <a:pt x="139" y="248"/>
                </a:cubicBezTo>
                <a:cubicBezTo>
                  <a:pt x="141" y="248"/>
                  <a:pt x="143" y="247"/>
                  <a:pt x="145" y="247"/>
                </a:cubicBezTo>
                <a:cubicBezTo>
                  <a:pt x="149" y="247"/>
                  <a:pt x="153" y="248"/>
                  <a:pt x="156" y="250"/>
                </a:cubicBezTo>
                <a:cubicBezTo>
                  <a:pt x="159" y="253"/>
                  <a:pt x="161" y="255"/>
                  <a:pt x="160" y="259"/>
                </a:cubicBezTo>
                <a:cubicBezTo>
                  <a:pt x="160" y="259"/>
                  <a:pt x="160" y="259"/>
                  <a:pt x="160" y="260"/>
                </a:cubicBezTo>
                <a:cubicBezTo>
                  <a:pt x="159" y="262"/>
                  <a:pt x="157" y="262"/>
                  <a:pt x="155" y="263"/>
                </a:cubicBezTo>
                <a:cubicBezTo>
                  <a:pt x="153" y="263"/>
                  <a:pt x="151" y="263"/>
                  <a:pt x="149" y="262"/>
                </a:cubicBezTo>
                <a:cubicBezTo>
                  <a:pt x="145" y="260"/>
                  <a:pt x="141" y="259"/>
                  <a:pt x="138" y="256"/>
                </a:cubicBezTo>
                <a:cubicBezTo>
                  <a:pt x="138" y="256"/>
                  <a:pt x="138" y="255"/>
                  <a:pt x="138" y="255"/>
                </a:cubicBezTo>
                <a:cubicBezTo>
                  <a:pt x="138" y="254"/>
                  <a:pt x="137" y="254"/>
                  <a:pt x="137" y="254"/>
                </a:cubicBezTo>
                <a:cubicBezTo>
                  <a:pt x="137" y="254"/>
                  <a:pt x="136" y="254"/>
                  <a:pt x="136" y="255"/>
                </a:cubicBezTo>
                <a:cubicBezTo>
                  <a:pt x="136" y="255"/>
                  <a:pt x="136" y="256"/>
                  <a:pt x="136" y="256"/>
                </a:cubicBezTo>
                <a:cubicBezTo>
                  <a:pt x="136" y="260"/>
                  <a:pt x="135" y="264"/>
                  <a:pt x="134" y="268"/>
                </a:cubicBezTo>
                <a:cubicBezTo>
                  <a:pt x="134" y="274"/>
                  <a:pt x="134" y="281"/>
                  <a:pt x="135" y="287"/>
                </a:cubicBezTo>
                <a:cubicBezTo>
                  <a:pt x="135" y="289"/>
                  <a:pt x="135" y="290"/>
                  <a:pt x="136" y="291"/>
                </a:cubicBezTo>
                <a:cubicBezTo>
                  <a:pt x="136" y="292"/>
                  <a:pt x="136" y="292"/>
                  <a:pt x="136" y="292"/>
                </a:cubicBezTo>
                <a:cubicBezTo>
                  <a:pt x="136" y="292"/>
                  <a:pt x="136" y="292"/>
                  <a:pt x="136" y="292"/>
                </a:cubicBezTo>
                <a:cubicBezTo>
                  <a:pt x="136" y="292"/>
                  <a:pt x="136" y="292"/>
                  <a:pt x="136" y="292"/>
                </a:cubicBezTo>
                <a:cubicBezTo>
                  <a:pt x="136" y="295"/>
                  <a:pt x="137" y="297"/>
                  <a:pt x="139" y="300"/>
                </a:cubicBezTo>
                <a:cubicBezTo>
                  <a:pt x="139" y="300"/>
                  <a:pt x="139" y="300"/>
                  <a:pt x="139" y="300"/>
                </a:cubicBezTo>
                <a:cubicBezTo>
                  <a:pt x="140" y="304"/>
                  <a:pt x="143" y="307"/>
                  <a:pt x="146" y="309"/>
                </a:cubicBezTo>
                <a:cubicBezTo>
                  <a:pt x="146" y="309"/>
                  <a:pt x="147" y="310"/>
                  <a:pt x="148" y="310"/>
                </a:cubicBezTo>
                <a:cubicBezTo>
                  <a:pt x="149" y="309"/>
                  <a:pt x="150" y="311"/>
                  <a:pt x="150" y="311"/>
                </a:cubicBezTo>
                <a:cubicBezTo>
                  <a:pt x="150" y="312"/>
                  <a:pt x="150" y="312"/>
                  <a:pt x="150" y="313"/>
                </a:cubicBezTo>
                <a:cubicBezTo>
                  <a:pt x="149" y="313"/>
                  <a:pt x="149" y="313"/>
                  <a:pt x="149" y="313"/>
                </a:cubicBezTo>
                <a:cubicBezTo>
                  <a:pt x="146" y="313"/>
                  <a:pt x="144" y="312"/>
                  <a:pt x="143" y="310"/>
                </a:cubicBezTo>
                <a:cubicBezTo>
                  <a:pt x="139" y="307"/>
                  <a:pt x="137" y="304"/>
                  <a:pt x="136" y="300"/>
                </a:cubicBezTo>
                <a:cubicBezTo>
                  <a:pt x="135" y="299"/>
                  <a:pt x="134" y="298"/>
                  <a:pt x="134" y="296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2" y="290"/>
                  <a:pt x="131" y="284"/>
                  <a:pt x="131" y="278"/>
                </a:cubicBezTo>
                <a:cubicBezTo>
                  <a:pt x="131" y="277"/>
                  <a:pt x="131" y="277"/>
                  <a:pt x="131" y="277"/>
                </a:cubicBezTo>
                <a:cubicBezTo>
                  <a:pt x="131" y="277"/>
                  <a:pt x="131" y="276"/>
                  <a:pt x="131" y="276"/>
                </a:cubicBezTo>
                <a:cubicBezTo>
                  <a:pt x="131" y="276"/>
                  <a:pt x="130" y="276"/>
                  <a:pt x="130" y="276"/>
                </a:cubicBezTo>
                <a:cubicBezTo>
                  <a:pt x="130" y="277"/>
                  <a:pt x="130" y="277"/>
                  <a:pt x="129" y="278"/>
                </a:cubicBezTo>
                <a:cubicBezTo>
                  <a:pt x="126" y="283"/>
                  <a:pt x="121" y="285"/>
                  <a:pt x="115" y="285"/>
                </a:cubicBezTo>
                <a:cubicBezTo>
                  <a:pt x="113" y="285"/>
                  <a:pt x="110" y="284"/>
                  <a:pt x="108" y="283"/>
                </a:cubicBezTo>
                <a:cubicBezTo>
                  <a:pt x="107" y="282"/>
                  <a:pt x="107" y="280"/>
                  <a:pt x="108" y="278"/>
                </a:cubicBezTo>
                <a:cubicBezTo>
                  <a:pt x="108" y="277"/>
                  <a:pt x="108" y="277"/>
                  <a:pt x="108" y="277"/>
                </a:cubicBezTo>
                <a:cubicBezTo>
                  <a:pt x="111" y="272"/>
                  <a:pt x="116" y="271"/>
                  <a:pt x="120" y="269"/>
                </a:cubicBezTo>
                <a:cubicBezTo>
                  <a:pt x="123" y="269"/>
                  <a:pt x="127" y="268"/>
                  <a:pt x="130" y="267"/>
                </a:cubicBezTo>
                <a:cubicBezTo>
                  <a:pt x="131" y="266"/>
                  <a:pt x="132" y="266"/>
                  <a:pt x="132" y="265"/>
                </a:cubicBezTo>
                <a:cubicBezTo>
                  <a:pt x="133" y="258"/>
                  <a:pt x="134" y="252"/>
                  <a:pt x="136" y="245"/>
                </a:cubicBezTo>
                <a:cubicBezTo>
                  <a:pt x="136" y="245"/>
                  <a:pt x="136" y="245"/>
                  <a:pt x="136" y="244"/>
                </a:cubicBezTo>
                <a:cubicBezTo>
                  <a:pt x="137" y="243"/>
                  <a:pt x="137" y="241"/>
                  <a:pt x="137" y="240"/>
                </a:cubicBezTo>
                <a:cubicBezTo>
                  <a:pt x="137" y="239"/>
                  <a:pt x="137" y="239"/>
                  <a:pt x="137" y="239"/>
                </a:cubicBezTo>
                <a:cubicBezTo>
                  <a:pt x="138" y="238"/>
                  <a:pt x="138" y="237"/>
                  <a:pt x="138" y="236"/>
                </a:cubicBezTo>
                <a:cubicBezTo>
                  <a:pt x="138" y="236"/>
                  <a:pt x="138" y="236"/>
                  <a:pt x="138" y="235"/>
                </a:cubicBezTo>
                <a:cubicBezTo>
                  <a:pt x="139" y="234"/>
                  <a:pt x="139" y="232"/>
                  <a:pt x="140" y="230"/>
                </a:cubicBezTo>
                <a:cubicBezTo>
                  <a:pt x="140" y="230"/>
                  <a:pt x="140" y="229"/>
                  <a:pt x="140" y="229"/>
                </a:cubicBezTo>
                <a:cubicBezTo>
                  <a:pt x="140" y="229"/>
                  <a:pt x="140" y="229"/>
                  <a:pt x="140" y="228"/>
                </a:cubicBezTo>
                <a:cubicBezTo>
                  <a:pt x="141" y="225"/>
                  <a:pt x="141" y="225"/>
                  <a:pt x="138" y="225"/>
                </a:cubicBezTo>
                <a:cubicBezTo>
                  <a:pt x="135" y="225"/>
                  <a:pt x="133" y="226"/>
                  <a:pt x="130" y="226"/>
                </a:cubicBezTo>
                <a:cubicBezTo>
                  <a:pt x="127" y="227"/>
                  <a:pt x="124" y="227"/>
                  <a:pt x="120" y="226"/>
                </a:cubicBezTo>
                <a:cubicBezTo>
                  <a:pt x="120" y="226"/>
                  <a:pt x="119" y="225"/>
                  <a:pt x="118" y="225"/>
                </a:cubicBezTo>
                <a:cubicBezTo>
                  <a:pt x="118" y="225"/>
                  <a:pt x="118" y="225"/>
                  <a:pt x="117" y="225"/>
                </a:cubicBezTo>
                <a:cubicBezTo>
                  <a:pt x="117" y="224"/>
                  <a:pt x="116" y="224"/>
                  <a:pt x="115" y="223"/>
                </a:cubicBezTo>
                <a:cubicBezTo>
                  <a:pt x="110" y="221"/>
                  <a:pt x="110" y="213"/>
                  <a:pt x="115" y="210"/>
                </a:cubicBezTo>
                <a:cubicBezTo>
                  <a:pt x="120" y="207"/>
                  <a:pt x="124" y="207"/>
                  <a:pt x="129" y="209"/>
                </a:cubicBezTo>
                <a:cubicBezTo>
                  <a:pt x="134" y="211"/>
                  <a:pt x="138" y="215"/>
                  <a:pt x="142" y="219"/>
                </a:cubicBezTo>
                <a:cubicBezTo>
                  <a:pt x="142" y="219"/>
                  <a:pt x="142" y="219"/>
                  <a:pt x="142" y="219"/>
                </a:cubicBezTo>
                <a:cubicBezTo>
                  <a:pt x="142" y="219"/>
                  <a:pt x="142" y="219"/>
                  <a:pt x="142" y="218"/>
                </a:cubicBezTo>
                <a:cubicBezTo>
                  <a:pt x="144" y="209"/>
                  <a:pt x="145" y="199"/>
                  <a:pt x="145" y="190"/>
                </a:cubicBezTo>
                <a:cubicBezTo>
                  <a:pt x="145" y="189"/>
                  <a:pt x="145" y="188"/>
                  <a:pt x="144" y="187"/>
                </a:cubicBezTo>
                <a:cubicBezTo>
                  <a:pt x="143" y="188"/>
                  <a:pt x="143" y="190"/>
                  <a:pt x="142" y="191"/>
                </a:cubicBezTo>
                <a:cubicBezTo>
                  <a:pt x="142" y="192"/>
                  <a:pt x="142" y="192"/>
                  <a:pt x="141" y="192"/>
                </a:cubicBezTo>
                <a:cubicBezTo>
                  <a:pt x="141" y="192"/>
                  <a:pt x="141" y="193"/>
                  <a:pt x="140" y="193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0" y="194"/>
                  <a:pt x="139" y="194"/>
                  <a:pt x="139" y="195"/>
                </a:cubicBezTo>
                <a:cubicBezTo>
                  <a:pt x="132" y="201"/>
                  <a:pt x="124" y="203"/>
                  <a:pt x="115" y="201"/>
                </a:cubicBezTo>
                <a:cubicBezTo>
                  <a:pt x="115" y="201"/>
                  <a:pt x="114" y="201"/>
                  <a:pt x="113" y="201"/>
                </a:cubicBezTo>
                <a:cubicBezTo>
                  <a:pt x="112" y="200"/>
                  <a:pt x="112" y="200"/>
                  <a:pt x="112" y="202"/>
                </a:cubicBezTo>
                <a:cubicBezTo>
                  <a:pt x="112" y="202"/>
                  <a:pt x="112" y="203"/>
                  <a:pt x="112" y="203"/>
                </a:cubicBezTo>
                <a:cubicBezTo>
                  <a:pt x="112" y="204"/>
                  <a:pt x="112" y="205"/>
                  <a:pt x="112" y="205"/>
                </a:cubicBezTo>
                <a:cubicBezTo>
                  <a:pt x="111" y="206"/>
                  <a:pt x="111" y="207"/>
                  <a:pt x="111" y="208"/>
                </a:cubicBezTo>
                <a:cubicBezTo>
                  <a:pt x="110" y="208"/>
                  <a:pt x="110" y="209"/>
                  <a:pt x="110" y="209"/>
                </a:cubicBezTo>
                <a:cubicBezTo>
                  <a:pt x="109" y="209"/>
                  <a:pt x="109" y="210"/>
                  <a:pt x="109" y="210"/>
                </a:cubicBezTo>
                <a:cubicBezTo>
                  <a:pt x="106" y="213"/>
                  <a:pt x="103" y="216"/>
                  <a:pt x="99" y="218"/>
                </a:cubicBezTo>
                <a:cubicBezTo>
                  <a:pt x="98" y="219"/>
                  <a:pt x="98" y="221"/>
                  <a:pt x="97" y="222"/>
                </a:cubicBezTo>
                <a:cubicBezTo>
                  <a:pt x="96" y="223"/>
                  <a:pt x="96" y="224"/>
                  <a:pt x="96" y="225"/>
                </a:cubicBezTo>
                <a:cubicBezTo>
                  <a:pt x="95" y="226"/>
                  <a:pt x="95" y="227"/>
                  <a:pt x="95" y="228"/>
                </a:cubicBezTo>
                <a:cubicBezTo>
                  <a:pt x="94" y="232"/>
                  <a:pt x="95" y="237"/>
                  <a:pt x="95" y="241"/>
                </a:cubicBezTo>
                <a:cubicBezTo>
                  <a:pt x="95" y="241"/>
                  <a:pt x="95" y="242"/>
                  <a:pt x="95" y="242"/>
                </a:cubicBezTo>
                <a:cubicBezTo>
                  <a:pt x="95" y="242"/>
                  <a:pt x="95" y="243"/>
                  <a:pt x="95" y="243"/>
                </a:cubicBezTo>
                <a:cubicBezTo>
                  <a:pt x="95" y="244"/>
                  <a:pt x="95" y="246"/>
                  <a:pt x="95" y="247"/>
                </a:cubicBezTo>
                <a:cubicBezTo>
                  <a:pt x="95" y="246"/>
                  <a:pt x="96" y="245"/>
                  <a:pt x="96" y="244"/>
                </a:cubicBezTo>
                <a:cubicBezTo>
                  <a:pt x="99" y="239"/>
                  <a:pt x="102" y="236"/>
                  <a:pt x="105" y="232"/>
                </a:cubicBezTo>
                <a:cubicBezTo>
                  <a:pt x="108" y="230"/>
                  <a:pt x="110" y="229"/>
                  <a:pt x="113" y="228"/>
                </a:cubicBezTo>
                <a:cubicBezTo>
                  <a:pt x="115" y="228"/>
                  <a:pt x="117" y="229"/>
                  <a:pt x="118" y="231"/>
                </a:cubicBezTo>
                <a:cubicBezTo>
                  <a:pt x="119" y="233"/>
                  <a:pt x="120" y="234"/>
                  <a:pt x="119" y="237"/>
                </a:cubicBezTo>
                <a:cubicBezTo>
                  <a:pt x="119" y="237"/>
                  <a:pt x="119" y="238"/>
                  <a:pt x="118" y="239"/>
                </a:cubicBezTo>
                <a:cubicBezTo>
                  <a:pt x="118" y="240"/>
                  <a:pt x="118" y="241"/>
                  <a:pt x="118" y="241"/>
                </a:cubicBezTo>
                <a:cubicBezTo>
                  <a:pt x="116" y="245"/>
                  <a:pt x="113" y="247"/>
                  <a:pt x="109" y="248"/>
                </a:cubicBezTo>
                <a:cubicBezTo>
                  <a:pt x="108" y="248"/>
                  <a:pt x="107" y="249"/>
                  <a:pt x="106" y="249"/>
                </a:cubicBezTo>
                <a:cubicBezTo>
                  <a:pt x="104" y="250"/>
                  <a:pt x="101" y="251"/>
                  <a:pt x="99" y="251"/>
                </a:cubicBezTo>
                <a:cubicBezTo>
                  <a:pt x="96" y="252"/>
                  <a:pt x="94" y="254"/>
                  <a:pt x="93" y="256"/>
                </a:cubicBezTo>
                <a:cubicBezTo>
                  <a:pt x="93" y="260"/>
                  <a:pt x="92" y="264"/>
                  <a:pt x="92" y="268"/>
                </a:cubicBezTo>
                <a:cubicBezTo>
                  <a:pt x="92" y="269"/>
                  <a:pt x="91" y="269"/>
                  <a:pt x="91" y="270"/>
                </a:cubicBezTo>
                <a:cubicBezTo>
                  <a:pt x="91" y="271"/>
                  <a:pt x="91" y="271"/>
                  <a:pt x="91" y="272"/>
                </a:cubicBezTo>
                <a:cubicBezTo>
                  <a:pt x="91" y="273"/>
                  <a:pt x="90" y="274"/>
                  <a:pt x="90" y="275"/>
                </a:cubicBezTo>
                <a:cubicBezTo>
                  <a:pt x="90" y="275"/>
                  <a:pt x="89" y="276"/>
                  <a:pt x="90" y="277"/>
                </a:cubicBezTo>
                <a:cubicBezTo>
                  <a:pt x="89" y="278"/>
                  <a:pt x="90" y="279"/>
                  <a:pt x="90" y="280"/>
                </a:cubicBezTo>
                <a:cubicBezTo>
                  <a:pt x="90" y="280"/>
                  <a:pt x="90" y="280"/>
                  <a:pt x="90" y="280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0" y="281"/>
                  <a:pt x="90" y="281"/>
                  <a:pt x="91" y="281"/>
                </a:cubicBezTo>
                <a:cubicBezTo>
                  <a:pt x="91" y="284"/>
                  <a:pt x="93" y="287"/>
                  <a:pt x="94" y="290"/>
                </a:cubicBezTo>
                <a:cubicBezTo>
                  <a:pt x="94" y="290"/>
                  <a:pt x="94" y="291"/>
                  <a:pt x="94" y="291"/>
                </a:cubicBezTo>
                <a:cubicBezTo>
                  <a:pt x="94" y="291"/>
                  <a:pt x="94" y="291"/>
                  <a:pt x="94" y="291"/>
                </a:cubicBezTo>
                <a:cubicBezTo>
                  <a:pt x="94" y="291"/>
                  <a:pt x="94" y="291"/>
                  <a:pt x="94" y="291"/>
                </a:cubicBezTo>
                <a:cubicBezTo>
                  <a:pt x="94" y="291"/>
                  <a:pt x="94" y="292"/>
                  <a:pt x="94" y="292"/>
                </a:cubicBezTo>
                <a:cubicBezTo>
                  <a:pt x="94" y="292"/>
                  <a:pt x="94" y="292"/>
                  <a:pt x="94" y="292"/>
                </a:cubicBezTo>
                <a:cubicBezTo>
                  <a:pt x="94" y="292"/>
                  <a:pt x="94" y="292"/>
                  <a:pt x="94" y="292"/>
                </a:cubicBezTo>
                <a:cubicBezTo>
                  <a:pt x="94" y="293"/>
                  <a:pt x="94" y="293"/>
                  <a:pt x="95" y="293"/>
                </a:cubicBezTo>
                <a:cubicBezTo>
                  <a:pt x="95" y="296"/>
                  <a:pt x="96" y="299"/>
                  <a:pt x="98" y="301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03"/>
                  <a:pt x="99" y="302"/>
                  <a:pt x="99" y="302"/>
                </a:cubicBezTo>
                <a:cubicBezTo>
                  <a:pt x="100" y="300"/>
                  <a:pt x="102" y="297"/>
                  <a:pt x="104" y="296"/>
                </a:cubicBezTo>
                <a:cubicBezTo>
                  <a:pt x="107" y="292"/>
                  <a:pt x="113" y="290"/>
                  <a:pt x="118" y="292"/>
                </a:cubicBezTo>
                <a:cubicBezTo>
                  <a:pt x="119" y="293"/>
                  <a:pt x="121" y="293"/>
                  <a:pt x="122" y="295"/>
                </a:cubicBezTo>
                <a:cubicBezTo>
                  <a:pt x="124" y="296"/>
                  <a:pt x="125" y="298"/>
                  <a:pt x="124" y="301"/>
                </a:cubicBezTo>
                <a:cubicBezTo>
                  <a:pt x="124" y="301"/>
                  <a:pt x="124" y="302"/>
                  <a:pt x="123" y="303"/>
                </a:cubicBezTo>
                <a:cubicBezTo>
                  <a:pt x="122" y="305"/>
                  <a:pt x="119" y="306"/>
                  <a:pt x="116" y="306"/>
                </a:cubicBezTo>
                <a:cubicBezTo>
                  <a:pt x="113" y="306"/>
                  <a:pt x="110" y="306"/>
                  <a:pt x="107" y="306"/>
                </a:cubicBezTo>
                <a:cubicBezTo>
                  <a:pt x="106" y="306"/>
                  <a:pt x="104" y="306"/>
                  <a:pt x="103" y="307"/>
                </a:cubicBezTo>
                <a:cubicBezTo>
                  <a:pt x="103" y="307"/>
                  <a:pt x="102" y="307"/>
                  <a:pt x="102" y="307"/>
                </a:cubicBezTo>
                <a:cubicBezTo>
                  <a:pt x="101" y="307"/>
                  <a:pt x="100" y="308"/>
                  <a:pt x="99" y="308"/>
                </a:cubicBezTo>
                <a:cubicBezTo>
                  <a:pt x="100" y="310"/>
                  <a:pt x="101" y="312"/>
                  <a:pt x="101" y="315"/>
                </a:cubicBezTo>
                <a:cubicBezTo>
                  <a:pt x="103" y="321"/>
                  <a:pt x="103" y="328"/>
                  <a:pt x="102" y="334"/>
                </a:cubicBezTo>
                <a:cubicBezTo>
                  <a:pt x="102" y="335"/>
                  <a:pt x="102" y="336"/>
                  <a:pt x="102" y="336"/>
                </a:cubicBezTo>
                <a:cubicBezTo>
                  <a:pt x="101" y="337"/>
                  <a:pt x="101" y="338"/>
                  <a:pt x="101" y="339"/>
                </a:cubicBezTo>
                <a:cubicBezTo>
                  <a:pt x="102" y="338"/>
                  <a:pt x="102" y="338"/>
                  <a:pt x="102" y="338"/>
                </a:cubicBezTo>
                <a:cubicBezTo>
                  <a:pt x="103" y="336"/>
                  <a:pt x="104" y="335"/>
                  <a:pt x="105" y="334"/>
                </a:cubicBezTo>
                <a:cubicBezTo>
                  <a:pt x="109" y="329"/>
                  <a:pt x="114" y="328"/>
                  <a:pt x="120" y="329"/>
                </a:cubicBezTo>
                <a:cubicBezTo>
                  <a:pt x="121" y="329"/>
                  <a:pt x="122" y="329"/>
                  <a:pt x="123" y="330"/>
                </a:cubicBezTo>
                <a:cubicBezTo>
                  <a:pt x="126" y="331"/>
                  <a:pt x="127" y="333"/>
                  <a:pt x="127" y="336"/>
                </a:cubicBezTo>
                <a:cubicBezTo>
                  <a:pt x="127" y="337"/>
                  <a:pt x="126" y="337"/>
                  <a:pt x="126" y="338"/>
                </a:cubicBezTo>
                <a:cubicBezTo>
                  <a:pt x="124" y="342"/>
                  <a:pt x="120" y="343"/>
                  <a:pt x="117" y="343"/>
                </a:cubicBezTo>
                <a:cubicBezTo>
                  <a:pt x="115" y="344"/>
                  <a:pt x="113" y="344"/>
                  <a:pt x="111" y="343"/>
                </a:cubicBezTo>
                <a:cubicBezTo>
                  <a:pt x="109" y="343"/>
                  <a:pt x="107" y="344"/>
                  <a:pt x="105" y="344"/>
                </a:cubicBezTo>
                <a:cubicBezTo>
                  <a:pt x="103" y="344"/>
                  <a:pt x="102" y="345"/>
                  <a:pt x="101" y="346"/>
                </a:cubicBezTo>
                <a:cubicBezTo>
                  <a:pt x="100" y="347"/>
                  <a:pt x="100" y="348"/>
                  <a:pt x="99" y="348"/>
                </a:cubicBezTo>
                <a:cubicBezTo>
                  <a:pt x="98" y="348"/>
                  <a:pt x="98" y="348"/>
                  <a:pt x="98" y="349"/>
                </a:cubicBezTo>
                <a:cubicBezTo>
                  <a:pt x="97" y="351"/>
                  <a:pt x="96" y="353"/>
                  <a:pt x="95" y="356"/>
                </a:cubicBezTo>
                <a:cubicBezTo>
                  <a:pt x="94" y="356"/>
                  <a:pt x="94" y="356"/>
                  <a:pt x="94" y="357"/>
                </a:cubicBezTo>
                <a:cubicBezTo>
                  <a:pt x="93" y="357"/>
                  <a:pt x="93" y="358"/>
                  <a:pt x="93" y="359"/>
                </a:cubicBezTo>
                <a:cubicBezTo>
                  <a:pt x="90" y="363"/>
                  <a:pt x="86" y="366"/>
                  <a:pt x="81" y="367"/>
                </a:cubicBezTo>
                <a:cubicBezTo>
                  <a:pt x="77" y="368"/>
                  <a:pt x="74" y="366"/>
                  <a:pt x="72" y="364"/>
                </a:cubicBezTo>
                <a:cubicBezTo>
                  <a:pt x="70" y="362"/>
                  <a:pt x="68" y="359"/>
                  <a:pt x="68" y="356"/>
                </a:cubicBezTo>
                <a:cubicBezTo>
                  <a:pt x="67" y="353"/>
                  <a:pt x="66" y="352"/>
                  <a:pt x="64" y="352"/>
                </a:cubicBezTo>
                <a:cubicBezTo>
                  <a:pt x="61" y="352"/>
                  <a:pt x="58" y="351"/>
                  <a:pt x="55" y="351"/>
                </a:cubicBezTo>
                <a:cubicBezTo>
                  <a:pt x="50" y="349"/>
                  <a:pt x="45" y="347"/>
                  <a:pt x="43" y="341"/>
                </a:cubicBezTo>
                <a:cubicBezTo>
                  <a:pt x="41" y="338"/>
                  <a:pt x="43" y="334"/>
                  <a:pt x="46" y="331"/>
                </a:cubicBezTo>
                <a:cubicBezTo>
                  <a:pt x="49" y="329"/>
                  <a:pt x="54" y="329"/>
                  <a:pt x="57" y="332"/>
                </a:cubicBezTo>
                <a:cubicBezTo>
                  <a:pt x="58" y="334"/>
                  <a:pt x="59" y="335"/>
                  <a:pt x="60" y="338"/>
                </a:cubicBezTo>
                <a:cubicBezTo>
                  <a:pt x="61" y="340"/>
                  <a:pt x="62" y="344"/>
                  <a:pt x="64" y="346"/>
                </a:cubicBezTo>
                <a:cubicBezTo>
                  <a:pt x="64" y="347"/>
                  <a:pt x="65" y="349"/>
                  <a:pt x="67" y="349"/>
                </a:cubicBezTo>
                <a:cubicBezTo>
                  <a:pt x="67" y="350"/>
                  <a:pt x="67" y="349"/>
                  <a:pt x="67" y="349"/>
                </a:cubicBezTo>
                <a:cubicBezTo>
                  <a:pt x="66" y="341"/>
                  <a:pt x="68" y="333"/>
                  <a:pt x="70" y="326"/>
                </a:cubicBezTo>
                <a:cubicBezTo>
                  <a:pt x="70" y="325"/>
                  <a:pt x="70" y="325"/>
                  <a:pt x="70" y="325"/>
                </a:cubicBezTo>
                <a:cubicBezTo>
                  <a:pt x="70" y="324"/>
                  <a:pt x="70" y="324"/>
                  <a:pt x="70" y="324"/>
                </a:cubicBezTo>
                <a:cubicBezTo>
                  <a:pt x="71" y="321"/>
                  <a:pt x="72" y="318"/>
                  <a:pt x="72" y="316"/>
                </a:cubicBezTo>
                <a:cubicBezTo>
                  <a:pt x="73" y="315"/>
                  <a:pt x="73" y="315"/>
                  <a:pt x="73" y="314"/>
                </a:cubicBezTo>
                <a:cubicBezTo>
                  <a:pt x="73" y="313"/>
                  <a:pt x="74" y="312"/>
                  <a:pt x="74" y="311"/>
                </a:cubicBezTo>
                <a:cubicBezTo>
                  <a:pt x="74" y="311"/>
                  <a:pt x="74" y="310"/>
                  <a:pt x="74" y="310"/>
                </a:cubicBezTo>
                <a:cubicBezTo>
                  <a:pt x="75" y="309"/>
                  <a:pt x="75" y="308"/>
                  <a:pt x="75" y="307"/>
                </a:cubicBezTo>
                <a:cubicBezTo>
                  <a:pt x="76" y="306"/>
                  <a:pt x="76" y="306"/>
                  <a:pt x="76" y="305"/>
                </a:cubicBezTo>
                <a:cubicBezTo>
                  <a:pt x="76" y="303"/>
                  <a:pt x="77" y="302"/>
                  <a:pt x="77" y="301"/>
                </a:cubicBezTo>
                <a:cubicBezTo>
                  <a:pt x="78" y="299"/>
                  <a:pt x="79" y="297"/>
                  <a:pt x="79" y="295"/>
                </a:cubicBezTo>
                <a:cubicBezTo>
                  <a:pt x="81" y="293"/>
                  <a:pt x="82" y="291"/>
                  <a:pt x="82" y="288"/>
                </a:cubicBezTo>
                <a:cubicBezTo>
                  <a:pt x="83" y="288"/>
                  <a:pt x="83" y="287"/>
                  <a:pt x="83" y="286"/>
                </a:cubicBezTo>
                <a:cubicBezTo>
                  <a:pt x="84" y="285"/>
                  <a:pt x="84" y="284"/>
                  <a:pt x="84" y="282"/>
                </a:cubicBezTo>
                <a:cubicBezTo>
                  <a:pt x="85" y="282"/>
                  <a:pt x="85" y="282"/>
                  <a:pt x="85" y="281"/>
                </a:cubicBezTo>
                <a:cubicBezTo>
                  <a:pt x="84" y="280"/>
                  <a:pt x="83" y="280"/>
                  <a:pt x="82" y="280"/>
                </a:cubicBezTo>
                <a:cubicBezTo>
                  <a:pt x="80" y="280"/>
                  <a:pt x="78" y="280"/>
                  <a:pt x="76" y="280"/>
                </a:cubicBezTo>
                <a:cubicBezTo>
                  <a:pt x="70" y="280"/>
                  <a:pt x="65" y="278"/>
                  <a:pt x="61" y="274"/>
                </a:cubicBezTo>
                <a:cubicBezTo>
                  <a:pt x="57" y="270"/>
                  <a:pt x="55" y="265"/>
                  <a:pt x="57" y="259"/>
                </a:cubicBezTo>
                <a:cubicBezTo>
                  <a:pt x="59" y="253"/>
                  <a:pt x="66" y="252"/>
                  <a:pt x="70" y="256"/>
                </a:cubicBezTo>
                <a:cubicBezTo>
                  <a:pt x="72" y="258"/>
                  <a:pt x="73" y="260"/>
                  <a:pt x="74" y="262"/>
                </a:cubicBezTo>
                <a:cubicBezTo>
                  <a:pt x="74" y="263"/>
                  <a:pt x="75" y="265"/>
                  <a:pt x="75" y="266"/>
                </a:cubicBezTo>
                <a:cubicBezTo>
                  <a:pt x="75" y="266"/>
                  <a:pt x="75" y="266"/>
                  <a:pt x="75" y="266"/>
                </a:cubicBezTo>
                <a:cubicBezTo>
                  <a:pt x="75" y="266"/>
                  <a:pt x="75" y="266"/>
                  <a:pt x="75" y="266"/>
                </a:cubicBezTo>
                <a:cubicBezTo>
                  <a:pt x="75" y="266"/>
                  <a:pt x="75" y="267"/>
                  <a:pt x="76" y="267"/>
                </a:cubicBezTo>
                <a:cubicBezTo>
                  <a:pt x="76" y="269"/>
                  <a:pt x="77" y="271"/>
                  <a:pt x="78" y="273"/>
                </a:cubicBezTo>
                <a:cubicBezTo>
                  <a:pt x="79" y="274"/>
                  <a:pt x="80" y="275"/>
                  <a:pt x="81" y="275"/>
                </a:cubicBezTo>
                <a:cubicBezTo>
                  <a:pt x="82" y="276"/>
                  <a:pt x="83" y="276"/>
                  <a:pt x="84" y="277"/>
                </a:cubicBezTo>
                <a:cubicBezTo>
                  <a:pt x="84" y="277"/>
                  <a:pt x="84" y="278"/>
                  <a:pt x="85" y="277"/>
                </a:cubicBezTo>
                <a:cubicBezTo>
                  <a:pt x="85" y="278"/>
                  <a:pt x="85" y="278"/>
                  <a:pt x="86" y="278"/>
                </a:cubicBezTo>
                <a:cubicBezTo>
                  <a:pt x="86" y="277"/>
                  <a:pt x="86" y="277"/>
                  <a:pt x="86" y="277"/>
                </a:cubicBezTo>
                <a:cubicBezTo>
                  <a:pt x="85" y="274"/>
                  <a:pt x="84" y="271"/>
                  <a:pt x="84" y="269"/>
                </a:cubicBezTo>
                <a:cubicBezTo>
                  <a:pt x="80" y="255"/>
                  <a:pt x="79" y="242"/>
                  <a:pt x="82" y="228"/>
                </a:cubicBezTo>
                <a:cubicBezTo>
                  <a:pt x="83" y="224"/>
                  <a:pt x="83" y="220"/>
                  <a:pt x="84" y="217"/>
                </a:cubicBezTo>
                <a:cubicBezTo>
                  <a:pt x="84" y="216"/>
                  <a:pt x="84" y="216"/>
                  <a:pt x="84" y="216"/>
                </a:cubicBezTo>
                <a:cubicBezTo>
                  <a:pt x="85" y="214"/>
                  <a:pt x="85" y="213"/>
                  <a:pt x="86" y="211"/>
                </a:cubicBezTo>
                <a:cubicBezTo>
                  <a:pt x="86" y="211"/>
                  <a:pt x="86" y="210"/>
                  <a:pt x="86" y="210"/>
                </a:cubicBezTo>
                <a:cubicBezTo>
                  <a:pt x="86" y="209"/>
                  <a:pt x="86" y="209"/>
                  <a:pt x="86" y="208"/>
                </a:cubicBezTo>
                <a:cubicBezTo>
                  <a:pt x="87" y="208"/>
                  <a:pt x="87" y="207"/>
                  <a:pt x="87" y="207"/>
                </a:cubicBezTo>
                <a:cubicBezTo>
                  <a:pt x="87" y="204"/>
                  <a:pt x="86" y="201"/>
                  <a:pt x="86" y="198"/>
                </a:cubicBezTo>
                <a:cubicBezTo>
                  <a:pt x="86" y="197"/>
                  <a:pt x="84" y="197"/>
                  <a:pt x="83" y="197"/>
                </a:cubicBezTo>
                <a:cubicBezTo>
                  <a:pt x="82" y="197"/>
                  <a:pt x="80" y="197"/>
                  <a:pt x="78" y="198"/>
                </a:cubicBezTo>
                <a:cubicBezTo>
                  <a:pt x="72" y="198"/>
                  <a:pt x="66" y="198"/>
                  <a:pt x="60" y="194"/>
                </a:cubicBezTo>
                <a:cubicBezTo>
                  <a:pt x="57" y="192"/>
                  <a:pt x="56" y="189"/>
                  <a:pt x="57" y="185"/>
                </a:cubicBezTo>
                <a:cubicBezTo>
                  <a:pt x="58" y="181"/>
                  <a:pt x="61" y="180"/>
                  <a:pt x="64" y="180"/>
                </a:cubicBezTo>
                <a:cubicBezTo>
                  <a:pt x="68" y="180"/>
                  <a:pt x="72" y="182"/>
                  <a:pt x="75" y="185"/>
                </a:cubicBezTo>
                <a:cubicBezTo>
                  <a:pt x="77" y="187"/>
                  <a:pt x="80" y="189"/>
                  <a:pt x="82" y="191"/>
                </a:cubicBezTo>
                <a:cubicBezTo>
                  <a:pt x="82" y="192"/>
                  <a:pt x="83" y="192"/>
                  <a:pt x="84" y="192"/>
                </a:cubicBezTo>
                <a:cubicBezTo>
                  <a:pt x="84" y="193"/>
                  <a:pt x="84" y="193"/>
                  <a:pt x="84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190"/>
                  <a:pt x="82" y="188"/>
                  <a:pt x="82" y="185"/>
                </a:cubicBezTo>
                <a:cubicBezTo>
                  <a:pt x="82" y="185"/>
                  <a:pt x="82" y="184"/>
                  <a:pt x="81" y="184"/>
                </a:cubicBezTo>
                <a:cubicBezTo>
                  <a:pt x="77" y="180"/>
                  <a:pt x="73" y="176"/>
                  <a:pt x="69" y="172"/>
                </a:cubicBezTo>
                <a:cubicBezTo>
                  <a:pt x="68" y="170"/>
                  <a:pt x="66" y="169"/>
                  <a:pt x="65" y="167"/>
                </a:cubicBezTo>
                <a:cubicBezTo>
                  <a:pt x="64" y="166"/>
                  <a:pt x="64" y="166"/>
                  <a:pt x="63" y="166"/>
                </a:cubicBezTo>
                <a:cubicBezTo>
                  <a:pt x="62" y="166"/>
                  <a:pt x="62" y="166"/>
                  <a:pt x="62" y="167"/>
                </a:cubicBezTo>
                <a:cubicBezTo>
                  <a:pt x="58" y="169"/>
                  <a:pt x="54" y="170"/>
                  <a:pt x="50" y="168"/>
                </a:cubicBezTo>
                <a:cubicBezTo>
                  <a:pt x="48" y="168"/>
                  <a:pt x="46" y="167"/>
                  <a:pt x="45" y="166"/>
                </a:cubicBezTo>
                <a:cubicBezTo>
                  <a:pt x="42" y="164"/>
                  <a:pt x="40" y="160"/>
                  <a:pt x="41" y="156"/>
                </a:cubicBezTo>
                <a:cubicBezTo>
                  <a:pt x="42" y="153"/>
                  <a:pt x="45" y="150"/>
                  <a:pt x="49" y="150"/>
                </a:cubicBezTo>
                <a:cubicBezTo>
                  <a:pt x="51" y="150"/>
                  <a:pt x="53" y="150"/>
                  <a:pt x="55" y="150"/>
                </a:cubicBezTo>
                <a:cubicBezTo>
                  <a:pt x="55" y="151"/>
                  <a:pt x="55" y="151"/>
                  <a:pt x="55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7"/>
                  <a:pt x="53" y="145"/>
                  <a:pt x="52" y="142"/>
                </a:cubicBezTo>
                <a:cubicBezTo>
                  <a:pt x="52" y="142"/>
                  <a:pt x="52" y="142"/>
                  <a:pt x="52" y="142"/>
                </a:cubicBezTo>
                <a:cubicBezTo>
                  <a:pt x="50" y="137"/>
                  <a:pt x="50" y="131"/>
                  <a:pt x="49" y="126"/>
                </a:cubicBezTo>
                <a:cubicBezTo>
                  <a:pt x="49" y="124"/>
                  <a:pt x="49" y="122"/>
                  <a:pt x="49" y="119"/>
                </a:cubicBezTo>
                <a:cubicBezTo>
                  <a:pt x="49" y="118"/>
                  <a:pt x="49" y="117"/>
                  <a:pt x="48" y="115"/>
                </a:cubicBezTo>
                <a:cubicBezTo>
                  <a:pt x="46" y="112"/>
                  <a:pt x="43" y="108"/>
                  <a:pt x="41" y="105"/>
                </a:cubicBezTo>
                <a:cubicBezTo>
                  <a:pt x="41" y="104"/>
                  <a:pt x="40" y="104"/>
                  <a:pt x="40" y="104"/>
                </a:cubicBezTo>
                <a:cubicBezTo>
                  <a:pt x="39" y="105"/>
                  <a:pt x="37" y="105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7"/>
                </a:cubicBezTo>
                <a:cubicBezTo>
                  <a:pt x="34" y="107"/>
                  <a:pt x="33" y="107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8" y="109"/>
                  <a:pt x="24" y="110"/>
                  <a:pt x="19" y="108"/>
                </a:cubicBezTo>
                <a:cubicBezTo>
                  <a:pt x="16" y="107"/>
                  <a:pt x="15" y="105"/>
                  <a:pt x="16" y="102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9" y="97"/>
                  <a:pt x="23" y="96"/>
                  <a:pt x="28" y="96"/>
                </a:cubicBezTo>
                <a:cubicBezTo>
                  <a:pt x="30" y="96"/>
                  <a:pt x="33" y="97"/>
                  <a:pt x="36" y="98"/>
                </a:cubicBezTo>
                <a:cubicBezTo>
                  <a:pt x="37" y="97"/>
                  <a:pt x="36" y="97"/>
                  <a:pt x="36" y="96"/>
                </a:cubicBezTo>
                <a:cubicBezTo>
                  <a:pt x="33" y="93"/>
                  <a:pt x="31" y="90"/>
                  <a:pt x="29" y="87"/>
                </a:cubicBezTo>
                <a:cubicBezTo>
                  <a:pt x="27" y="83"/>
                  <a:pt x="24" y="79"/>
                  <a:pt x="21" y="75"/>
                </a:cubicBezTo>
                <a:cubicBezTo>
                  <a:pt x="20" y="74"/>
                  <a:pt x="18" y="72"/>
                  <a:pt x="16" y="71"/>
                </a:cubicBezTo>
                <a:cubicBezTo>
                  <a:pt x="14" y="69"/>
                  <a:pt x="10" y="69"/>
                  <a:pt x="8" y="71"/>
                </a:cubicBezTo>
                <a:cubicBezTo>
                  <a:pt x="7" y="72"/>
                  <a:pt x="7" y="72"/>
                  <a:pt x="7" y="72"/>
                </a:cubicBezTo>
                <a:cubicBezTo>
                  <a:pt x="5" y="73"/>
                  <a:pt x="5" y="75"/>
                  <a:pt x="4" y="77"/>
                </a:cubicBezTo>
                <a:cubicBezTo>
                  <a:pt x="4" y="79"/>
                  <a:pt x="4" y="81"/>
                  <a:pt x="4" y="83"/>
                </a:cubicBezTo>
                <a:cubicBezTo>
                  <a:pt x="4" y="84"/>
                  <a:pt x="4" y="85"/>
                  <a:pt x="4" y="86"/>
                </a:cubicBezTo>
                <a:cubicBezTo>
                  <a:pt x="4" y="87"/>
                  <a:pt x="4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5" y="87"/>
                  <a:pt x="5" y="87"/>
                  <a:pt x="5" y="88"/>
                </a:cubicBezTo>
                <a:cubicBezTo>
                  <a:pt x="5" y="88"/>
                  <a:pt x="5" y="88"/>
                  <a:pt x="5" y="88"/>
                </a:cubicBezTo>
                <a:cubicBezTo>
                  <a:pt x="5" y="88"/>
                  <a:pt x="5" y="88"/>
                  <a:pt x="5" y="88"/>
                </a:cubicBezTo>
                <a:cubicBezTo>
                  <a:pt x="5" y="88"/>
                  <a:pt x="5" y="88"/>
                  <a:pt x="5" y="88"/>
                </a:cubicBezTo>
                <a:cubicBezTo>
                  <a:pt x="5" y="89"/>
                  <a:pt x="5" y="89"/>
                  <a:pt x="5" y="89"/>
                </a:cubicBezTo>
                <a:cubicBezTo>
                  <a:pt x="5" y="89"/>
                  <a:pt x="5" y="89"/>
                  <a:pt x="5" y="89"/>
                </a:cubicBezTo>
                <a:cubicBezTo>
                  <a:pt x="6" y="90"/>
                  <a:pt x="7" y="91"/>
                  <a:pt x="6" y="92"/>
                </a:cubicBezTo>
                <a:cubicBezTo>
                  <a:pt x="5" y="92"/>
                  <a:pt x="4" y="91"/>
                  <a:pt x="3" y="90"/>
                </a:cubicBezTo>
                <a:cubicBezTo>
                  <a:pt x="2" y="89"/>
                  <a:pt x="1" y="87"/>
                  <a:pt x="1" y="85"/>
                </a:cubicBezTo>
                <a:cubicBezTo>
                  <a:pt x="0" y="81"/>
                  <a:pt x="1" y="76"/>
                  <a:pt x="3" y="72"/>
                </a:cubicBezTo>
                <a:cubicBezTo>
                  <a:pt x="5" y="67"/>
                  <a:pt x="11" y="66"/>
                  <a:pt x="15" y="67"/>
                </a:cubicBezTo>
                <a:cubicBezTo>
                  <a:pt x="18" y="68"/>
                  <a:pt x="20" y="71"/>
                  <a:pt x="23" y="72"/>
                </a:cubicBezTo>
                <a:cubicBezTo>
                  <a:pt x="23" y="73"/>
                  <a:pt x="23" y="73"/>
                  <a:pt x="23" y="73"/>
                </a:cubicBezTo>
                <a:cubicBezTo>
                  <a:pt x="23" y="73"/>
                  <a:pt x="23" y="72"/>
                  <a:pt x="23" y="72"/>
                </a:cubicBezTo>
                <a:cubicBezTo>
                  <a:pt x="23" y="69"/>
                  <a:pt x="23" y="67"/>
                  <a:pt x="23" y="64"/>
                </a:cubicBezTo>
                <a:cubicBezTo>
                  <a:pt x="24" y="64"/>
                  <a:pt x="24" y="64"/>
                  <a:pt x="24" y="63"/>
                </a:cubicBezTo>
                <a:cubicBezTo>
                  <a:pt x="25" y="61"/>
                  <a:pt x="27" y="60"/>
                  <a:pt x="30" y="60"/>
                </a:cubicBezTo>
                <a:cubicBezTo>
                  <a:pt x="33" y="59"/>
                  <a:pt x="35" y="60"/>
                  <a:pt x="36" y="63"/>
                </a:cubicBezTo>
                <a:cubicBezTo>
                  <a:pt x="37" y="66"/>
                  <a:pt x="37" y="69"/>
                  <a:pt x="35" y="72"/>
                </a:cubicBezTo>
                <a:cubicBezTo>
                  <a:pt x="34" y="73"/>
                  <a:pt x="34" y="73"/>
                  <a:pt x="33" y="74"/>
                </a:cubicBezTo>
                <a:cubicBezTo>
                  <a:pt x="32" y="75"/>
                  <a:pt x="31" y="77"/>
                  <a:pt x="30" y="79"/>
                </a:cubicBezTo>
                <a:cubicBezTo>
                  <a:pt x="29" y="81"/>
                  <a:pt x="30" y="82"/>
                  <a:pt x="30" y="83"/>
                </a:cubicBezTo>
                <a:cubicBezTo>
                  <a:pt x="34" y="88"/>
                  <a:pt x="38" y="94"/>
                  <a:pt x="42" y="100"/>
                </a:cubicBezTo>
                <a:cubicBezTo>
                  <a:pt x="44" y="103"/>
                  <a:pt x="47" y="107"/>
                  <a:pt x="49" y="111"/>
                </a:cubicBezTo>
                <a:cubicBezTo>
                  <a:pt x="49" y="111"/>
                  <a:pt x="49" y="112"/>
                  <a:pt x="50" y="111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51" y="106"/>
                  <a:pt x="52" y="101"/>
                  <a:pt x="55" y="97"/>
                </a:cubicBezTo>
                <a:cubicBezTo>
                  <a:pt x="56" y="95"/>
                  <a:pt x="58" y="92"/>
                  <a:pt x="60" y="90"/>
                </a:cubicBezTo>
                <a:cubicBezTo>
                  <a:pt x="65" y="86"/>
                  <a:pt x="70" y="85"/>
                  <a:pt x="76" y="89"/>
                </a:cubicBezTo>
                <a:cubicBezTo>
                  <a:pt x="80" y="92"/>
                  <a:pt x="83" y="95"/>
                  <a:pt x="85" y="98"/>
                </a:cubicBezTo>
                <a:cubicBezTo>
                  <a:pt x="92" y="107"/>
                  <a:pt x="96" y="117"/>
                  <a:pt x="98" y="128"/>
                </a:cubicBezTo>
                <a:cubicBezTo>
                  <a:pt x="101" y="143"/>
                  <a:pt x="101" y="158"/>
                  <a:pt x="98" y="173"/>
                </a:cubicBezTo>
                <a:cubicBezTo>
                  <a:pt x="98" y="178"/>
                  <a:pt x="97" y="183"/>
                  <a:pt x="95" y="188"/>
                </a:cubicBezTo>
                <a:cubicBezTo>
                  <a:pt x="95" y="189"/>
                  <a:pt x="95" y="190"/>
                  <a:pt x="96" y="190"/>
                </a:cubicBezTo>
                <a:cubicBezTo>
                  <a:pt x="104" y="195"/>
                  <a:pt x="112" y="199"/>
                  <a:pt x="121" y="199"/>
                </a:cubicBezTo>
                <a:cubicBezTo>
                  <a:pt x="127" y="199"/>
                  <a:pt x="133" y="197"/>
                  <a:pt x="137" y="193"/>
                </a:cubicBezTo>
                <a:cubicBezTo>
                  <a:pt x="141" y="189"/>
                  <a:pt x="143" y="184"/>
                  <a:pt x="143" y="178"/>
                </a:cubicBezTo>
                <a:cubicBezTo>
                  <a:pt x="144" y="174"/>
                  <a:pt x="142" y="172"/>
                  <a:pt x="138" y="171"/>
                </a:cubicBezTo>
                <a:cubicBezTo>
                  <a:pt x="136" y="171"/>
                  <a:pt x="134" y="171"/>
                  <a:pt x="132" y="170"/>
                </a:cubicBezTo>
                <a:cubicBezTo>
                  <a:pt x="127" y="170"/>
                  <a:pt x="123" y="169"/>
                  <a:pt x="119" y="167"/>
                </a:cubicBezTo>
                <a:cubicBezTo>
                  <a:pt x="114" y="165"/>
                  <a:pt x="112" y="160"/>
                  <a:pt x="113" y="155"/>
                </a:cubicBezTo>
                <a:cubicBezTo>
                  <a:pt x="115" y="152"/>
                  <a:pt x="117" y="150"/>
                  <a:pt x="121" y="151"/>
                </a:cubicBezTo>
                <a:cubicBezTo>
                  <a:pt x="123" y="151"/>
                  <a:pt x="126" y="153"/>
                  <a:pt x="128" y="154"/>
                </a:cubicBezTo>
                <a:cubicBezTo>
                  <a:pt x="132" y="157"/>
                  <a:pt x="135" y="159"/>
                  <a:pt x="139" y="162"/>
                </a:cubicBezTo>
                <a:cubicBezTo>
                  <a:pt x="139" y="162"/>
                  <a:pt x="139" y="163"/>
                  <a:pt x="140" y="162"/>
                </a:cubicBezTo>
                <a:cubicBezTo>
                  <a:pt x="140" y="162"/>
                  <a:pt x="140" y="162"/>
                  <a:pt x="140" y="161"/>
                </a:cubicBezTo>
                <a:cubicBezTo>
                  <a:pt x="139" y="159"/>
                  <a:pt x="138" y="157"/>
                  <a:pt x="138" y="155"/>
                </a:cubicBezTo>
                <a:cubicBezTo>
                  <a:pt x="135" y="148"/>
                  <a:pt x="132" y="141"/>
                  <a:pt x="129" y="134"/>
                </a:cubicBezTo>
                <a:cubicBezTo>
                  <a:pt x="126" y="130"/>
                  <a:pt x="125" y="130"/>
                  <a:pt x="121" y="131"/>
                </a:cubicBezTo>
                <a:cubicBezTo>
                  <a:pt x="117" y="132"/>
                  <a:pt x="114" y="133"/>
                  <a:pt x="110" y="132"/>
                </a:cubicBezTo>
                <a:cubicBezTo>
                  <a:pt x="106" y="132"/>
                  <a:pt x="103" y="130"/>
                  <a:pt x="101" y="128"/>
                </a:cubicBezTo>
                <a:cubicBezTo>
                  <a:pt x="100" y="127"/>
                  <a:pt x="99" y="126"/>
                  <a:pt x="99" y="124"/>
                </a:cubicBezTo>
                <a:cubicBezTo>
                  <a:pt x="98" y="122"/>
                  <a:pt x="98" y="119"/>
                  <a:pt x="100" y="117"/>
                </a:cubicBezTo>
                <a:cubicBezTo>
                  <a:pt x="102" y="115"/>
                  <a:pt x="105" y="114"/>
                  <a:pt x="108" y="115"/>
                </a:cubicBezTo>
                <a:cubicBezTo>
                  <a:pt x="109" y="116"/>
                  <a:pt x="111" y="117"/>
                  <a:pt x="112" y="118"/>
                </a:cubicBezTo>
                <a:cubicBezTo>
                  <a:pt x="114" y="120"/>
                  <a:pt x="115" y="121"/>
                  <a:pt x="116" y="122"/>
                </a:cubicBezTo>
                <a:cubicBezTo>
                  <a:pt x="118" y="124"/>
                  <a:pt x="120" y="125"/>
                  <a:pt x="122" y="126"/>
                </a:cubicBezTo>
                <a:cubicBezTo>
                  <a:pt x="122" y="126"/>
                  <a:pt x="123" y="126"/>
                  <a:pt x="123" y="126"/>
                </a:cubicBezTo>
                <a:cubicBezTo>
                  <a:pt x="124" y="125"/>
                  <a:pt x="123" y="125"/>
                  <a:pt x="123" y="124"/>
                </a:cubicBezTo>
                <a:cubicBezTo>
                  <a:pt x="121" y="121"/>
                  <a:pt x="119" y="118"/>
                  <a:pt x="117" y="115"/>
                </a:cubicBezTo>
                <a:cubicBezTo>
                  <a:pt x="108" y="103"/>
                  <a:pt x="98" y="93"/>
                  <a:pt x="86" y="84"/>
                </a:cubicBezTo>
                <a:cubicBezTo>
                  <a:pt x="82" y="80"/>
                  <a:pt x="77" y="79"/>
                  <a:pt x="72" y="80"/>
                </a:cubicBezTo>
                <a:cubicBezTo>
                  <a:pt x="69" y="81"/>
                  <a:pt x="66" y="82"/>
                  <a:pt x="63" y="83"/>
                </a:cubicBezTo>
                <a:cubicBezTo>
                  <a:pt x="61" y="83"/>
                  <a:pt x="59" y="84"/>
                  <a:pt x="57" y="84"/>
                </a:cubicBezTo>
                <a:cubicBezTo>
                  <a:pt x="55" y="84"/>
                  <a:pt x="54" y="84"/>
                  <a:pt x="53" y="84"/>
                </a:cubicBezTo>
                <a:cubicBezTo>
                  <a:pt x="48" y="83"/>
                  <a:pt x="46" y="78"/>
                  <a:pt x="49" y="74"/>
                </a:cubicBezTo>
                <a:cubicBezTo>
                  <a:pt x="51" y="71"/>
                  <a:pt x="56" y="69"/>
                  <a:pt x="60" y="71"/>
                </a:cubicBezTo>
                <a:cubicBezTo>
                  <a:pt x="61" y="71"/>
                  <a:pt x="63" y="72"/>
                  <a:pt x="64" y="73"/>
                </a:cubicBezTo>
                <a:cubicBezTo>
                  <a:pt x="66" y="75"/>
                  <a:pt x="69" y="76"/>
                  <a:pt x="72" y="76"/>
                </a:cubicBezTo>
                <a:cubicBezTo>
                  <a:pt x="73" y="76"/>
                  <a:pt x="74" y="77"/>
                  <a:pt x="75" y="77"/>
                </a:cubicBezTo>
                <a:cubicBezTo>
                  <a:pt x="75" y="77"/>
                  <a:pt x="76" y="77"/>
                  <a:pt x="76" y="77"/>
                </a:cubicBezTo>
                <a:cubicBezTo>
                  <a:pt x="73" y="74"/>
                  <a:pt x="70" y="73"/>
                  <a:pt x="67" y="71"/>
                </a:cubicBezTo>
                <a:cubicBezTo>
                  <a:pt x="62" y="69"/>
                  <a:pt x="58" y="67"/>
                  <a:pt x="54" y="65"/>
                </a:cubicBezTo>
                <a:cubicBezTo>
                  <a:pt x="48" y="63"/>
                  <a:pt x="42" y="60"/>
                  <a:pt x="37" y="57"/>
                </a:cubicBezTo>
                <a:cubicBezTo>
                  <a:pt x="35" y="57"/>
                  <a:pt x="34" y="56"/>
                  <a:pt x="33" y="57"/>
                </a:cubicBezTo>
                <a:cubicBezTo>
                  <a:pt x="30" y="57"/>
                  <a:pt x="27" y="58"/>
                  <a:pt x="24" y="58"/>
                </a:cubicBezTo>
                <a:cubicBezTo>
                  <a:pt x="21" y="57"/>
                  <a:pt x="19" y="56"/>
                  <a:pt x="16" y="55"/>
                </a:cubicBezTo>
                <a:cubicBezTo>
                  <a:pt x="14" y="54"/>
                  <a:pt x="12" y="52"/>
                  <a:pt x="11" y="50"/>
                </a:cubicBezTo>
                <a:cubicBezTo>
                  <a:pt x="10" y="47"/>
                  <a:pt x="9" y="44"/>
                  <a:pt x="10" y="42"/>
                </a:cubicBezTo>
                <a:cubicBezTo>
                  <a:pt x="11" y="37"/>
                  <a:pt x="14" y="35"/>
                  <a:pt x="18" y="36"/>
                </a:cubicBezTo>
                <a:cubicBezTo>
                  <a:pt x="20" y="36"/>
                  <a:pt x="22" y="38"/>
                  <a:pt x="23" y="40"/>
                </a:cubicBezTo>
                <a:cubicBezTo>
                  <a:pt x="24" y="42"/>
                  <a:pt x="25" y="45"/>
                  <a:pt x="25" y="48"/>
                </a:cubicBezTo>
                <a:cubicBezTo>
                  <a:pt x="26" y="50"/>
                  <a:pt x="26" y="52"/>
                  <a:pt x="27" y="53"/>
                </a:cubicBezTo>
                <a:cubicBezTo>
                  <a:pt x="28" y="54"/>
                  <a:pt x="29" y="54"/>
                  <a:pt x="30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3"/>
                  <a:pt x="32" y="53"/>
                  <a:pt x="32" y="53"/>
                </a:cubicBezTo>
                <a:cubicBezTo>
                  <a:pt x="28" y="48"/>
                  <a:pt x="27" y="42"/>
                  <a:pt x="28" y="36"/>
                </a:cubicBezTo>
                <a:cubicBezTo>
                  <a:pt x="28" y="36"/>
                  <a:pt x="29" y="35"/>
                  <a:pt x="29" y="35"/>
                </a:cubicBezTo>
                <a:cubicBezTo>
                  <a:pt x="29" y="33"/>
                  <a:pt x="30" y="32"/>
                  <a:pt x="31" y="30"/>
                </a:cubicBezTo>
                <a:cubicBezTo>
                  <a:pt x="31" y="30"/>
                  <a:pt x="31" y="29"/>
                  <a:pt x="32" y="29"/>
                </a:cubicBezTo>
                <a:cubicBezTo>
                  <a:pt x="32" y="29"/>
                  <a:pt x="32" y="29"/>
                  <a:pt x="32" y="28"/>
                </a:cubicBezTo>
                <a:cubicBezTo>
                  <a:pt x="33" y="28"/>
                  <a:pt x="33" y="27"/>
                  <a:pt x="33" y="27"/>
                </a:cubicBezTo>
                <a:cubicBezTo>
                  <a:pt x="33" y="27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5"/>
                  <a:pt x="34" y="24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0"/>
                  <a:pt x="34" y="17"/>
                  <a:pt x="35" y="14"/>
                </a:cubicBezTo>
                <a:cubicBezTo>
                  <a:pt x="36" y="13"/>
                  <a:pt x="36" y="13"/>
                  <a:pt x="36" y="12"/>
                </a:cubicBezTo>
                <a:cubicBezTo>
                  <a:pt x="37" y="10"/>
                  <a:pt x="38" y="8"/>
                  <a:pt x="38" y="6"/>
                </a:cubicBezTo>
                <a:cubicBezTo>
                  <a:pt x="39" y="6"/>
                  <a:pt x="39" y="5"/>
                  <a:pt x="40" y="4"/>
                </a:cubicBezTo>
                <a:cubicBezTo>
                  <a:pt x="41" y="3"/>
                  <a:pt x="41" y="2"/>
                  <a:pt x="43" y="1"/>
                </a:cubicBezTo>
                <a:cubicBezTo>
                  <a:pt x="45" y="0"/>
                  <a:pt x="47" y="0"/>
                  <a:pt x="49" y="2"/>
                </a:cubicBezTo>
                <a:cubicBezTo>
                  <a:pt x="50" y="4"/>
                  <a:pt x="51" y="7"/>
                  <a:pt x="50" y="9"/>
                </a:cubicBezTo>
                <a:cubicBezTo>
                  <a:pt x="50" y="10"/>
                  <a:pt x="50" y="11"/>
                  <a:pt x="50" y="11"/>
                </a:cubicBezTo>
                <a:cubicBezTo>
                  <a:pt x="49" y="13"/>
                  <a:pt x="48" y="15"/>
                  <a:pt x="48" y="17"/>
                </a:cubicBezTo>
                <a:cubicBezTo>
                  <a:pt x="47" y="19"/>
                  <a:pt x="45" y="20"/>
                  <a:pt x="44" y="21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2" y="23"/>
                  <a:pt x="42" y="23"/>
                  <a:pt x="42" y="23"/>
                </a:cubicBezTo>
                <a:cubicBezTo>
                  <a:pt x="43" y="23"/>
                  <a:pt x="43" y="23"/>
                  <a:pt x="44" y="23"/>
                </a:cubicBezTo>
                <a:cubicBezTo>
                  <a:pt x="46" y="23"/>
                  <a:pt x="48" y="23"/>
                  <a:pt x="50" y="23"/>
                </a:cubicBezTo>
                <a:cubicBezTo>
                  <a:pt x="53" y="24"/>
                  <a:pt x="56" y="25"/>
                  <a:pt x="59" y="27"/>
                </a:cubicBezTo>
                <a:cubicBezTo>
                  <a:pt x="61" y="28"/>
                  <a:pt x="63" y="29"/>
                  <a:pt x="65" y="31"/>
                </a:cubicBezTo>
                <a:cubicBezTo>
                  <a:pt x="65" y="31"/>
                  <a:pt x="65" y="31"/>
                  <a:pt x="66" y="31"/>
                </a:cubicBezTo>
                <a:cubicBezTo>
                  <a:pt x="66" y="31"/>
                  <a:pt x="66" y="30"/>
                  <a:pt x="65" y="30"/>
                </a:cubicBezTo>
                <a:cubicBezTo>
                  <a:pt x="64" y="24"/>
                  <a:pt x="65" y="18"/>
                  <a:pt x="68" y="13"/>
                </a:cubicBezTo>
                <a:cubicBezTo>
                  <a:pt x="68" y="12"/>
                  <a:pt x="69" y="12"/>
                  <a:pt x="69" y="11"/>
                </a:cubicBezTo>
                <a:cubicBezTo>
                  <a:pt x="72" y="9"/>
                  <a:pt x="75" y="9"/>
                  <a:pt x="77" y="12"/>
                </a:cubicBezTo>
                <a:cubicBezTo>
                  <a:pt x="79" y="14"/>
                  <a:pt x="80" y="17"/>
                  <a:pt x="79" y="21"/>
                </a:cubicBezTo>
                <a:cubicBezTo>
                  <a:pt x="79" y="22"/>
                  <a:pt x="79" y="22"/>
                  <a:pt x="79" y="23"/>
                </a:cubicBezTo>
                <a:cubicBezTo>
                  <a:pt x="79" y="24"/>
                  <a:pt x="78" y="25"/>
                  <a:pt x="78" y="26"/>
                </a:cubicBezTo>
                <a:cubicBezTo>
                  <a:pt x="78" y="26"/>
                  <a:pt x="77" y="26"/>
                  <a:pt x="77" y="27"/>
                </a:cubicBezTo>
                <a:cubicBezTo>
                  <a:pt x="77" y="27"/>
                  <a:pt x="76" y="28"/>
                  <a:pt x="76" y="28"/>
                </a:cubicBezTo>
                <a:cubicBezTo>
                  <a:pt x="75" y="30"/>
                  <a:pt x="74" y="31"/>
                  <a:pt x="72" y="33"/>
                </a:cubicBezTo>
                <a:cubicBezTo>
                  <a:pt x="71" y="33"/>
                  <a:pt x="71" y="34"/>
                  <a:pt x="71" y="35"/>
                </a:cubicBezTo>
                <a:cubicBezTo>
                  <a:pt x="71" y="36"/>
                  <a:pt x="72" y="37"/>
                  <a:pt x="73" y="37"/>
                </a:cubicBezTo>
                <a:cubicBezTo>
                  <a:pt x="78" y="42"/>
                  <a:pt x="83" y="47"/>
                  <a:pt x="88" y="52"/>
                </a:cubicBezTo>
                <a:cubicBezTo>
                  <a:pt x="90" y="55"/>
                  <a:pt x="92" y="58"/>
                  <a:pt x="95" y="61"/>
                </a:cubicBezTo>
                <a:cubicBezTo>
                  <a:pt x="96" y="62"/>
                  <a:pt x="96" y="62"/>
                  <a:pt x="97" y="62"/>
                </a:cubicBezTo>
                <a:cubicBezTo>
                  <a:pt x="97" y="61"/>
                  <a:pt x="96" y="60"/>
                  <a:pt x="96" y="60"/>
                </a:cubicBezTo>
                <a:cubicBezTo>
                  <a:pt x="95" y="54"/>
                  <a:pt x="93" y="49"/>
                  <a:pt x="92" y="44"/>
                </a:cubicBezTo>
                <a:cubicBezTo>
                  <a:pt x="92" y="42"/>
                  <a:pt x="92" y="40"/>
                  <a:pt x="92" y="38"/>
                </a:cubicBezTo>
                <a:cubicBezTo>
                  <a:pt x="93" y="34"/>
                  <a:pt x="97" y="32"/>
                  <a:pt x="100" y="35"/>
                </a:cubicBezTo>
                <a:cubicBezTo>
                  <a:pt x="103" y="37"/>
                  <a:pt x="105" y="40"/>
                  <a:pt x="106" y="44"/>
                </a:cubicBezTo>
                <a:cubicBezTo>
                  <a:pt x="106" y="46"/>
                  <a:pt x="106" y="49"/>
                  <a:pt x="106" y="52"/>
                </a:cubicBezTo>
                <a:cubicBezTo>
                  <a:pt x="105" y="52"/>
                  <a:pt x="105" y="53"/>
                  <a:pt x="105" y="54"/>
                </a:cubicBezTo>
                <a:cubicBezTo>
                  <a:pt x="105" y="54"/>
                  <a:pt x="105" y="54"/>
                  <a:pt x="105" y="54"/>
                </a:cubicBezTo>
                <a:cubicBezTo>
                  <a:pt x="104" y="55"/>
                  <a:pt x="104" y="56"/>
                  <a:pt x="104" y="58"/>
                </a:cubicBezTo>
                <a:cubicBezTo>
                  <a:pt x="104" y="58"/>
                  <a:pt x="104" y="58"/>
                  <a:pt x="103" y="59"/>
                </a:cubicBezTo>
                <a:cubicBezTo>
                  <a:pt x="103" y="60"/>
                  <a:pt x="102" y="61"/>
                  <a:pt x="102" y="62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2" y="64"/>
                  <a:pt x="101" y="64"/>
                  <a:pt x="102" y="65"/>
                </a:cubicBezTo>
                <a:cubicBezTo>
                  <a:pt x="101" y="67"/>
                  <a:pt x="101" y="69"/>
                  <a:pt x="103" y="71"/>
                </a:cubicBezTo>
                <a:cubicBezTo>
                  <a:pt x="108" y="78"/>
                  <a:pt x="112" y="85"/>
                  <a:pt x="117" y="92"/>
                </a:cubicBezTo>
                <a:cubicBezTo>
                  <a:pt x="117" y="92"/>
                  <a:pt x="117" y="92"/>
                  <a:pt x="117" y="92"/>
                </a:cubicBezTo>
                <a:cubicBezTo>
                  <a:pt x="117" y="93"/>
                  <a:pt x="117" y="93"/>
                  <a:pt x="118" y="94"/>
                </a:cubicBezTo>
                <a:cubicBezTo>
                  <a:pt x="118" y="93"/>
                  <a:pt x="118" y="92"/>
                  <a:pt x="118" y="92"/>
                </a:cubicBezTo>
                <a:cubicBezTo>
                  <a:pt x="118" y="89"/>
                  <a:pt x="119" y="87"/>
                  <a:pt x="119" y="85"/>
                </a:cubicBezTo>
                <a:cubicBezTo>
                  <a:pt x="119" y="85"/>
                  <a:pt x="120" y="84"/>
                  <a:pt x="119" y="83"/>
                </a:cubicBezTo>
                <a:cubicBezTo>
                  <a:pt x="121" y="80"/>
                  <a:pt x="122" y="77"/>
                  <a:pt x="125" y="75"/>
                </a:cubicBezTo>
                <a:cubicBezTo>
                  <a:pt x="126" y="73"/>
                  <a:pt x="128" y="72"/>
                  <a:pt x="130" y="72"/>
                </a:cubicBezTo>
                <a:cubicBezTo>
                  <a:pt x="134" y="72"/>
                  <a:pt x="138" y="76"/>
                  <a:pt x="137" y="80"/>
                </a:cubicBezTo>
                <a:cubicBezTo>
                  <a:pt x="137" y="80"/>
                  <a:pt x="137" y="81"/>
                  <a:pt x="137" y="82"/>
                </a:cubicBezTo>
                <a:cubicBezTo>
                  <a:pt x="137" y="83"/>
                  <a:pt x="136" y="85"/>
                  <a:pt x="135" y="86"/>
                </a:cubicBezTo>
                <a:cubicBezTo>
                  <a:pt x="135" y="86"/>
                  <a:pt x="135" y="87"/>
                  <a:pt x="135" y="87"/>
                </a:cubicBezTo>
                <a:cubicBezTo>
                  <a:pt x="134" y="87"/>
                  <a:pt x="134" y="88"/>
                  <a:pt x="133" y="89"/>
                </a:cubicBezTo>
                <a:cubicBezTo>
                  <a:pt x="132" y="91"/>
                  <a:pt x="131" y="93"/>
                  <a:pt x="129" y="95"/>
                </a:cubicBezTo>
                <a:cubicBezTo>
                  <a:pt x="128" y="95"/>
                  <a:pt x="128" y="96"/>
                  <a:pt x="128" y="96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25" y="99"/>
                  <a:pt x="124" y="102"/>
                  <a:pt x="124" y="104"/>
                </a:cubicBezTo>
                <a:cubicBezTo>
                  <a:pt x="125" y="106"/>
                  <a:pt x="126" y="108"/>
                  <a:pt x="127" y="110"/>
                </a:cubicBezTo>
                <a:cubicBezTo>
                  <a:pt x="129" y="114"/>
                  <a:pt x="131" y="118"/>
                  <a:pt x="133" y="121"/>
                </a:cubicBezTo>
                <a:cubicBezTo>
                  <a:pt x="133" y="122"/>
                  <a:pt x="133" y="122"/>
                  <a:pt x="133" y="122"/>
                </a:cubicBezTo>
                <a:cubicBezTo>
                  <a:pt x="133" y="122"/>
                  <a:pt x="133" y="122"/>
                  <a:pt x="133" y="122"/>
                </a:cubicBezTo>
                <a:cubicBezTo>
                  <a:pt x="133" y="122"/>
                  <a:pt x="133" y="122"/>
                  <a:pt x="133" y="122"/>
                </a:cubicBezTo>
                <a:cubicBezTo>
                  <a:pt x="134" y="124"/>
                  <a:pt x="134" y="125"/>
                  <a:pt x="135" y="127"/>
                </a:cubicBezTo>
                <a:cubicBezTo>
                  <a:pt x="135" y="127"/>
                  <a:pt x="135" y="127"/>
                  <a:pt x="135" y="127"/>
                </a:cubicBezTo>
                <a:cubicBezTo>
                  <a:pt x="136" y="129"/>
                  <a:pt x="136" y="131"/>
                  <a:pt x="137" y="132"/>
                </a:cubicBezTo>
                <a:cubicBezTo>
                  <a:pt x="137" y="133"/>
                  <a:pt x="137" y="133"/>
                  <a:pt x="138" y="133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4"/>
                  <a:pt x="139" y="135"/>
                  <a:pt x="139" y="137"/>
                </a:cubicBezTo>
                <a:cubicBezTo>
                  <a:pt x="139" y="135"/>
                  <a:pt x="140" y="134"/>
                  <a:pt x="139" y="133"/>
                </a:cubicBezTo>
                <a:cubicBezTo>
                  <a:pt x="139" y="130"/>
                  <a:pt x="140" y="126"/>
                  <a:pt x="140" y="122"/>
                </a:cubicBezTo>
                <a:cubicBezTo>
                  <a:pt x="141" y="120"/>
                  <a:pt x="142" y="117"/>
                  <a:pt x="144" y="114"/>
                </a:cubicBezTo>
                <a:cubicBezTo>
                  <a:pt x="146" y="112"/>
                  <a:pt x="152" y="111"/>
                  <a:pt x="154" y="114"/>
                </a:cubicBezTo>
                <a:cubicBezTo>
                  <a:pt x="154" y="115"/>
                  <a:pt x="155" y="116"/>
                  <a:pt x="156" y="117"/>
                </a:cubicBezTo>
                <a:cubicBezTo>
                  <a:pt x="158" y="119"/>
                  <a:pt x="158" y="121"/>
                  <a:pt x="157" y="124"/>
                </a:cubicBezTo>
                <a:cubicBezTo>
                  <a:pt x="157" y="125"/>
                  <a:pt x="157" y="125"/>
                  <a:pt x="157" y="126"/>
                </a:cubicBezTo>
                <a:cubicBezTo>
                  <a:pt x="157" y="127"/>
                  <a:pt x="156" y="129"/>
                  <a:pt x="155" y="130"/>
                </a:cubicBezTo>
                <a:cubicBezTo>
                  <a:pt x="155" y="130"/>
                  <a:pt x="155" y="131"/>
                  <a:pt x="155" y="131"/>
                </a:cubicBezTo>
                <a:cubicBezTo>
                  <a:pt x="154" y="131"/>
                  <a:pt x="154" y="132"/>
                  <a:pt x="154" y="133"/>
                </a:cubicBezTo>
                <a:cubicBezTo>
                  <a:pt x="152" y="136"/>
                  <a:pt x="150" y="138"/>
                  <a:pt x="148" y="140"/>
                </a:cubicBezTo>
                <a:cubicBezTo>
                  <a:pt x="147" y="141"/>
                  <a:pt x="146" y="142"/>
                  <a:pt x="145" y="143"/>
                </a:cubicBezTo>
                <a:cubicBezTo>
                  <a:pt x="144" y="143"/>
                  <a:pt x="144" y="144"/>
                  <a:pt x="144" y="144"/>
                </a:cubicBezTo>
                <a:cubicBezTo>
                  <a:pt x="142" y="146"/>
                  <a:pt x="143" y="148"/>
                  <a:pt x="143" y="149"/>
                </a:cubicBezTo>
                <a:cubicBezTo>
                  <a:pt x="145" y="157"/>
                  <a:pt x="147" y="165"/>
                  <a:pt x="147" y="173"/>
                </a:cubicBezTo>
                <a:cubicBezTo>
                  <a:pt x="147" y="177"/>
                  <a:pt x="147" y="181"/>
                  <a:pt x="147" y="185"/>
                </a:cubicBezTo>
                <a:cubicBezTo>
                  <a:pt x="147" y="187"/>
                  <a:pt x="148" y="188"/>
                  <a:pt x="148" y="190"/>
                </a:cubicBezTo>
                <a:cubicBezTo>
                  <a:pt x="147" y="190"/>
                  <a:pt x="148" y="191"/>
                  <a:pt x="148" y="192"/>
                </a:cubicBezTo>
                <a:cubicBezTo>
                  <a:pt x="148" y="190"/>
                  <a:pt x="149" y="189"/>
                  <a:pt x="149" y="188"/>
                </a:cubicBezTo>
                <a:cubicBezTo>
                  <a:pt x="150" y="186"/>
                  <a:pt x="151" y="184"/>
                  <a:pt x="152" y="181"/>
                </a:cubicBezTo>
                <a:cubicBezTo>
                  <a:pt x="153" y="181"/>
                  <a:pt x="153" y="181"/>
                  <a:pt x="153" y="180"/>
                </a:cubicBezTo>
                <a:cubicBezTo>
                  <a:pt x="155" y="178"/>
                  <a:pt x="156" y="177"/>
                  <a:pt x="158" y="175"/>
                </a:cubicBezTo>
                <a:cubicBezTo>
                  <a:pt x="159" y="174"/>
                  <a:pt x="161" y="174"/>
                  <a:pt x="162" y="174"/>
                </a:cubicBezTo>
                <a:cubicBezTo>
                  <a:pt x="164" y="174"/>
                  <a:pt x="165" y="174"/>
                  <a:pt x="166" y="175"/>
                </a:cubicBezTo>
                <a:cubicBezTo>
                  <a:pt x="168" y="178"/>
                  <a:pt x="169" y="180"/>
                  <a:pt x="168" y="184"/>
                </a:cubicBezTo>
                <a:cubicBezTo>
                  <a:pt x="167" y="186"/>
                  <a:pt x="167" y="188"/>
                  <a:pt x="165" y="190"/>
                </a:cubicBezTo>
                <a:close/>
                <a:moveTo>
                  <a:pt x="115" y="129"/>
                </a:moveTo>
                <a:cubicBezTo>
                  <a:pt x="115" y="129"/>
                  <a:pt x="115" y="129"/>
                  <a:pt x="115" y="129"/>
                </a:cubicBezTo>
                <a:cubicBezTo>
                  <a:pt x="115" y="129"/>
                  <a:pt x="115" y="129"/>
                  <a:pt x="115" y="129"/>
                </a:cubicBezTo>
                <a:cubicBezTo>
                  <a:pt x="115" y="129"/>
                  <a:pt x="114" y="129"/>
                  <a:pt x="114" y="128"/>
                </a:cubicBezTo>
                <a:cubicBezTo>
                  <a:pt x="109" y="127"/>
                  <a:pt x="105" y="126"/>
                  <a:pt x="102" y="122"/>
                </a:cubicBezTo>
                <a:cubicBezTo>
                  <a:pt x="102" y="122"/>
                  <a:pt x="102" y="122"/>
                  <a:pt x="101" y="122"/>
                </a:cubicBezTo>
                <a:cubicBezTo>
                  <a:pt x="101" y="124"/>
                  <a:pt x="102" y="125"/>
                  <a:pt x="103" y="126"/>
                </a:cubicBezTo>
                <a:cubicBezTo>
                  <a:pt x="107" y="129"/>
                  <a:pt x="110" y="130"/>
                  <a:pt x="115" y="129"/>
                </a:cubicBezTo>
                <a:close/>
                <a:moveTo>
                  <a:pt x="135" y="222"/>
                </a:moveTo>
                <a:cubicBezTo>
                  <a:pt x="135" y="222"/>
                  <a:pt x="135" y="222"/>
                  <a:pt x="136" y="222"/>
                </a:cubicBezTo>
                <a:cubicBezTo>
                  <a:pt x="136" y="222"/>
                  <a:pt x="136" y="222"/>
                  <a:pt x="135" y="222"/>
                </a:cubicBezTo>
                <a:cubicBezTo>
                  <a:pt x="135" y="222"/>
                  <a:pt x="135" y="222"/>
                  <a:pt x="135" y="222"/>
                </a:cubicBezTo>
                <a:cubicBezTo>
                  <a:pt x="134" y="221"/>
                  <a:pt x="132" y="221"/>
                  <a:pt x="130" y="220"/>
                </a:cubicBezTo>
                <a:cubicBezTo>
                  <a:pt x="125" y="220"/>
                  <a:pt x="120" y="220"/>
                  <a:pt x="114" y="217"/>
                </a:cubicBezTo>
                <a:cubicBezTo>
                  <a:pt x="115" y="220"/>
                  <a:pt x="116" y="221"/>
                  <a:pt x="118" y="222"/>
                </a:cubicBezTo>
                <a:cubicBezTo>
                  <a:pt x="124" y="225"/>
                  <a:pt x="129" y="224"/>
                  <a:pt x="135" y="222"/>
                </a:cubicBezTo>
                <a:close/>
                <a:moveTo>
                  <a:pt x="142" y="156"/>
                </a:moveTo>
                <a:cubicBezTo>
                  <a:pt x="142" y="156"/>
                  <a:pt x="142" y="155"/>
                  <a:pt x="141" y="154"/>
                </a:cubicBezTo>
                <a:cubicBezTo>
                  <a:pt x="140" y="149"/>
                  <a:pt x="139" y="144"/>
                  <a:pt x="137" y="139"/>
                </a:cubicBezTo>
                <a:cubicBezTo>
                  <a:pt x="134" y="131"/>
                  <a:pt x="131" y="124"/>
                  <a:pt x="127" y="117"/>
                </a:cubicBezTo>
                <a:cubicBezTo>
                  <a:pt x="115" y="93"/>
                  <a:pt x="101" y="71"/>
                  <a:pt x="83" y="51"/>
                </a:cubicBezTo>
                <a:cubicBezTo>
                  <a:pt x="75" y="42"/>
                  <a:pt x="66" y="34"/>
                  <a:pt x="55" y="28"/>
                </a:cubicBezTo>
                <a:cubicBezTo>
                  <a:pt x="51" y="26"/>
                  <a:pt x="46" y="25"/>
                  <a:pt x="41" y="26"/>
                </a:cubicBezTo>
                <a:cubicBezTo>
                  <a:pt x="39" y="27"/>
                  <a:pt x="37" y="27"/>
                  <a:pt x="36" y="28"/>
                </a:cubicBezTo>
                <a:cubicBezTo>
                  <a:pt x="28" y="35"/>
                  <a:pt x="30" y="49"/>
                  <a:pt x="37" y="54"/>
                </a:cubicBezTo>
                <a:cubicBezTo>
                  <a:pt x="39" y="56"/>
                  <a:pt x="42" y="57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1"/>
                  <a:pt x="41" y="47"/>
                  <a:pt x="42" y="43"/>
                </a:cubicBezTo>
                <a:cubicBezTo>
                  <a:pt x="43" y="41"/>
                  <a:pt x="44" y="39"/>
                  <a:pt x="45" y="37"/>
                </a:cubicBezTo>
                <a:cubicBezTo>
                  <a:pt x="46" y="35"/>
                  <a:pt x="48" y="34"/>
                  <a:pt x="50" y="35"/>
                </a:cubicBezTo>
                <a:cubicBezTo>
                  <a:pt x="52" y="36"/>
                  <a:pt x="52" y="37"/>
                  <a:pt x="53" y="38"/>
                </a:cubicBezTo>
                <a:cubicBezTo>
                  <a:pt x="56" y="42"/>
                  <a:pt x="56" y="47"/>
                  <a:pt x="53" y="51"/>
                </a:cubicBezTo>
                <a:cubicBezTo>
                  <a:pt x="52" y="52"/>
                  <a:pt x="51" y="53"/>
                  <a:pt x="50" y="55"/>
                </a:cubicBezTo>
                <a:cubicBezTo>
                  <a:pt x="48" y="57"/>
                  <a:pt x="49" y="60"/>
                  <a:pt x="52" y="61"/>
                </a:cubicBezTo>
                <a:cubicBezTo>
                  <a:pt x="54" y="62"/>
                  <a:pt x="56" y="63"/>
                  <a:pt x="59" y="64"/>
                </a:cubicBezTo>
                <a:cubicBezTo>
                  <a:pt x="64" y="67"/>
                  <a:pt x="70" y="69"/>
                  <a:pt x="75" y="73"/>
                </a:cubicBezTo>
                <a:cubicBezTo>
                  <a:pt x="77" y="74"/>
                  <a:pt x="79" y="75"/>
                  <a:pt x="81" y="76"/>
                </a:cubicBezTo>
                <a:cubicBezTo>
                  <a:pt x="80" y="75"/>
                  <a:pt x="80" y="74"/>
                  <a:pt x="79" y="73"/>
                </a:cubicBezTo>
                <a:cubicBezTo>
                  <a:pt x="76" y="69"/>
                  <a:pt x="74" y="64"/>
                  <a:pt x="73" y="59"/>
                </a:cubicBezTo>
                <a:cubicBezTo>
                  <a:pt x="73" y="58"/>
                  <a:pt x="73" y="56"/>
                  <a:pt x="73" y="54"/>
                </a:cubicBezTo>
                <a:cubicBezTo>
                  <a:pt x="74" y="51"/>
                  <a:pt x="78" y="49"/>
                  <a:pt x="81" y="51"/>
                </a:cubicBezTo>
                <a:cubicBezTo>
                  <a:pt x="81" y="52"/>
                  <a:pt x="82" y="53"/>
                  <a:pt x="83" y="54"/>
                </a:cubicBezTo>
                <a:cubicBezTo>
                  <a:pt x="85" y="56"/>
                  <a:pt x="86" y="60"/>
                  <a:pt x="87" y="63"/>
                </a:cubicBezTo>
                <a:cubicBezTo>
                  <a:pt x="88" y="68"/>
                  <a:pt x="88" y="72"/>
                  <a:pt x="88" y="77"/>
                </a:cubicBezTo>
                <a:cubicBezTo>
                  <a:pt x="87" y="79"/>
                  <a:pt x="88" y="81"/>
                  <a:pt x="90" y="83"/>
                </a:cubicBezTo>
                <a:cubicBezTo>
                  <a:pt x="114" y="102"/>
                  <a:pt x="131" y="126"/>
                  <a:pt x="141" y="154"/>
                </a:cubicBezTo>
                <a:cubicBezTo>
                  <a:pt x="141" y="155"/>
                  <a:pt x="141" y="156"/>
                  <a:pt x="142" y="156"/>
                </a:cubicBezTo>
                <a:cubicBezTo>
                  <a:pt x="141" y="157"/>
                  <a:pt x="142" y="158"/>
                  <a:pt x="142" y="159"/>
                </a:cubicBezTo>
                <a:cubicBezTo>
                  <a:pt x="142" y="158"/>
                  <a:pt x="143" y="157"/>
                  <a:pt x="142" y="156"/>
                </a:cubicBezTo>
                <a:close/>
                <a:moveTo>
                  <a:pt x="67" y="144"/>
                </a:moveTo>
                <a:cubicBezTo>
                  <a:pt x="68" y="143"/>
                  <a:pt x="68" y="143"/>
                  <a:pt x="68" y="142"/>
                </a:cubicBezTo>
                <a:cubicBezTo>
                  <a:pt x="70" y="138"/>
                  <a:pt x="71" y="133"/>
                  <a:pt x="74" y="129"/>
                </a:cubicBezTo>
                <a:cubicBezTo>
                  <a:pt x="75" y="127"/>
                  <a:pt x="77" y="125"/>
                  <a:pt x="79" y="124"/>
                </a:cubicBezTo>
                <a:cubicBezTo>
                  <a:pt x="84" y="122"/>
                  <a:pt x="87" y="125"/>
                  <a:pt x="87" y="129"/>
                </a:cubicBezTo>
                <a:cubicBezTo>
                  <a:pt x="87" y="131"/>
                  <a:pt x="86" y="133"/>
                  <a:pt x="85" y="135"/>
                </a:cubicBezTo>
                <a:cubicBezTo>
                  <a:pt x="84" y="137"/>
                  <a:pt x="82" y="139"/>
                  <a:pt x="80" y="140"/>
                </a:cubicBezTo>
                <a:cubicBezTo>
                  <a:pt x="77" y="142"/>
                  <a:pt x="74" y="145"/>
                  <a:pt x="72" y="147"/>
                </a:cubicBezTo>
                <a:cubicBezTo>
                  <a:pt x="70" y="149"/>
                  <a:pt x="70" y="149"/>
                  <a:pt x="71" y="151"/>
                </a:cubicBezTo>
                <a:cubicBezTo>
                  <a:pt x="75" y="159"/>
                  <a:pt x="79" y="168"/>
                  <a:pt x="82" y="176"/>
                </a:cubicBezTo>
                <a:cubicBezTo>
                  <a:pt x="83" y="181"/>
                  <a:pt x="86" y="184"/>
                  <a:pt x="90" y="186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92" y="188"/>
                  <a:pt x="92" y="188"/>
                  <a:pt x="93" y="186"/>
                </a:cubicBezTo>
                <a:cubicBezTo>
                  <a:pt x="93" y="186"/>
                  <a:pt x="93" y="185"/>
                  <a:pt x="93" y="185"/>
                </a:cubicBezTo>
                <a:cubicBezTo>
                  <a:pt x="96" y="173"/>
                  <a:pt x="98" y="160"/>
                  <a:pt x="97" y="146"/>
                </a:cubicBezTo>
                <a:cubicBezTo>
                  <a:pt x="97" y="132"/>
                  <a:pt x="94" y="119"/>
                  <a:pt x="87" y="107"/>
                </a:cubicBezTo>
                <a:cubicBezTo>
                  <a:pt x="84" y="101"/>
                  <a:pt x="80" y="96"/>
                  <a:pt x="75" y="92"/>
                </a:cubicBezTo>
                <a:cubicBezTo>
                  <a:pt x="70" y="88"/>
                  <a:pt x="65" y="89"/>
                  <a:pt x="61" y="93"/>
                </a:cubicBezTo>
                <a:cubicBezTo>
                  <a:pt x="60" y="94"/>
                  <a:pt x="60" y="94"/>
                  <a:pt x="60" y="95"/>
                </a:cubicBezTo>
                <a:cubicBezTo>
                  <a:pt x="56" y="100"/>
                  <a:pt x="53" y="107"/>
                  <a:pt x="52" y="114"/>
                </a:cubicBezTo>
                <a:cubicBezTo>
                  <a:pt x="52" y="116"/>
                  <a:pt x="53" y="118"/>
                  <a:pt x="54" y="120"/>
                </a:cubicBezTo>
                <a:cubicBezTo>
                  <a:pt x="55" y="119"/>
                  <a:pt x="55" y="119"/>
                  <a:pt x="55" y="118"/>
                </a:cubicBezTo>
                <a:cubicBezTo>
                  <a:pt x="55" y="116"/>
                  <a:pt x="56" y="114"/>
                  <a:pt x="56" y="112"/>
                </a:cubicBezTo>
                <a:cubicBezTo>
                  <a:pt x="58" y="106"/>
                  <a:pt x="62" y="103"/>
                  <a:pt x="68" y="102"/>
                </a:cubicBezTo>
                <a:cubicBezTo>
                  <a:pt x="72" y="101"/>
                  <a:pt x="75" y="103"/>
                  <a:pt x="76" y="107"/>
                </a:cubicBezTo>
                <a:cubicBezTo>
                  <a:pt x="77" y="112"/>
                  <a:pt x="75" y="116"/>
                  <a:pt x="71" y="118"/>
                </a:cubicBezTo>
                <a:cubicBezTo>
                  <a:pt x="71" y="119"/>
                  <a:pt x="70" y="119"/>
                  <a:pt x="69" y="120"/>
                </a:cubicBezTo>
                <a:cubicBezTo>
                  <a:pt x="66" y="121"/>
                  <a:pt x="63" y="123"/>
                  <a:pt x="61" y="124"/>
                </a:cubicBezTo>
                <a:cubicBezTo>
                  <a:pt x="57" y="127"/>
                  <a:pt x="58" y="126"/>
                  <a:pt x="60" y="129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62" y="135"/>
                  <a:pt x="65" y="139"/>
                  <a:pt x="67" y="144"/>
                </a:cubicBezTo>
                <a:close/>
                <a:moveTo>
                  <a:pt x="72" y="329"/>
                </a:moveTo>
                <a:cubicBezTo>
                  <a:pt x="73" y="329"/>
                  <a:pt x="73" y="328"/>
                  <a:pt x="74" y="327"/>
                </a:cubicBezTo>
                <a:cubicBezTo>
                  <a:pt x="74" y="326"/>
                  <a:pt x="75" y="324"/>
                  <a:pt x="76" y="323"/>
                </a:cubicBezTo>
                <a:cubicBezTo>
                  <a:pt x="78" y="321"/>
                  <a:pt x="80" y="319"/>
                  <a:pt x="82" y="318"/>
                </a:cubicBezTo>
                <a:cubicBezTo>
                  <a:pt x="85" y="316"/>
                  <a:pt x="88" y="317"/>
                  <a:pt x="89" y="320"/>
                </a:cubicBezTo>
                <a:cubicBezTo>
                  <a:pt x="90" y="322"/>
                  <a:pt x="90" y="325"/>
                  <a:pt x="89" y="327"/>
                </a:cubicBezTo>
                <a:cubicBezTo>
                  <a:pt x="87" y="332"/>
                  <a:pt x="84" y="336"/>
                  <a:pt x="80" y="339"/>
                </a:cubicBezTo>
                <a:cubicBezTo>
                  <a:pt x="78" y="341"/>
                  <a:pt x="75" y="343"/>
                  <a:pt x="73" y="345"/>
                </a:cubicBezTo>
                <a:cubicBezTo>
                  <a:pt x="71" y="346"/>
                  <a:pt x="70" y="348"/>
                  <a:pt x="70" y="350"/>
                </a:cubicBezTo>
                <a:cubicBezTo>
                  <a:pt x="70" y="354"/>
                  <a:pt x="71" y="358"/>
                  <a:pt x="73" y="361"/>
                </a:cubicBezTo>
                <a:cubicBezTo>
                  <a:pt x="76" y="365"/>
                  <a:pt x="79" y="365"/>
                  <a:pt x="83" y="363"/>
                </a:cubicBezTo>
                <a:cubicBezTo>
                  <a:pt x="86" y="362"/>
                  <a:pt x="88" y="360"/>
                  <a:pt x="89" y="358"/>
                </a:cubicBezTo>
                <a:cubicBezTo>
                  <a:pt x="92" y="354"/>
                  <a:pt x="94" y="350"/>
                  <a:pt x="96" y="346"/>
                </a:cubicBezTo>
                <a:cubicBezTo>
                  <a:pt x="100" y="334"/>
                  <a:pt x="101" y="323"/>
                  <a:pt x="97" y="311"/>
                </a:cubicBezTo>
                <a:cubicBezTo>
                  <a:pt x="95" y="302"/>
                  <a:pt x="91" y="293"/>
                  <a:pt x="88" y="284"/>
                </a:cubicBezTo>
                <a:cubicBezTo>
                  <a:pt x="88" y="284"/>
                  <a:pt x="88" y="283"/>
                  <a:pt x="87" y="283"/>
                </a:cubicBezTo>
                <a:cubicBezTo>
                  <a:pt x="87" y="285"/>
                  <a:pt x="86" y="287"/>
                  <a:pt x="85" y="289"/>
                </a:cubicBezTo>
                <a:cubicBezTo>
                  <a:pt x="83" y="295"/>
                  <a:pt x="80" y="301"/>
                  <a:pt x="78" y="306"/>
                </a:cubicBezTo>
                <a:cubicBezTo>
                  <a:pt x="76" y="314"/>
                  <a:pt x="74" y="321"/>
                  <a:pt x="72" y="329"/>
                </a:cubicBezTo>
                <a:close/>
                <a:moveTo>
                  <a:pt x="88" y="214"/>
                </a:moveTo>
                <a:cubicBezTo>
                  <a:pt x="82" y="233"/>
                  <a:pt x="81" y="252"/>
                  <a:pt x="88" y="271"/>
                </a:cubicBezTo>
                <a:cubicBezTo>
                  <a:pt x="93" y="252"/>
                  <a:pt x="91" y="233"/>
                  <a:pt x="88" y="214"/>
                </a:cubicBezTo>
                <a:close/>
                <a:moveTo>
                  <a:pt x="53" y="123"/>
                </a:moveTo>
                <a:cubicBezTo>
                  <a:pt x="52" y="123"/>
                  <a:pt x="52" y="123"/>
                  <a:pt x="52" y="124"/>
                </a:cubicBezTo>
                <a:cubicBezTo>
                  <a:pt x="52" y="133"/>
                  <a:pt x="55" y="142"/>
                  <a:pt x="59" y="151"/>
                </a:cubicBezTo>
                <a:cubicBezTo>
                  <a:pt x="59" y="152"/>
                  <a:pt x="60" y="152"/>
                  <a:pt x="60" y="152"/>
                </a:cubicBezTo>
                <a:cubicBezTo>
                  <a:pt x="63" y="154"/>
                  <a:pt x="66" y="155"/>
                  <a:pt x="70" y="156"/>
                </a:cubicBezTo>
                <a:cubicBezTo>
                  <a:pt x="65" y="144"/>
                  <a:pt x="59" y="134"/>
                  <a:pt x="53" y="123"/>
                </a:cubicBezTo>
                <a:close/>
                <a:moveTo>
                  <a:pt x="105" y="198"/>
                </a:moveTo>
                <a:cubicBezTo>
                  <a:pt x="101" y="197"/>
                  <a:pt x="98" y="195"/>
                  <a:pt x="94" y="193"/>
                </a:cubicBezTo>
                <a:cubicBezTo>
                  <a:pt x="93" y="195"/>
                  <a:pt x="93" y="197"/>
                  <a:pt x="92" y="199"/>
                </a:cubicBezTo>
                <a:cubicBezTo>
                  <a:pt x="91" y="203"/>
                  <a:pt x="90" y="206"/>
                  <a:pt x="91" y="210"/>
                </a:cubicBezTo>
                <a:cubicBezTo>
                  <a:pt x="92" y="212"/>
                  <a:pt x="92" y="214"/>
                  <a:pt x="92" y="216"/>
                </a:cubicBezTo>
                <a:cubicBezTo>
                  <a:pt x="92" y="216"/>
                  <a:pt x="92" y="217"/>
                  <a:pt x="93" y="218"/>
                </a:cubicBezTo>
                <a:cubicBezTo>
                  <a:pt x="93" y="217"/>
                  <a:pt x="94" y="215"/>
                  <a:pt x="94" y="214"/>
                </a:cubicBezTo>
                <a:cubicBezTo>
                  <a:pt x="95" y="212"/>
                  <a:pt x="96" y="210"/>
                  <a:pt x="97" y="208"/>
                </a:cubicBezTo>
                <a:cubicBezTo>
                  <a:pt x="99" y="204"/>
                  <a:pt x="102" y="201"/>
                  <a:pt x="105" y="198"/>
                </a:cubicBezTo>
                <a:close/>
                <a:moveTo>
                  <a:pt x="152" y="195"/>
                </a:moveTo>
                <a:cubicBezTo>
                  <a:pt x="156" y="193"/>
                  <a:pt x="159" y="192"/>
                  <a:pt x="162" y="189"/>
                </a:cubicBezTo>
                <a:cubicBezTo>
                  <a:pt x="164" y="187"/>
                  <a:pt x="165" y="184"/>
                  <a:pt x="165" y="182"/>
                </a:cubicBezTo>
                <a:cubicBezTo>
                  <a:pt x="166" y="180"/>
                  <a:pt x="165" y="179"/>
                  <a:pt x="165" y="178"/>
                </a:cubicBezTo>
                <a:cubicBezTo>
                  <a:pt x="164" y="177"/>
                  <a:pt x="163" y="176"/>
                  <a:pt x="161" y="177"/>
                </a:cubicBezTo>
                <a:cubicBezTo>
                  <a:pt x="159" y="177"/>
                  <a:pt x="158" y="178"/>
                  <a:pt x="157" y="179"/>
                </a:cubicBezTo>
                <a:cubicBezTo>
                  <a:pt x="155" y="182"/>
                  <a:pt x="154" y="185"/>
                  <a:pt x="153" y="188"/>
                </a:cubicBezTo>
                <a:cubicBezTo>
                  <a:pt x="152" y="188"/>
                  <a:pt x="152" y="189"/>
                  <a:pt x="152" y="189"/>
                </a:cubicBezTo>
                <a:cubicBezTo>
                  <a:pt x="155" y="186"/>
                  <a:pt x="158" y="184"/>
                  <a:pt x="161" y="181"/>
                </a:cubicBezTo>
                <a:cubicBezTo>
                  <a:pt x="162" y="180"/>
                  <a:pt x="163" y="179"/>
                  <a:pt x="164" y="180"/>
                </a:cubicBezTo>
                <a:cubicBezTo>
                  <a:pt x="164" y="181"/>
                  <a:pt x="164" y="182"/>
                  <a:pt x="163" y="183"/>
                </a:cubicBezTo>
                <a:cubicBezTo>
                  <a:pt x="162" y="184"/>
                  <a:pt x="161" y="184"/>
                  <a:pt x="161" y="185"/>
                </a:cubicBezTo>
                <a:cubicBezTo>
                  <a:pt x="157" y="188"/>
                  <a:pt x="154" y="191"/>
                  <a:pt x="152" y="195"/>
                </a:cubicBezTo>
                <a:close/>
                <a:moveTo>
                  <a:pt x="137" y="219"/>
                </a:moveTo>
                <a:cubicBezTo>
                  <a:pt x="135" y="217"/>
                  <a:pt x="133" y="215"/>
                  <a:pt x="131" y="213"/>
                </a:cubicBezTo>
                <a:cubicBezTo>
                  <a:pt x="128" y="211"/>
                  <a:pt x="124" y="210"/>
                  <a:pt x="120" y="211"/>
                </a:cubicBezTo>
                <a:cubicBezTo>
                  <a:pt x="119" y="211"/>
                  <a:pt x="117" y="211"/>
                  <a:pt x="116" y="212"/>
                </a:cubicBezTo>
                <a:cubicBezTo>
                  <a:pt x="115" y="213"/>
                  <a:pt x="115" y="214"/>
                  <a:pt x="116" y="215"/>
                </a:cubicBezTo>
                <a:cubicBezTo>
                  <a:pt x="118" y="216"/>
                  <a:pt x="120" y="216"/>
                  <a:pt x="122" y="217"/>
                </a:cubicBezTo>
                <a:cubicBezTo>
                  <a:pt x="127" y="217"/>
                  <a:pt x="132" y="217"/>
                  <a:pt x="137" y="219"/>
                </a:cubicBezTo>
                <a:close/>
                <a:moveTo>
                  <a:pt x="75" y="274"/>
                </a:moveTo>
                <a:cubicBezTo>
                  <a:pt x="74" y="270"/>
                  <a:pt x="72" y="266"/>
                  <a:pt x="71" y="263"/>
                </a:cubicBezTo>
                <a:cubicBezTo>
                  <a:pt x="71" y="261"/>
                  <a:pt x="70" y="260"/>
                  <a:pt x="69" y="259"/>
                </a:cubicBezTo>
                <a:cubicBezTo>
                  <a:pt x="68" y="257"/>
                  <a:pt x="66" y="256"/>
                  <a:pt x="64" y="257"/>
                </a:cubicBezTo>
                <a:cubicBezTo>
                  <a:pt x="63" y="260"/>
                  <a:pt x="64" y="264"/>
                  <a:pt x="66" y="267"/>
                </a:cubicBezTo>
                <a:cubicBezTo>
                  <a:pt x="68" y="270"/>
                  <a:pt x="71" y="272"/>
                  <a:pt x="75" y="274"/>
                </a:cubicBezTo>
                <a:close/>
                <a:moveTo>
                  <a:pt x="143" y="135"/>
                </a:moveTo>
                <a:cubicBezTo>
                  <a:pt x="145" y="131"/>
                  <a:pt x="148" y="126"/>
                  <a:pt x="150" y="121"/>
                </a:cubicBezTo>
                <a:cubicBezTo>
                  <a:pt x="150" y="120"/>
                  <a:pt x="150" y="118"/>
                  <a:pt x="151" y="117"/>
                </a:cubicBezTo>
                <a:cubicBezTo>
                  <a:pt x="151" y="116"/>
                  <a:pt x="150" y="115"/>
                  <a:pt x="149" y="115"/>
                </a:cubicBezTo>
                <a:cubicBezTo>
                  <a:pt x="148" y="115"/>
                  <a:pt x="147" y="115"/>
                  <a:pt x="147" y="116"/>
                </a:cubicBezTo>
                <a:cubicBezTo>
                  <a:pt x="146" y="117"/>
                  <a:pt x="145" y="118"/>
                  <a:pt x="145" y="119"/>
                </a:cubicBezTo>
                <a:cubicBezTo>
                  <a:pt x="142" y="124"/>
                  <a:pt x="142" y="130"/>
                  <a:pt x="143" y="135"/>
                </a:cubicBezTo>
                <a:close/>
                <a:moveTo>
                  <a:pt x="79" y="178"/>
                </a:moveTo>
                <a:cubicBezTo>
                  <a:pt x="78" y="173"/>
                  <a:pt x="76" y="169"/>
                  <a:pt x="74" y="165"/>
                </a:cubicBezTo>
                <a:cubicBezTo>
                  <a:pt x="72" y="161"/>
                  <a:pt x="72" y="161"/>
                  <a:pt x="68" y="163"/>
                </a:cubicBezTo>
                <a:cubicBezTo>
                  <a:pt x="67" y="164"/>
                  <a:pt x="67" y="164"/>
                  <a:pt x="68" y="165"/>
                </a:cubicBezTo>
                <a:cubicBezTo>
                  <a:pt x="71" y="170"/>
                  <a:pt x="75" y="174"/>
                  <a:pt x="79" y="178"/>
                </a:cubicBezTo>
                <a:close/>
                <a:moveTo>
                  <a:pt x="124" y="96"/>
                </a:moveTo>
                <a:cubicBezTo>
                  <a:pt x="126" y="93"/>
                  <a:pt x="128" y="91"/>
                  <a:pt x="130" y="88"/>
                </a:cubicBezTo>
                <a:cubicBezTo>
                  <a:pt x="131" y="87"/>
                  <a:pt x="132" y="85"/>
                  <a:pt x="133" y="84"/>
                </a:cubicBezTo>
                <a:cubicBezTo>
                  <a:pt x="134" y="82"/>
                  <a:pt x="135" y="80"/>
                  <a:pt x="134" y="78"/>
                </a:cubicBezTo>
                <a:cubicBezTo>
                  <a:pt x="134" y="76"/>
                  <a:pt x="133" y="76"/>
                  <a:pt x="132" y="77"/>
                </a:cubicBezTo>
                <a:cubicBezTo>
                  <a:pt x="131" y="79"/>
                  <a:pt x="130" y="80"/>
                  <a:pt x="129" y="82"/>
                </a:cubicBezTo>
                <a:cubicBezTo>
                  <a:pt x="127" y="86"/>
                  <a:pt x="125" y="91"/>
                  <a:pt x="124" y="96"/>
                </a:cubicBezTo>
                <a:close/>
                <a:moveTo>
                  <a:pt x="136" y="168"/>
                </a:moveTo>
                <a:cubicBezTo>
                  <a:pt x="134" y="166"/>
                  <a:pt x="132" y="165"/>
                  <a:pt x="130" y="165"/>
                </a:cubicBezTo>
                <a:cubicBezTo>
                  <a:pt x="125" y="163"/>
                  <a:pt x="120" y="161"/>
                  <a:pt x="116" y="158"/>
                </a:cubicBezTo>
                <a:cubicBezTo>
                  <a:pt x="116" y="161"/>
                  <a:pt x="118" y="164"/>
                  <a:pt x="122" y="166"/>
                </a:cubicBezTo>
                <a:cubicBezTo>
                  <a:pt x="126" y="167"/>
                  <a:pt x="131" y="168"/>
                  <a:pt x="136" y="168"/>
                </a:cubicBezTo>
                <a:close/>
                <a:moveTo>
                  <a:pt x="44" y="159"/>
                </a:moveTo>
                <a:cubicBezTo>
                  <a:pt x="45" y="162"/>
                  <a:pt x="46" y="163"/>
                  <a:pt x="47" y="164"/>
                </a:cubicBezTo>
                <a:cubicBezTo>
                  <a:pt x="52" y="167"/>
                  <a:pt x="57" y="166"/>
                  <a:pt x="62" y="164"/>
                </a:cubicBezTo>
                <a:cubicBezTo>
                  <a:pt x="63" y="163"/>
                  <a:pt x="63" y="162"/>
                  <a:pt x="62" y="162"/>
                </a:cubicBezTo>
                <a:cubicBezTo>
                  <a:pt x="61" y="161"/>
                  <a:pt x="60" y="161"/>
                  <a:pt x="59" y="161"/>
                </a:cubicBezTo>
                <a:cubicBezTo>
                  <a:pt x="54" y="162"/>
                  <a:pt x="49" y="161"/>
                  <a:pt x="44" y="159"/>
                </a:cubicBezTo>
                <a:close/>
                <a:moveTo>
                  <a:pt x="60" y="158"/>
                </a:moveTo>
                <a:cubicBezTo>
                  <a:pt x="58" y="157"/>
                  <a:pt x="58" y="155"/>
                  <a:pt x="57" y="154"/>
                </a:cubicBezTo>
                <a:cubicBezTo>
                  <a:pt x="54" y="153"/>
                  <a:pt x="52" y="153"/>
                  <a:pt x="49" y="153"/>
                </a:cubicBezTo>
                <a:cubicBezTo>
                  <a:pt x="48" y="153"/>
                  <a:pt x="47" y="153"/>
                  <a:pt x="46" y="154"/>
                </a:cubicBezTo>
                <a:cubicBezTo>
                  <a:pt x="44" y="155"/>
                  <a:pt x="44" y="156"/>
                  <a:pt x="46" y="157"/>
                </a:cubicBezTo>
                <a:cubicBezTo>
                  <a:pt x="50" y="158"/>
                  <a:pt x="55" y="159"/>
                  <a:pt x="60" y="158"/>
                </a:cubicBezTo>
                <a:close/>
                <a:moveTo>
                  <a:pt x="57" y="348"/>
                </a:moveTo>
                <a:cubicBezTo>
                  <a:pt x="57" y="347"/>
                  <a:pt x="57" y="347"/>
                  <a:pt x="57" y="347"/>
                </a:cubicBezTo>
                <a:cubicBezTo>
                  <a:pt x="53" y="343"/>
                  <a:pt x="50" y="340"/>
                  <a:pt x="47" y="336"/>
                </a:cubicBezTo>
                <a:cubicBezTo>
                  <a:pt x="47" y="335"/>
                  <a:pt x="46" y="335"/>
                  <a:pt x="45" y="336"/>
                </a:cubicBezTo>
                <a:cubicBezTo>
                  <a:pt x="45" y="338"/>
                  <a:pt x="45" y="340"/>
                  <a:pt x="46" y="341"/>
                </a:cubicBezTo>
                <a:cubicBezTo>
                  <a:pt x="48" y="346"/>
                  <a:pt x="52" y="347"/>
                  <a:pt x="57" y="348"/>
                </a:cubicBezTo>
                <a:close/>
                <a:moveTo>
                  <a:pt x="85" y="320"/>
                </a:moveTo>
                <a:cubicBezTo>
                  <a:pt x="80" y="321"/>
                  <a:pt x="73" y="331"/>
                  <a:pt x="72" y="338"/>
                </a:cubicBezTo>
                <a:cubicBezTo>
                  <a:pt x="75" y="336"/>
                  <a:pt x="83" y="324"/>
                  <a:pt x="85" y="320"/>
                </a:cubicBezTo>
                <a:close/>
                <a:moveTo>
                  <a:pt x="70" y="105"/>
                </a:moveTo>
                <a:cubicBezTo>
                  <a:pt x="64" y="104"/>
                  <a:pt x="58" y="111"/>
                  <a:pt x="58" y="119"/>
                </a:cubicBezTo>
                <a:cubicBezTo>
                  <a:pt x="62" y="114"/>
                  <a:pt x="67" y="110"/>
                  <a:pt x="70" y="105"/>
                </a:cubicBezTo>
                <a:close/>
                <a:moveTo>
                  <a:pt x="77" y="191"/>
                </a:moveTo>
                <a:cubicBezTo>
                  <a:pt x="74" y="188"/>
                  <a:pt x="72" y="185"/>
                  <a:pt x="68" y="183"/>
                </a:cubicBezTo>
                <a:cubicBezTo>
                  <a:pt x="67" y="183"/>
                  <a:pt x="65" y="182"/>
                  <a:pt x="63" y="183"/>
                </a:cubicBezTo>
                <a:cubicBezTo>
                  <a:pt x="63" y="183"/>
                  <a:pt x="62" y="183"/>
                  <a:pt x="61" y="183"/>
                </a:cubicBezTo>
                <a:cubicBezTo>
                  <a:pt x="60" y="184"/>
                  <a:pt x="60" y="185"/>
                  <a:pt x="61" y="185"/>
                </a:cubicBezTo>
                <a:cubicBezTo>
                  <a:pt x="64" y="186"/>
                  <a:pt x="66" y="187"/>
                  <a:pt x="68" y="188"/>
                </a:cubicBezTo>
                <a:cubicBezTo>
                  <a:pt x="71" y="189"/>
                  <a:pt x="74" y="190"/>
                  <a:pt x="77" y="191"/>
                </a:cubicBezTo>
                <a:close/>
                <a:moveTo>
                  <a:pt x="73" y="107"/>
                </a:moveTo>
                <a:cubicBezTo>
                  <a:pt x="68" y="111"/>
                  <a:pt x="62" y="118"/>
                  <a:pt x="61" y="121"/>
                </a:cubicBezTo>
                <a:cubicBezTo>
                  <a:pt x="64" y="119"/>
                  <a:pt x="67" y="118"/>
                  <a:pt x="69" y="116"/>
                </a:cubicBezTo>
                <a:cubicBezTo>
                  <a:pt x="73" y="114"/>
                  <a:pt x="74" y="112"/>
                  <a:pt x="73" y="107"/>
                </a:cubicBezTo>
                <a:close/>
                <a:moveTo>
                  <a:pt x="117" y="155"/>
                </a:moveTo>
                <a:cubicBezTo>
                  <a:pt x="119" y="157"/>
                  <a:pt x="121" y="158"/>
                  <a:pt x="123" y="159"/>
                </a:cubicBezTo>
                <a:cubicBezTo>
                  <a:pt x="127" y="161"/>
                  <a:pt x="132" y="162"/>
                  <a:pt x="137" y="165"/>
                </a:cubicBezTo>
                <a:cubicBezTo>
                  <a:pt x="135" y="162"/>
                  <a:pt x="127" y="156"/>
                  <a:pt x="124" y="155"/>
                </a:cubicBezTo>
                <a:cubicBezTo>
                  <a:pt x="123" y="155"/>
                  <a:pt x="122" y="154"/>
                  <a:pt x="121" y="154"/>
                </a:cubicBezTo>
                <a:cubicBezTo>
                  <a:pt x="120" y="154"/>
                  <a:pt x="119" y="153"/>
                  <a:pt x="117" y="155"/>
                </a:cubicBezTo>
                <a:close/>
                <a:moveTo>
                  <a:pt x="101" y="247"/>
                </a:moveTo>
                <a:cubicBezTo>
                  <a:pt x="102" y="247"/>
                  <a:pt x="103" y="247"/>
                  <a:pt x="105" y="247"/>
                </a:cubicBezTo>
                <a:cubicBezTo>
                  <a:pt x="108" y="246"/>
                  <a:pt x="111" y="244"/>
                  <a:pt x="113" y="242"/>
                </a:cubicBezTo>
                <a:cubicBezTo>
                  <a:pt x="116" y="239"/>
                  <a:pt x="116" y="237"/>
                  <a:pt x="116" y="234"/>
                </a:cubicBezTo>
                <a:cubicBezTo>
                  <a:pt x="112" y="240"/>
                  <a:pt x="106" y="243"/>
                  <a:pt x="101" y="247"/>
                </a:cubicBezTo>
                <a:close/>
                <a:moveTo>
                  <a:pt x="60" y="188"/>
                </a:moveTo>
                <a:cubicBezTo>
                  <a:pt x="60" y="189"/>
                  <a:pt x="60" y="190"/>
                  <a:pt x="61" y="191"/>
                </a:cubicBezTo>
                <a:cubicBezTo>
                  <a:pt x="63" y="193"/>
                  <a:pt x="65" y="194"/>
                  <a:pt x="67" y="194"/>
                </a:cubicBezTo>
                <a:cubicBezTo>
                  <a:pt x="70" y="195"/>
                  <a:pt x="73" y="195"/>
                  <a:pt x="76" y="195"/>
                </a:cubicBezTo>
                <a:cubicBezTo>
                  <a:pt x="77" y="195"/>
                  <a:pt x="78" y="195"/>
                  <a:pt x="78" y="194"/>
                </a:cubicBezTo>
                <a:cubicBezTo>
                  <a:pt x="72" y="192"/>
                  <a:pt x="66" y="190"/>
                  <a:pt x="60" y="188"/>
                </a:cubicBezTo>
                <a:close/>
                <a:moveTo>
                  <a:pt x="36" y="103"/>
                </a:moveTo>
                <a:cubicBezTo>
                  <a:pt x="35" y="103"/>
                  <a:pt x="35" y="103"/>
                  <a:pt x="35" y="102"/>
                </a:cubicBezTo>
                <a:cubicBezTo>
                  <a:pt x="34" y="102"/>
                  <a:pt x="32" y="103"/>
                  <a:pt x="31" y="103"/>
                </a:cubicBezTo>
                <a:cubicBezTo>
                  <a:pt x="28" y="104"/>
                  <a:pt x="25" y="104"/>
                  <a:pt x="23" y="105"/>
                </a:cubicBezTo>
                <a:cubicBezTo>
                  <a:pt x="22" y="105"/>
                  <a:pt x="21" y="105"/>
                  <a:pt x="20" y="105"/>
                </a:cubicBezTo>
                <a:cubicBezTo>
                  <a:pt x="20" y="105"/>
                  <a:pt x="19" y="104"/>
                  <a:pt x="19" y="103"/>
                </a:cubicBezTo>
                <a:cubicBezTo>
                  <a:pt x="19" y="103"/>
                  <a:pt x="20" y="102"/>
                  <a:pt x="20" y="102"/>
                </a:cubicBezTo>
                <a:cubicBezTo>
                  <a:pt x="21" y="102"/>
                  <a:pt x="21" y="102"/>
                  <a:pt x="22" y="102"/>
                </a:cubicBezTo>
                <a:cubicBezTo>
                  <a:pt x="25" y="102"/>
                  <a:pt x="28" y="101"/>
                  <a:pt x="30" y="100"/>
                </a:cubicBezTo>
                <a:cubicBezTo>
                  <a:pt x="31" y="100"/>
                  <a:pt x="31" y="100"/>
                  <a:pt x="32" y="99"/>
                </a:cubicBezTo>
                <a:cubicBezTo>
                  <a:pt x="28" y="99"/>
                  <a:pt x="24" y="99"/>
                  <a:pt x="21" y="101"/>
                </a:cubicBezTo>
                <a:cubicBezTo>
                  <a:pt x="19" y="101"/>
                  <a:pt x="18" y="102"/>
                  <a:pt x="18" y="103"/>
                </a:cubicBezTo>
                <a:cubicBezTo>
                  <a:pt x="19" y="105"/>
                  <a:pt x="20" y="105"/>
                  <a:pt x="21" y="106"/>
                </a:cubicBezTo>
                <a:cubicBezTo>
                  <a:pt x="23" y="106"/>
                  <a:pt x="26" y="106"/>
                  <a:pt x="28" y="106"/>
                </a:cubicBezTo>
                <a:cubicBezTo>
                  <a:pt x="31" y="105"/>
                  <a:pt x="33" y="104"/>
                  <a:pt x="36" y="103"/>
                </a:cubicBezTo>
                <a:close/>
                <a:moveTo>
                  <a:pt x="23" y="51"/>
                </a:moveTo>
                <a:cubicBezTo>
                  <a:pt x="22" y="48"/>
                  <a:pt x="22" y="46"/>
                  <a:pt x="21" y="43"/>
                </a:cubicBezTo>
                <a:cubicBezTo>
                  <a:pt x="21" y="41"/>
                  <a:pt x="20" y="40"/>
                  <a:pt x="18" y="39"/>
                </a:cubicBezTo>
                <a:cubicBezTo>
                  <a:pt x="16" y="38"/>
                  <a:pt x="15" y="39"/>
                  <a:pt x="15" y="41"/>
                </a:cubicBezTo>
                <a:cubicBezTo>
                  <a:pt x="15" y="42"/>
                  <a:pt x="16" y="44"/>
                  <a:pt x="17" y="45"/>
                </a:cubicBezTo>
                <a:cubicBezTo>
                  <a:pt x="18" y="47"/>
                  <a:pt x="20" y="49"/>
                  <a:pt x="23" y="51"/>
                </a:cubicBezTo>
                <a:close/>
                <a:moveTo>
                  <a:pt x="145" y="138"/>
                </a:moveTo>
                <a:cubicBezTo>
                  <a:pt x="147" y="136"/>
                  <a:pt x="149" y="134"/>
                  <a:pt x="151" y="131"/>
                </a:cubicBezTo>
                <a:cubicBezTo>
                  <a:pt x="153" y="129"/>
                  <a:pt x="154" y="126"/>
                  <a:pt x="155" y="124"/>
                </a:cubicBezTo>
                <a:cubicBezTo>
                  <a:pt x="155" y="122"/>
                  <a:pt x="155" y="120"/>
                  <a:pt x="153" y="118"/>
                </a:cubicBezTo>
                <a:cubicBezTo>
                  <a:pt x="152" y="125"/>
                  <a:pt x="148" y="132"/>
                  <a:pt x="145" y="138"/>
                </a:cubicBezTo>
                <a:close/>
                <a:moveTo>
                  <a:pt x="127" y="271"/>
                </a:moveTo>
                <a:cubicBezTo>
                  <a:pt x="121" y="272"/>
                  <a:pt x="115" y="273"/>
                  <a:pt x="110" y="278"/>
                </a:cubicBezTo>
                <a:cubicBezTo>
                  <a:pt x="117" y="278"/>
                  <a:pt x="123" y="276"/>
                  <a:pt x="127" y="271"/>
                </a:cubicBezTo>
                <a:close/>
                <a:moveTo>
                  <a:pt x="100" y="244"/>
                </a:moveTo>
                <a:cubicBezTo>
                  <a:pt x="105" y="240"/>
                  <a:pt x="111" y="237"/>
                  <a:pt x="114" y="231"/>
                </a:cubicBezTo>
                <a:cubicBezTo>
                  <a:pt x="109" y="232"/>
                  <a:pt x="103" y="237"/>
                  <a:pt x="100" y="244"/>
                </a:cubicBezTo>
                <a:close/>
                <a:moveTo>
                  <a:pt x="60" y="346"/>
                </a:moveTo>
                <a:cubicBezTo>
                  <a:pt x="59" y="342"/>
                  <a:pt x="58" y="339"/>
                  <a:pt x="56" y="336"/>
                </a:cubicBezTo>
                <a:cubicBezTo>
                  <a:pt x="55" y="334"/>
                  <a:pt x="53" y="333"/>
                  <a:pt x="51" y="333"/>
                </a:cubicBezTo>
                <a:cubicBezTo>
                  <a:pt x="51" y="332"/>
                  <a:pt x="50" y="332"/>
                  <a:pt x="49" y="333"/>
                </a:cubicBezTo>
                <a:cubicBezTo>
                  <a:pt x="49" y="333"/>
                  <a:pt x="49" y="334"/>
                  <a:pt x="50" y="335"/>
                </a:cubicBezTo>
                <a:cubicBezTo>
                  <a:pt x="53" y="338"/>
                  <a:pt x="56" y="342"/>
                  <a:pt x="60" y="346"/>
                </a:cubicBezTo>
                <a:close/>
                <a:moveTo>
                  <a:pt x="73" y="276"/>
                </a:moveTo>
                <a:cubicBezTo>
                  <a:pt x="66" y="273"/>
                  <a:pt x="61" y="267"/>
                  <a:pt x="60" y="259"/>
                </a:cubicBezTo>
                <a:cubicBezTo>
                  <a:pt x="56" y="266"/>
                  <a:pt x="63" y="276"/>
                  <a:pt x="73" y="276"/>
                </a:cubicBezTo>
                <a:close/>
                <a:moveTo>
                  <a:pt x="121" y="95"/>
                </a:moveTo>
                <a:cubicBezTo>
                  <a:pt x="123" y="88"/>
                  <a:pt x="125" y="81"/>
                  <a:pt x="130" y="75"/>
                </a:cubicBezTo>
                <a:cubicBezTo>
                  <a:pt x="127" y="76"/>
                  <a:pt x="126" y="77"/>
                  <a:pt x="125" y="78"/>
                </a:cubicBezTo>
                <a:cubicBezTo>
                  <a:pt x="122" y="83"/>
                  <a:pt x="121" y="89"/>
                  <a:pt x="121" y="95"/>
                </a:cubicBezTo>
                <a:close/>
                <a:moveTo>
                  <a:pt x="109" y="340"/>
                </a:moveTo>
                <a:cubicBezTo>
                  <a:pt x="111" y="340"/>
                  <a:pt x="113" y="340"/>
                  <a:pt x="115" y="340"/>
                </a:cubicBezTo>
                <a:cubicBezTo>
                  <a:pt x="117" y="340"/>
                  <a:pt x="119" y="340"/>
                  <a:pt x="120" y="339"/>
                </a:cubicBezTo>
                <a:cubicBezTo>
                  <a:pt x="122" y="338"/>
                  <a:pt x="123" y="337"/>
                  <a:pt x="124" y="335"/>
                </a:cubicBezTo>
                <a:cubicBezTo>
                  <a:pt x="118" y="336"/>
                  <a:pt x="113" y="337"/>
                  <a:pt x="109" y="340"/>
                </a:cubicBezTo>
                <a:close/>
                <a:moveTo>
                  <a:pt x="68" y="29"/>
                </a:moveTo>
                <a:cubicBezTo>
                  <a:pt x="71" y="23"/>
                  <a:pt x="73" y="16"/>
                  <a:pt x="72" y="13"/>
                </a:cubicBezTo>
                <a:cubicBezTo>
                  <a:pt x="71" y="13"/>
                  <a:pt x="70" y="14"/>
                  <a:pt x="70" y="16"/>
                </a:cubicBezTo>
                <a:cubicBezTo>
                  <a:pt x="68" y="19"/>
                  <a:pt x="68" y="22"/>
                  <a:pt x="68" y="26"/>
                </a:cubicBezTo>
                <a:cubicBezTo>
                  <a:pt x="68" y="27"/>
                  <a:pt x="68" y="28"/>
                  <a:pt x="68" y="29"/>
                </a:cubicBezTo>
                <a:close/>
                <a:moveTo>
                  <a:pt x="115" y="126"/>
                </a:moveTo>
                <a:cubicBezTo>
                  <a:pt x="113" y="123"/>
                  <a:pt x="111" y="121"/>
                  <a:pt x="109" y="119"/>
                </a:cubicBezTo>
                <a:cubicBezTo>
                  <a:pt x="107" y="118"/>
                  <a:pt x="105" y="117"/>
                  <a:pt x="103" y="118"/>
                </a:cubicBezTo>
                <a:cubicBezTo>
                  <a:pt x="106" y="123"/>
                  <a:pt x="109" y="125"/>
                  <a:pt x="115" y="126"/>
                </a:cubicBezTo>
                <a:close/>
                <a:moveTo>
                  <a:pt x="120" y="297"/>
                </a:moveTo>
                <a:cubicBezTo>
                  <a:pt x="114" y="292"/>
                  <a:pt x="106" y="294"/>
                  <a:pt x="104" y="301"/>
                </a:cubicBezTo>
                <a:cubicBezTo>
                  <a:pt x="109" y="298"/>
                  <a:pt x="114" y="297"/>
                  <a:pt x="120" y="297"/>
                </a:cubicBezTo>
                <a:close/>
                <a:moveTo>
                  <a:pt x="142" y="251"/>
                </a:moveTo>
                <a:cubicBezTo>
                  <a:pt x="144" y="253"/>
                  <a:pt x="151" y="254"/>
                  <a:pt x="157" y="256"/>
                </a:cubicBezTo>
                <a:cubicBezTo>
                  <a:pt x="155" y="252"/>
                  <a:pt x="148" y="249"/>
                  <a:pt x="142" y="251"/>
                </a:cubicBezTo>
                <a:close/>
                <a:moveTo>
                  <a:pt x="101" y="57"/>
                </a:moveTo>
                <a:cubicBezTo>
                  <a:pt x="103" y="51"/>
                  <a:pt x="105" y="45"/>
                  <a:pt x="100" y="38"/>
                </a:cubicBezTo>
                <a:cubicBezTo>
                  <a:pt x="100" y="45"/>
                  <a:pt x="100" y="51"/>
                  <a:pt x="101" y="57"/>
                </a:cubicBezTo>
                <a:close/>
                <a:moveTo>
                  <a:pt x="81" y="70"/>
                </a:moveTo>
                <a:cubicBezTo>
                  <a:pt x="80" y="66"/>
                  <a:pt x="80" y="61"/>
                  <a:pt x="78" y="57"/>
                </a:cubicBezTo>
                <a:cubicBezTo>
                  <a:pt x="77" y="55"/>
                  <a:pt x="77" y="55"/>
                  <a:pt x="80" y="55"/>
                </a:cubicBezTo>
                <a:cubicBezTo>
                  <a:pt x="79" y="54"/>
                  <a:pt x="78" y="53"/>
                  <a:pt x="77" y="53"/>
                </a:cubicBezTo>
                <a:cubicBezTo>
                  <a:pt x="76" y="54"/>
                  <a:pt x="76" y="55"/>
                  <a:pt x="76" y="56"/>
                </a:cubicBezTo>
                <a:cubicBezTo>
                  <a:pt x="76" y="57"/>
                  <a:pt x="76" y="57"/>
                  <a:pt x="76" y="58"/>
                </a:cubicBezTo>
                <a:cubicBezTo>
                  <a:pt x="77" y="62"/>
                  <a:pt x="78" y="66"/>
                  <a:pt x="81" y="70"/>
                </a:cubicBezTo>
                <a:close/>
                <a:moveTo>
                  <a:pt x="106" y="303"/>
                </a:moveTo>
                <a:cubicBezTo>
                  <a:pt x="110" y="303"/>
                  <a:pt x="113" y="303"/>
                  <a:pt x="117" y="303"/>
                </a:cubicBezTo>
                <a:cubicBezTo>
                  <a:pt x="119" y="303"/>
                  <a:pt x="120" y="302"/>
                  <a:pt x="121" y="300"/>
                </a:cubicBezTo>
                <a:cubicBezTo>
                  <a:pt x="116" y="299"/>
                  <a:pt x="111" y="300"/>
                  <a:pt x="106" y="303"/>
                </a:cubicBezTo>
                <a:close/>
                <a:moveTo>
                  <a:pt x="50" y="39"/>
                </a:moveTo>
                <a:cubicBezTo>
                  <a:pt x="49" y="43"/>
                  <a:pt x="48" y="47"/>
                  <a:pt x="48" y="52"/>
                </a:cubicBezTo>
                <a:cubicBezTo>
                  <a:pt x="53" y="48"/>
                  <a:pt x="54" y="43"/>
                  <a:pt x="50" y="39"/>
                </a:cubicBezTo>
                <a:close/>
                <a:moveTo>
                  <a:pt x="106" y="338"/>
                </a:moveTo>
                <a:cubicBezTo>
                  <a:pt x="108" y="337"/>
                  <a:pt x="110" y="335"/>
                  <a:pt x="113" y="335"/>
                </a:cubicBezTo>
                <a:cubicBezTo>
                  <a:pt x="115" y="334"/>
                  <a:pt x="118" y="333"/>
                  <a:pt x="121" y="332"/>
                </a:cubicBezTo>
                <a:cubicBezTo>
                  <a:pt x="115" y="330"/>
                  <a:pt x="108" y="332"/>
                  <a:pt x="106" y="338"/>
                </a:cubicBezTo>
                <a:close/>
                <a:moveTo>
                  <a:pt x="111" y="281"/>
                </a:moveTo>
                <a:cubicBezTo>
                  <a:pt x="117" y="284"/>
                  <a:pt x="125" y="281"/>
                  <a:pt x="128" y="275"/>
                </a:cubicBezTo>
                <a:cubicBezTo>
                  <a:pt x="125" y="277"/>
                  <a:pt x="123" y="278"/>
                  <a:pt x="120" y="279"/>
                </a:cubicBezTo>
                <a:cubicBezTo>
                  <a:pt x="117" y="280"/>
                  <a:pt x="114" y="280"/>
                  <a:pt x="111" y="281"/>
                </a:cubicBezTo>
                <a:close/>
                <a:moveTo>
                  <a:pt x="43" y="5"/>
                </a:moveTo>
                <a:cubicBezTo>
                  <a:pt x="39" y="12"/>
                  <a:pt x="37" y="17"/>
                  <a:pt x="37" y="21"/>
                </a:cubicBezTo>
                <a:cubicBezTo>
                  <a:pt x="40" y="16"/>
                  <a:pt x="43" y="11"/>
                  <a:pt x="43" y="5"/>
                </a:cubicBezTo>
                <a:close/>
                <a:moveTo>
                  <a:pt x="87" y="324"/>
                </a:moveTo>
                <a:cubicBezTo>
                  <a:pt x="83" y="329"/>
                  <a:pt x="80" y="334"/>
                  <a:pt x="76" y="338"/>
                </a:cubicBezTo>
                <a:cubicBezTo>
                  <a:pt x="81" y="335"/>
                  <a:pt x="86" y="330"/>
                  <a:pt x="87" y="324"/>
                </a:cubicBezTo>
                <a:close/>
                <a:moveTo>
                  <a:pt x="86" y="188"/>
                </a:moveTo>
                <a:cubicBezTo>
                  <a:pt x="87" y="191"/>
                  <a:pt x="88" y="195"/>
                  <a:pt x="89" y="199"/>
                </a:cubicBezTo>
                <a:cubicBezTo>
                  <a:pt x="90" y="197"/>
                  <a:pt x="90" y="196"/>
                  <a:pt x="90" y="195"/>
                </a:cubicBezTo>
                <a:cubicBezTo>
                  <a:pt x="91" y="191"/>
                  <a:pt x="91" y="191"/>
                  <a:pt x="88" y="189"/>
                </a:cubicBezTo>
                <a:cubicBezTo>
                  <a:pt x="87" y="188"/>
                  <a:pt x="87" y="188"/>
                  <a:pt x="86" y="188"/>
                </a:cubicBezTo>
                <a:close/>
                <a:moveTo>
                  <a:pt x="63" y="77"/>
                </a:moveTo>
                <a:cubicBezTo>
                  <a:pt x="60" y="73"/>
                  <a:pt x="55" y="72"/>
                  <a:pt x="53" y="75"/>
                </a:cubicBezTo>
                <a:cubicBezTo>
                  <a:pt x="56" y="77"/>
                  <a:pt x="59" y="77"/>
                  <a:pt x="63" y="77"/>
                </a:cubicBezTo>
                <a:close/>
                <a:moveTo>
                  <a:pt x="141" y="253"/>
                </a:moveTo>
                <a:cubicBezTo>
                  <a:pt x="144" y="258"/>
                  <a:pt x="152" y="261"/>
                  <a:pt x="156" y="259"/>
                </a:cubicBezTo>
                <a:cubicBezTo>
                  <a:pt x="151" y="257"/>
                  <a:pt x="145" y="256"/>
                  <a:pt x="141" y="253"/>
                </a:cubicBezTo>
                <a:close/>
                <a:moveTo>
                  <a:pt x="84" y="128"/>
                </a:moveTo>
                <a:cubicBezTo>
                  <a:pt x="81" y="132"/>
                  <a:pt x="78" y="135"/>
                  <a:pt x="76" y="139"/>
                </a:cubicBezTo>
                <a:cubicBezTo>
                  <a:pt x="80" y="137"/>
                  <a:pt x="84" y="134"/>
                  <a:pt x="84" y="128"/>
                </a:cubicBezTo>
                <a:close/>
                <a:moveTo>
                  <a:pt x="72" y="28"/>
                </a:moveTo>
                <a:cubicBezTo>
                  <a:pt x="77" y="24"/>
                  <a:pt x="78" y="19"/>
                  <a:pt x="76" y="15"/>
                </a:cubicBezTo>
                <a:cubicBezTo>
                  <a:pt x="75" y="20"/>
                  <a:pt x="73" y="24"/>
                  <a:pt x="72" y="28"/>
                </a:cubicBezTo>
                <a:close/>
                <a:moveTo>
                  <a:pt x="46" y="4"/>
                </a:moveTo>
                <a:cubicBezTo>
                  <a:pt x="45" y="9"/>
                  <a:pt x="45" y="14"/>
                  <a:pt x="42" y="18"/>
                </a:cubicBezTo>
                <a:cubicBezTo>
                  <a:pt x="47" y="15"/>
                  <a:pt x="49" y="9"/>
                  <a:pt x="46" y="4"/>
                </a:cubicBezTo>
                <a:close/>
                <a:moveTo>
                  <a:pt x="96" y="37"/>
                </a:moveTo>
                <a:cubicBezTo>
                  <a:pt x="95" y="39"/>
                  <a:pt x="95" y="46"/>
                  <a:pt x="98" y="53"/>
                </a:cubicBezTo>
                <a:cubicBezTo>
                  <a:pt x="97" y="47"/>
                  <a:pt x="98" y="42"/>
                  <a:pt x="96" y="37"/>
                </a:cubicBezTo>
                <a:close/>
                <a:moveTo>
                  <a:pt x="85" y="72"/>
                </a:moveTo>
                <a:cubicBezTo>
                  <a:pt x="86" y="66"/>
                  <a:pt x="84" y="59"/>
                  <a:pt x="81" y="56"/>
                </a:cubicBezTo>
                <a:cubicBezTo>
                  <a:pt x="83" y="61"/>
                  <a:pt x="83" y="67"/>
                  <a:pt x="85" y="72"/>
                </a:cubicBezTo>
                <a:close/>
                <a:moveTo>
                  <a:pt x="81" y="127"/>
                </a:moveTo>
                <a:cubicBezTo>
                  <a:pt x="75" y="129"/>
                  <a:pt x="74" y="135"/>
                  <a:pt x="72" y="140"/>
                </a:cubicBezTo>
                <a:cubicBezTo>
                  <a:pt x="75" y="135"/>
                  <a:pt x="78" y="131"/>
                  <a:pt x="81" y="127"/>
                </a:cubicBezTo>
                <a:close/>
                <a:moveTo>
                  <a:pt x="30" y="63"/>
                </a:moveTo>
                <a:cubicBezTo>
                  <a:pt x="28" y="63"/>
                  <a:pt x="26" y="64"/>
                  <a:pt x="26" y="66"/>
                </a:cubicBezTo>
                <a:cubicBezTo>
                  <a:pt x="26" y="68"/>
                  <a:pt x="26" y="70"/>
                  <a:pt x="26" y="72"/>
                </a:cubicBezTo>
                <a:cubicBezTo>
                  <a:pt x="28" y="69"/>
                  <a:pt x="30" y="66"/>
                  <a:pt x="30" y="63"/>
                </a:cubicBezTo>
                <a:close/>
                <a:moveTo>
                  <a:pt x="51" y="78"/>
                </a:moveTo>
                <a:cubicBezTo>
                  <a:pt x="51" y="80"/>
                  <a:pt x="52" y="81"/>
                  <a:pt x="54" y="81"/>
                </a:cubicBezTo>
                <a:cubicBezTo>
                  <a:pt x="57" y="82"/>
                  <a:pt x="59" y="81"/>
                  <a:pt x="61" y="80"/>
                </a:cubicBezTo>
                <a:cubicBezTo>
                  <a:pt x="58" y="79"/>
                  <a:pt x="54" y="79"/>
                  <a:pt x="51" y="78"/>
                </a:cubicBezTo>
                <a:close/>
                <a:moveTo>
                  <a:pt x="22" y="54"/>
                </a:moveTo>
                <a:cubicBezTo>
                  <a:pt x="20" y="52"/>
                  <a:pt x="19" y="51"/>
                  <a:pt x="17" y="50"/>
                </a:cubicBezTo>
                <a:cubicBezTo>
                  <a:pt x="15" y="48"/>
                  <a:pt x="14" y="46"/>
                  <a:pt x="13" y="44"/>
                </a:cubicBezTo>
                <a:cubicBezTo>
                  <a:pt x="14" y="50"/>
                  <a:pt x="17" y="53"/>
                  <a:pt x="22" y="54"/>
                </a:cubicBezTo>
                <a:close/>
                <a:moveTo>
                  <a:pt x="47" y="40"/>
                </a:moveTo>
                <a:cubicBezTo>
                  <a:pt x="44" y="45"/>
                  <a:pt x="44" y="48"/>
                  <a:pt x="46" y="52"/>
                </a:cubicBezTo>
                <a:cubicBezTo>
                  <a:pt x="46" y="48"/>
                  <a:pt x="46" y="44"/>
                  <a:pt x="47" y="40"/>
                </a:cubicBezTo>
                <a:close/>
                <a:moveTo>
                  <a:pt x="33" y="64"/>
                </a:moveTo>
                <a:cubicBezTo>
                  <a:pt x="32" y="67"/>
                  <a:pt x="31" y="70"/>
                  <a:pt x="30" y="73"/>
                </a:cubicBezTo>
                <a:cubicBezTo>
                  <a:pt x="32" y="71"/>
                  <a:pt x="35" y="68"/>
                  <a:pt x="33" y="64"/>
                </a:cubicBezTo>
                <a:close/>
                <a:moveTo>
                  <a:pt x="62" y="156"/>
                </a:moveTo>
                <a:cubicBezTo>
                  <a:pt x="63" y="159"/>
                  <a:pt x="63" y="159"/>
                  <a:pt x="66" y="158"/>
                </a:cubicBezTo>
                <a:cubicBezTo>
                  <a:pt x="64" y="157"/>
                  <a:pt x="63" y="157"/>
                  <a:pt x="62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" name="Group 4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 rot="20715040">
            <a:off x="5230823" y="781724"/>
            <a:ext cx="1859182" cy="1640561"/>
            <a:chOff x="1275" y="-205"/>
            <a:chExt cx="5128" cy="4525"/>
          </a:xfrm>
        </p:grpSpPr>
        <p:sp>
          <p:nvSpPr>
            <p:cNvPr id="50" name="AutoShape 39"/>
            <p:cNvSpPr>
              <a:spLocks noChangeAspect="1" noChangeArrowheads="1" noTextEdit="1"/>
            </p:cNvSpPr>
            <p:nvPr/>
          </p:nvSpPr>
          <p:spPr bwMode="auto">
            <a:xfrm>
              <a:off x="1277" y="0"/>
              <a:ext cx="5126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1"/>
            <p:cNvSpPr/>
            <p:nvPr/>
          </p:nvSpPr>
          <p:spPr bwMode="auto">
            <a:xfrm>
              <a:off x="2288" y="911"/>
              <a:ext cx="1499" cy="1680"/>
            </a:xfrm>
            <a:custGeom>
              <a:avLst/>
              <a:gdLst>
                <a:gd name="T0" fmla="*/ 402 w 1109"/>
                <a:gd name="T1" fmla="*/ 46 h 1243"/>
                <a:gd name="T2" fmla="*/ 339 w 1109"/>
                <a:gd name="T3" fmla="*/ 62 h 1243"/>
                <a:gd name="T4" fmla="*/ 290 w 1109"/>
                <a:gd name="T5" fmla="*/ 113 h 1243"/>
                <a:gd name="T6" fmla="*/ 203 w 1109"/>
                <a:gd name="T7" fmla="*/ 181 h 1243"/>
                <a:gd name="T8" fmla="*/ 97 w 1109"/>
                <a:gd name="T9" fmla="*/ 240 h 1243"/>
                <a:gd name="T10" fmla="*/ 9 w 1109"/>
                <a:gd name="T11" fmla="*/ 353 h 1243"/>
                <a:gd name="T12" fmla="*/ 9 w 1109"/>
                <a:gd name="T13" fmla="*/ 414 h 1243"/>
                <a:gd name="T14" fmla="*/ 41 w 1109"/>
                <a:gd name="T15" fmla="*/ 473 h 1243"/>
                <a:gd name="T16" fmla="*/ 92 w 1109"/>
                <a:gd name="T17" fmla="*/ 526 h 1243"/>
                <a:gd name="T18" fmla="*/ 206 w 1109"/>
                <a:gd name="T19" fmla="*/ 659 h 1243"/>
                <a:gd name="T20" fmla="*/ 306 w 1109"/>
                <a:gd name="T21" fmla="*/ 856 h 1243"/>
                <a:gd name="T22" fmla="*/ 341 w 1109"/>
                <a:gd name="T23" fmla="*/ 924 h 1243"/>
                <a:gd name="T24" fmla="*/ 467 w 1109"/>
                <a:gd name="T25" fmla="*/ 972 h 1243"/>
                <a:gd name="T26" fmla="*/ 487 w 1109"/>
                <a:gd name="T27" fmla="*/ 968 h 1243"/>
                <a:gd name="T28" fmla="*/ 516 w 1109"/>
                <a:gd name="T29" fmla="*/ 1021 h 1243"/>
                <a:gd name="T30" fmla="*/ 706 w 1109"/>
                <a:gd name="T31" fmla="*/ 1202 h 1243"/>
                <a:gd name="T32" fmla="*/ 852 w 1109"/>
                <a:gd name="T33" fmla="*/ 1241 h 1243"/>
                <a:gd name="T34" fmla="*/ 994 w 1109"/>
                <a:gd name="T35" fmla="*/ 1182 h 1243"/>
                <a:gd name="T36" fmla="*/ 1094 w 1109"/>
                <a:gd name="T37" fmla="*/ 1036 h 1243"/>
                <a:gd name="T38" fmla="*/ 1096 w 1109"/>
                <a:gd name="T39" fmla="*/ 930 h 1243"/>
                <a:gd name="T40" fmla="*/ 1055 w 1109"/>
                <a:gd name="T41" fmla="*/ 827 h 1243"/>
                <a:gd name="T42" fmla="*/ 959 w 1109"/>
                <a:gd name="T43" fmla="*/ 594 h 1243"/>
                <a:gd name="T44" fmla="*/ 916 w 1109"/>
                <a:gd name="T45" fmla="*/ 383 h 1243"/>
                <a:gd name="T46" fmla="*/ 853 w 1109"/>
                <a:gd name="T47" fmla="*/ 125 h 1243"/>
                <a:gd name="T48" fmla="*/ 798 w 1109"/>
                <a:gd name="T49" fmla="*/ 63 h 1243"/>
                <a:gd name="T50" fmla="*/ 754 w 1109"/>
                <a:gd name="T51" fmla="*/ 43 h 1243"/>
                <a:gd name="T52" fmla="*/ 432 w 1109"/>
                <a:gd name="T53" fmla="*/ 42 h 1243"/>
                <a:gd name="T54" fmla="*/ 402 w 1109"/>
                <a:gd name="T55" fmla="*/ 46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9" h="1243">
                  <a:moveTo>
                    <a:pt x="402" y="46"/>
                  </a:moveTo>
                  <a:cubicBezTo>
                    <a:pt x="377" y="39"/>
                    <a:pt x="357" y="46"/>
                    <a:pt x="339" y="62"/>
                  </a:cubicBezTo>
                  <a:cubicBezTo>
                    <a:pt x="321" y="78"/>
                    <a:pt x="304" y="95"/>
                    <a:pt x="290" y="113"/>
                  </a:cubicBezTo>
                  <a:cubicBezTo>
                    <a:pt x="266" y="143"/>
                    <a:pt x="237" y="164"/>
                    <a:pt x="203" y="181"/>
                  </a:cubicBezTo>
                  <a:cubicBezTo>
                    <a:pt x="167" y="199"/>
                    <a:pt x="131" y="219"/>
                    <a:pt x="97" y="240"/>
                  </a:cubicBezTo>
                  <a:cubicBezTo>
                    <a:pt x="55" y="267"/>
                    <a:pt x="27" y="306"/>
                    <a:pt x="9" y="353"/>
                  </a:cubicBezTo>
                  <a:cubicBezTo>
                    <a:pt x="2" y="373"/>
                    <a:pt x="0" y="394"/>
                    <a:pt x="9" y="414"/>
                  </a:cubicBezTo>
                  <a:cubicBezTo>
                    <a:pt x="18" y="434"/>
                    <a:pt x="27" y="455"/>
                    <a:pt x="41" y="473"/>
                  </a:cubicBezTo>
                  <a:cubicBezTo>
                    <a:pt x="55" y="493"/>
                    <a:pt x="74" y="509"/>
                    <a:pt x="92" y="526"/>
                  </a:cubicBezTo>
                  <a:cubicBezTo>
                    <a:pt x="136" y="565"/>
                    <a:pt x="179" y="606"/>
                    <a:pt x="206" y="659"/>
                  </a:cubicBezTo>
                  <a:cubicBezTo>
                    <a:pt x="241" y="724"/>
                    <a:pt x="273" y="790"/>
                    <a:pt x="306" y="856"/>
                  </a:cubicBezTo>
                  <a:cubicBezTo>
                    <a:pt x="317" y="879"/>
                    <a:pt x="328" y="903"/>
                    <a:pt x="341" y="924"/>
                  </a:cubicBezTo>
                  <a:cubicBezTo>
                    <a:pt x="370" y="969"/>
                    <a:pt x="415" y="985"/>
                    <a:pt x="467" y="972"/>
                  </a:cubicBezTo>
                  <a:cubicBezTo>
                    <a:pt x="473" y="971"/>
                    <a:pt x="480" y="970"/>
                    <a:pt x="487" y="968"/>
                  </a:cubicBezTo>
                  <a:cubicBezTo>
                    <a:pt x="498" y="988"/>
                    <a:pt x="504" y="1006"/>
                    <a:pt x="516" y="1021"/>
                  </a:cubicBezTo>
                  <a:cubicBezTo>
                    <a:pt x="569" y="1092"/>
                    <a:pt x="632" y="1153"/>
                    <a:pt x="706" y="1202"/>
                  </a:cubicBezTo>
                  <a:cubicBezTo>
                    <a:pt x="750" y="1231"/>
                    <a:pt x="801" y="1243"/>
                    <a:pt x="852" y="1241"/>
                  </a:cubicBezTo>
                  <a:cubicBezTo>
                    <a:pt x="906" y="1239"/>
                    <a:pt x="954" y="1217"/>
                    <a:pt x="994" y="1182"/>
                  </a:cubicBezTo>
                  <a:cubicBezTo>
                    <a:pt x="1040" y="1142"/>
                    <a:pt x="1073" y="1093"/>
                    <a:pt x="1094" y="1036"/>
                  </a:cubicBezTo>
                  <a:cubicBezTo>
                    <a:pt x="1106" y="1001"/>
                    <a:pt x="1109" y="965"/>
                    <a:pt x="1096" y="930"/>
                  </a:cubicBezTo>
                  <a:cubicBezTo>
                    <a:pt x="1083" y="895"/>
                    <a:pt x="1069" y="861"/>
                    <a:pt x="1055" y="827"/>
                  </a:cubicBezTo>
                  <a:cubicBezTo>
                    <a:pt x="1023" y="749"/>
                    <a:pt x="989" y="672"/>
                    <a:pt x="959" y="594"/>
                  </a:cubicBezTo>
                  <a:cubicBezTo>
                    <a:pt x="933" y="526"/>
                    <a:pt x="917" y="456"/>
                    <a:pt x="916" y="383"/>
                  </a:cubicBezTo>
                  <a:cubicBezTo>
                    <a:pt x="914" y="292"/>
                    <a:pt x="884" y="208"/>
                    <a:pt x="853" y="125"/>
                  </a:cubicBezTo>
                  <a:cubicBezTo>
                    <a:pt x="843" y="97"/>
                    <a:pt x="824" y="77"/>
                    <a:pt x="798" y="63"/>
                  </a:cubicBezTo>
                  <a:cubicBezTo>
                    <a:pt x="784" y="55"/>
                    <a:pt x="769" y="48"/>
                    <a:pt x="754" y="43"/>
                  </a:cubicBezTo>
                  <a:cubicBezTo>
                    <a:pt x="647" y="7"/>
                    <a:pt x="539" y="0"/>
                    <a:pt x="432" y="42"/>
                  </a:cubicBezTo>
                  <a:cubicBezTo>
                    <a:pt x="422" y="46"/>
                    <a:pt x="411" y="49"/>
                    <a:pt x="402" y="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2"/>
            <p:cNvSpPr>
              <a:spLocks noEditPoints="1"/>
            </p:cNvSpPr>
            <p:nvPr/>
          </p:nvSpPr>
          <p:spPr bwMode="auto">
            <a:xfrm>
              <a:off x="1275" y="-205"/>
              <a:ext cx="5128" cy="4321"/>
            </a:xfrm>
            <a:custGeom>
              <a:avLst/>
              <a:gdLst>
                <a:gd name="T0" fmla="*/ 2161 w 3794"/>
                <a:gd name="T1" fmla="*/ 2773 h 3196"/>
                <a:gd name="T2" fmla="*/ 2080 w 3794"/>
                <a:gd name="T3" fmla="*/ 3054 h 3196"/>
                <a:gd name="T4" fmla="*/ 1694 w 3794"/>
                <a:gd name="T5" fmla="*/ 2153 h 3196"/>
                <a:gd name="T6" fmla="*/ 1001 w 3794"/>
                <a:gd name="T7" fmla="*/ 504 h 3196"/>
                <a:gd name="T8" fmla="*/ 18 w 3794"/>
                <a:gd name="T9" fmla="*/ 122 h 3196"/>
                <a:gd name="T10" fmla="*/ 817 w 3794"/>
                <a:gd name="T11" fmla="*/ 126 h 3196"/>
                <a:gd name="T12" fmla="*/ 1541 w 3794"/>
                <a:gd name="T13" fmla="*/ 565 h 3196"/>
                <a:gd name="T14" fmla="*/ 3765 w 3794"/>
                <a:gd name="T15" fmla="*/ 376 h 3196"/>
                <a:gd name="T16" fmla="*/ 2661 w 3794"/>
                <a:gd name="T17" fmla="*/ 978 h 3196"/>
                <a:gd name="T18" fmla="*/ 2189 w 3794"/>
                <a:gd name="T19" fmla="*/ 1167 h 3196"/>
                <a:gd name="T20" fmla="*/ 2066 w 3794"/>
                <a:gd name="T21" fmla="*/ 1297 h 3196"/>
                <a:gd name="T22" fmla="*/ 2206 w 3794"/>
                <a:gd name="T23" fmla="*/ 1770 h 3196"/>
                <a:gd name="T24" fmla="*/ 1919 w 3794"/>
                <a:gd name="T25" fmla="*/ 1710 h 3196"/>
                <a:gd name="T26" fmla="*/ 1357 w 3794"/>
                <a:gd name="T27" fmla="*/ 717 h 3196"/>
                <a:gd name="T28" fmla="*/ 1433 w 3794"/>
                <a:gd name="T29" fmla="*/ 1061 h 3196"/>
                <a:gd name="T30" fmla="*/ 1303 w 3794"/>
                <a:gd name="T31" fmla="*/ 936 h 3196"/>
                <a:gd name="T32" fmla="*/ 1660 w 3794"/>
                <a:gd name="T33" fmla="*/ 1946 h 3196"/>
                <a:gd name="T34" fmla="*/ 2052 w 3794"/>
                <a:gd name="T35" fmla="*/ 2771 h 3196"/>
                <a:gd name="T36" fmla="*/ 2056 w 3794"/>
                <a:gd name="T37" fmla="*/ 2420 h 3196"/>
                <a:gd name="T38" fmla="*/ 2717 w 3794"/>
                <a:gd name="T39" fmla="*/ 413 h 3196"/>
                <a:gd name="T40" fmla="*/ 3246 w 3794"/>
                <a:gd name="T41" fmla="*/ 563 h 3196"/>
                <a:gd name="T42" fmla="*/ 2781 w 3794"/>
                <a:gd name="T43" fmla="*/ 865 h 3196"/>
                <a:gd name="T44" fmla="*/ 2130 w 3794"/>
                <a:gd name="T45" fmla="*/ 725 h 3196"/>
                <a:gd name="T46" fmla="*/ 1602 w 3794"/>
                <a:gd name="T47" fmla="*/ 750 h 3196"/>
                <a:gd name="T48" fmla="*/ 1076 w 3794"/>
                <a:gd name="T49" fmla="*/ 849 h 3196"/>
                <a:gd name="T50" fmla="*/ 1370 w 3794"/>
                <a:gd name="T51" fmla="*/ 1731 h 3196"/>
                <a:gd name="T52" fmla="*/ 2356 w 3794"/>
                <a:gd name="T53" fmla="*/ 1058 h 3196"/>
                <a:gd name="T54" fmla="*/ 1823 w 3794"/>
                <a:gd name="T55" fmla="*/ 1252 h 3196"/>
                <a:gd name="T56" fmla="*/ 2072 w 3794"/>
                <a:gd name="T57" fmla="*/ 1115 h 3196"/>
                <a:gd name="T58" fmla="*/ 1388 w 3794"/>
                <a:gd name="T59" fmla="*/ 432 h 3196"/>
                <a:gd name="T60" fmla="*/ 1080 w 3794"/>
                <a:gd name="T61" fmla="*/ 303 h 3196"/>
                <a:gd name="T62" fmla="*/ 1307 w 3794"/>
                <a:gd name="T63" fmla="*/ 653 h 3196"/>
                <a:gd name="T64" fmla="*/ 2141 w 3794"/>
                <a:gd name="T65" fmla="*/ 962 h 3196"/>
                <a:gd name="T66" fmla="*/ 1684 w 3794"/>
                <a:gd name="T67" fmla="*/ 889 h 3196"/>
                <a:gd name="T68" fmla="*/ 1463 w 3794"/>
                <a:gd name="T69" fmla="*/ 787 h 3196"/>
                <a:gd name="T70" fmla="*/ 1911 w 3794"/>
                <a:gd name="T71" fmla="*/ 1687 h 3196"/>
                <a:gd name="T72" fmla="*/ 1528 w 3794"/>
                <a:gd name="T73" fmla="*/ 944 h 3196"/>
                <a:gd name="T74" fmla="*/ 1542 w 3794"/>
                <a:gd name="T75" fmla="*/ 1888 h 3196"/>
                <a:gd name="T76" fmla="*/ 1031 w 3794"/>
                <a:gd name="T77" fmla="*/ 694 h 3196"/>
                <a:gd name="T78" fmla="*/ 1587 w 3794"/>
                <a:gd name="T79" fmla="*/ 1983 h 3196"/>
                <a:gd name="T80" fmla="*/ 1754 w 3794"/>
                <a:gd name="T81" fmla="*/ 1947 h 3196"/>
                <a:gd name="T82" fmla="*/ 2052 w 3794"/>
                <a:gd name="T83" fmla="*/ 2956 h 3196"/>
                <a:gd name="T84" fmla="*/ 2216 w 3794"/>
                <a:gd name="T85" fmla="*/ 525 h 3196"/>
                <a:gd name="T86" fmla="*/ 1643 w 3794"/>
                <a:gd name="T87" fmla="*/ 682 h 3196"/>
                <a:gd name="T88" fmla="*/ 3384 w 3794"/>
                <a:gd name="T89" fmla="*/ 642 h 3196"/>
                <a:gd name="T90" fmla="*/ 2706 w 3794"/>
                <a:gd name="T91" fmla="*/ 954 h 3196"/>
                <a:gd name="T92" fmla="*/ 649 w 3794"/>
                <a:gd name="T93" fmla="*/ 103 h 3196"/>
                <a:gd name="T94" fmla="*/ 892 w 3794"/>
                <a:gd name="T95" fmla="*/ 309 h 3196"/>
                <a:gd name="T96" fmla="*/ 2108 w 3794"/>
                <a:gd name="T97" fmla="*/ 3049 h 3196"/>
                <a:gd name="T98" fmla="*/ 973 w 3794"/>
                <a:gd name="T99" fmla="*/ 345 h 3196"/>
                <a:gd name="T100" fmla="*/ 2424 w 3794"/>
                <a:gd name="T101" fmla="*/ 1086 h 3196"/>
                <a:gd name="T102" fmla="*/ 2050 w 3794"/>
                <a:gd name="T103" fmla="*/ 1222 h 3196"/>
                <a:gd name="T104" fmla="*/ 1521 w 3794"/>
                <a:gd name="T105" fmla="*/ 1238 h 3196"/>
                <a:gd name="T106" fmla="*/ 1623 w 3794"/>
                <a:gd name="T107" fmla="*/ 775 h 3196"/>
                <a:gd name="T108" fmla="*/ 803 w 3794"/>
                <a:gd name="T109" fmla="*/ 146 h 3196"/>
                <a:gd name="T110" fmla="*/ 1745 w 3794"/>
                <a:gd name="T111" fmla="*/ 2252 h 3196"/>
                <a:gd name="T112" fmla="*/ 1148 w 3794"/>
                <a:gd name="T113" fmla="*/ 361 h 3196"/>
                <a:gd name="T114" fmla="*/ 1915 w 3794"/>
                <a:gd name="T115" fmla="*/ 1285 h 3196"/>
                <a:gd name="T116" fmla="*/ 348 w 3794"/>
                <a:gd name="T117" fmla="*/ 31 h 3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94" h="3196">
                  <a:moveTo>
                    <a:pt x="1880" y="1303"/>
                  </a:moveTo>
                  <a:cubicBezTo>
                    <a:pt x="1872" y="1301"/>
                    <a:pt x="1864" y="1299"/>
                    <a:pt x="1855" y="1296"/>
                  </a:cubicBezTo>
                  <a:cubicBezTo>
                    <a:pt x="1855" y="1299"/>
                    <a:pt x="1855" y="1302"/>
                    <a:pt x="1856" y="1303"/>
                  </a:cubicBezTo>
                  <a:cubicBezTo>
                    <a:pt x="1884" y="1352"/>
                    <a:pt x="1899" y="1406"/>
                    <a:pt x="1910" y="1461"/>
                  </a:cubicBezTo>
                  <a:cubicBezTo>
                    <a:pt x="1920" y="1506"/>
                    <a:pt x="1932" y="1551"/>
                    <a:pt x="1942" y="1597"/>
                  </a:cubicBezTo>
                  <a:cubicBezTo>
                    <a:pt x="1952" y="1647"/>
                    <a:pt x="1961" y="1697"/>
                    <a:pt x="1968" y="1747"/>
                  </a:cubicBezTo>
                  <a:cubicBezTo>
                    <a:pt x="1978" y="1824"/>
                    <a:pt x="1993" y="1900"/>
                    <a:pt x="2010" y="1976"/>
                  </a:cubicBezTo>
                  <a:cubicBezTo>
                    <a:pt x="2021" y="2032"/>
                    <a:pt x="2030" y="2089"/>
                    <a:pt x="2029" y="2145"/>
                  </a:cubicBezTo>
                  <a:cubicBezTo>
                    <a:pt x="2027" y="2240"/>
                    <a:pt x="2040" y="2332"/>
                    <a:pt x="2070" y="2422"/>
                  </a:cubicBezTo>
                  <a:cubicBezTo>
                    <a:pt x="2094" y="2496"/>
                    <a:pt x="2112" y="2571"/>
                    <a:pt x="2124" y="2648"/>
                  </a:cubicBezTo>
                  <a:cubicBezTo>
                    <a:pt x="2131" y="2691"/>
                    <a:pt x="2144" y="2733"/>
                    <a:pt x="2161" y="2773"/>
                  </a:cubicBezTo>
                  <a:cubicBezTo>
                    <a:pt x="2189" y="2839"/>
                    <a:pt x="2217" y="2906"/>
                    <a:pt x="2254" y="2968"/>
                  </a:cubicBezTo>
                  <a:cubicBezTo>
                    <a:pt x="2288" y="3026"/>
                    <a:pt x="2328" y="3080"/>
                    <a:pt x="2377" y="3125"/>
                  </a:cubicBezTo>
                  <a:cubicBezTo>
                    <a:pt x="2389" y="3136"/>
                    <a:pt x="2400" y="3148"/>
                    <a:pt x="2410" y="3160"/>
                  </a:cubicBezTo>
                  <a:cubicBezTo>
                    <a:pt x="2415" y="3165"/>
                    <a:pt x="2420" y="3171"/>
                    <a:pt x="2423" y="3178"/>
                  </a:cubicBezTo>
                  <a:cubicBezTo>
                    <a:pt x="2430" y="3190"/>
                    <a:pt x="2426" y="3196"/>
                    <a:pt x="2413" y="3196"/>
                  </a:cubicBezTo>
                  <a:cubicBezTo>
                    <a:pt x="2402" y="3196"/>
                    <a:pt x="2391" y="3194"/>
                    <a:pt x="2381" y="3191"/>
                  </a:cubicBezTo>
                  <a:cubicBezTo>
                    <a:pt x="2368" y="3187"/>
                    <a:pt x="2355" y="3181"/>
                    <a:pt x="2342" y="3177"/>
                  </a:cubicBezTo>
                  <a:cubicBezTo>
                    <a:pt x="2334" y="3174"/>
                    <a:pt x="2325" y="3172"/>
                    <a:pt x="2317" y="3171"/>
                  </a:cubicBezTo>
                  <a:cubicBezTo>
                    <a:pt x="2274" y="3167"/>
                    <a:pt x="2234" y="3154"/>
                    <a:pt x="2199" y="3130"/>
                  </a:cubicBezTo>
                  <a:cubicBezTo>
                    <a:pt x="2184" y="3121"/>
                    <a:pt x="2171" y="3110"/>
                    <a:pt x="2156" y="3100"/>
                  </a:cubicBezTo>
                  <a:cubicBezTo>
                    <a:pt x="2131" y="3084"/>
                    <a:pt x="2105" y="3069"/>
                    <a:pt x="2080" y="3054"/>
                  </a:cubicBezTo>
                  <a:cubicBezTo>
                    <a:pt x="2072" y="3049"/>
                    <a:pt x="2063" y="3045"/>
                    <a:pt x="2056" y="3039"/>
                  </a:cubicBezTo>
                  <a:cubicBezTo>
                    <a:pt x="2002" y="2990"/>
                    <a:pt x="1945" y="2945"/>
                    <a:pt x="1917" y="2874"/>
                  </a:cubicBezTo>
                  <a:cubicBezTo>
                    <a:pt x="1908" y="2851"/>
                    <a:pt x="1894" y="2830"/>
                    <a:pt x="1884" y="2807"/>
                  </a:cubicBezTo>
                  <a:cubicBezTo>
                    <a:pt x="1870" y="2780"/>
                    <a:pt x="1858" y="2752"/>
                    <a:pt x="1845" y="2725"/>
                  </a:cubicBezTo>
                  <a:cubicBezTo>
                    <a:pt x="1836" y="2706"/>
                    <a:pt x="1828" y="2687"/>
                    <a:pt x="1819" y="2669"/>
                  </a:cubicBezTo>
                  <a:cubicBezTo>
                    <a:pt x="1809" y="2648"/>
                    <a:pt x="1801" y="2627"/>
                    <a:pt x="1797" y="2603"/>
                  </a:cubicBezTo>
                  <a:cubicBezTo>
                    <a:pt x="1788" y="2542"/>
                    <a:pt x="1777" y="2482"/>
                    <a:pt x="1780" y="2419"/>
                  </a:cubicBezTo>
                  <a:cubicBezTo>
                    <a:pt x="1780" y="2408"/>
                    <a:pt x="1777" y="2396"/>
                    <a:pt x="1774" y="2385"/>
                  </a:cubicBezTo>
                  <a:cubicBezTo>
                    <a:pt x="1766" y="2362"/>
                    <a:pt x="1756" y="2339"/>
                    <a:pt x="1749" y="2316"/>
                  </a:cubicBezTo>
                  <a:cubicBezTo>
                    <a:pt x="1736" y="2279"/>
                    <a:pt x="1725" y="2242"/>
                    <a:pt x="1713" y="2206"/>
                  </a:cubicBezTo>
                  <a:cubicBezTo>
                    <a:pt x="1707" y="2188"/>
                    <a:pt x="1702" y="2169"/>
                    <a:pt x="1694" y="2153"/>
                  </a:cubicBezTo>
                  <a:cubicBezTo>
                    <a:pt x="1672" y="2112"/>
                    <a:pt x="1648" y="2072"/>
                    <a:pt x="1624" y="2032"/>
                  </a:cubicBezTo>
                  <a:cubicBezTo>
                    <a:pt x="1619" y="2023"/>
                    <a:pt x="1610" y="2015"/>
                    <a:pt x="1601" y="2010"/>
                  </a:cubicBezTo>
                  <a:cubicBezTo>
                    <a:pt x="1528" y="1968"/>
                    <a:pt x="1461" y="1917"/>
                    <a:pt x="1396" y="1862"/>
                  </a:cubicBezTo>
                  <a:cubicBezTo>
                    <a:pt x="1365" y="1836"/>
                    <a:pt x="1339" y="1805"/>
                    <a:pt x="1316" y="1770"/>
                  </a:cubicBezTo>
                  <a:cubicBezTo>
                    <a:pt x="1256" y="1678"/>
                    <a:pt x="1197" y="1585"/>
                    <a:pt x="1137" y="1491"/>
                  </a:cubicBezTo>
                  <a:cubicBezTo>
                    <a:pt x="1090" y="1418"/>
                    <a:pt x="1065" y="1336"/>
                    <a:pt x="1045" y="1253"/>
                  </a:cubicBezTo>
                  <a:cubicBezTo>
                    <a:pt x="1033" y="1205"/>
                    <a:pt x="1025" y="1157"/>
                    <a:pt x="1017" y="1109"/>
                  </a:cubicBezTo>
                  <a:cubicBezTo>
                    <a:pt x="1004" y="1036"/>
                    <a:pt x="991" y="963"/>
                    <a:pt x="979" y="890"/>
                  </a:cubicBezTo>
                  <a:cubicBezTo>
                    <a:pt x="969" y="827"/>
                    <a:pt x="971" y="764"/>
                    <a:pt x="981" y="701"/>
                  </a:cubicBezTo>
                  <a:cubicBezTo>
                    <a:pt x="985" y="676"/>
                    <a:pt x="989" y="651"/>
                    <a:pt x="994" y="626"/>
                  </a:cubicBezTo>
                  <a:cubicBezTo>
                    <a:pt x="1002" y="586"/>
                    <a:pt x="1005" y="545"/>
                    <a:pt x="1001" y="504"/>
                  </a:cubicBezTo>
                  <a:cubicBezTo>
                    <a:pt x="997" y="468"/>
                    <a:pt x="988" y="434"/>
                    <a:pt x="959" y="407"/>
                  </a:cubicBezTo>
                  <a:cubicBezTo>
                    <a:pt x="942" y="391"/>
                    <a:pt x="930" y="369"/>
                    <a:pt x="918" y="348"/>
                  </a:cubicBezTo>
                  <a:cubicBezTo>
                    <a:pt x="912" y="337"/>
                    <a:pt x="905" y="330"/>
                    <a:pt x="893" y="326"/>
                  </a:cubicBezTo>
                  <a:cubicBezTo>
                    <a:pt x="884" y="322"/>
                    <a:pt x="876" y="318"/>
                    <a:pt x="867" y="314"/>
                  </a:cubicBezTo>
                  <a:cubicBezTo>
                    <a:pt x="812" y="293"/>
                    <a:pt x="768" y="255"/>
                    <a:pt x="726" y="214"/>
                  </a:cubicBezTo>
                  <a:cubicBezTo>
                    <a:pt x="709" y="197"/>
                    <a:pt x="688" y="182"/>
                    <a:pt x="667" y="169"/>
                  </a:cubicBezTo>
                  <a:cubicBezTo>
                    <a:pt x="619" y="140"/>
                    <a:pt x="565" y="120"/>
                    <a:pt x="511" y="104"/>
                  </a:cubicBezTo>
                  <a:cubicBezTo>
                    <a:pt x="480" y="95"/>
                    <a:pt x="449" y="93"/>
                    <a:pt x="418" y="96"/>
                  </a:cubicBezTo>
                  <a:cubicBezTo>
                    <a:pt x="346" y="103"/>
                    <a:pt x="274" y="98"/>
                    <a:pt x="203" y="83"/>
                  </a:cubicBezTo>
                  <a:cubicBezTo>
                    <a:pt x="163" y="74"/>
                    <a:pt x="124" y="78"/>
                    <a:pt x="85" y="87"/>
                  </a:cubicBezTo>
                  <a:cubicBezTo>
                    <a:pt x="60" y="93"/>
                    <a:pt x="36" y="103"/>
                    <a:pt x="18" y="122"/>
                  </a:cubicBezTo>
                  <a:cubicBezTo>
                    <a:pt x="15" y="126"/>
                    <a:pt x="9" y="128"/>
                    <a:pt x="0" y="133"/>
                  </a:cubicBezTo>
                  <a:cubicBezTo>
                    <a:pt x="2" y="123"/>
                    <a:pt x="1" y="118"/>
                    <a:pt x="4" y="115"/>
                  </a:cubicBezTo>
                  <a:cubicBezTo>
                    <a:pt x="12" y="106"/>
                    <a:pt x="20" y="97"/>
                    <a:pt x="29" y="91"/>
                  </a:cubicBezTo>
                  <a:cubicBezTo>
                    <a:pt x="63" y="67"/>
                    <a:pt x="101" y="50"/>
                    <a:pt x="142" y="42"/>
                  </a:cubicBezTo>
                  <a:cubicBezTo>
                    <a:pt x="161" y="39"/>
                    <a:pt x="179" y="34"/>
                    <a:pt x="197" y="29"/>
                  </a:cubicBezTo>
                  <a:cubicBezTo>
                    <a:pt x="226" y="20"/>
                    <a:pt x="255" y="16"/>
                    <a:pt x="285" y="15"/>
                  </a:cubicBezTo>
                  <a:cubicBezTo>
                    <a:pt x="310" y="14"/>
                    <a:pt x="335" y="9"/>
                    <a:pt x="361" y="6"/>
                  </a:cubicBezTo>
                  <a:cubicBezTo>
                    <a:pt x="411" y="0"/>
                    <a:pt x="461" y="0"/>
                    <a:pt x="510" y="10"/>
                  </a:cubicBezTo>
                  <a:cubicBezTo>
                    <a:pt x="588" y="27"/>
                    <a:pt x="664" y="49"/>
                    <a:pt x="735" y="86"/>
                  </a:cubicBezTo>
                  <a:cubicBezTo>
                    <a:pt x="750" y="95"/>
                    <a:pt x="766" y="101"/>
                    <a:pt x="782" y="108"/>
                  </a:cubicBezTo>
                  <a:cubicBezTo>
                    <a:pt x="794" y="114"/>
                    <a:pt x="807" y="118"/>
                    <a:pt x="817" y="126"/>
                  </a:cubicBezTo>
                  <a:cubicBezTo>
                    <a:pt x="860" y="159"/>
                    <a:pt x="911" y="167"/>
                    <a:pt x="962" y="173"/>
                  </a:cubicBezTo>
                  <a:cubicBezTo>
                    <a:pt x="990" y="176"/>
                    <a:pt x="1018" y="177"/>
                    <a:pt x="1045" y="178"/>
                  </a:cubicBezTo>
                  <a:cubicBezTo>
                    <a:pt x="1091" y="180"/>
                    <a:pt x="1134" y="193"/>
                    <a:pt x="1175" y="212"/>
                  </a:cubicBezTo>
                  <a:cubicBezTo>
                    <a:pt x="1222" y="233"/>
                    <a:pt x="1265" y="258"/>
                    <a:pt x="1301" y="297"/>
                  </a:cubicBezTo>
                  <a:cubicBezTo>
                    <a:pt x="1320" y="318"/>
                    <a:pt x="1343" y="337"/>
                    <a:pt x="1364" y="357"/>
                  </a:cubicBezTo>
                  <a:cubicBezTo>
                    <a:pt x="1385" y="376"/>
                    <a:pt x="1398" y="399"/>
                    <a:pt x="1403" y="428"/>
                  </a:cubicBezTo>
                  <a:cubicBezTo>
                    <a:pt x="1415" y="497"/>
                    <a:pt x="1428" y="565"/>
                    <a:pt x="1440" y="634"/>
                  </a:cubicBezTo>
                  <a:cubicBezTo>
                    <a:pt x="1443" y="652"/>
                    <a:pt x="1443" y="670"/>
                    <a:pt x="1447" y="689"/>
                  </a:cubicBezTo>
                  <a:cubicBezTo>
                    <a:pt x="1449" y="684"/>
                    <a:pt x="1452" y="680"/>
                    <a:pt x="1454" y="675"/>
                  </a:cubicBezTo>
                  <a:cubicBezTo>
                    <a:pt x="1460" y="659"/>
                    <a:pt x="1465" y="642"/>
                    <a:pt x="1473" y="626"/>
                  </a:cubicBezTo>
                  <a:cubicBezTo>
                    <a:pt x="1487" y="597"/>
                    <a:pt x="1509" y="576"/>
                    <a:pt x="1541" y="565"/>
                  </a:cubicBezTo>
                  <a:cubicBezTo>
                    <a:pt x="1556" y="560"/>
                    <a:pt x="1572" y="555"/>
                    <a:pt x="1589" y="551"/>
                  </a:cubicBezTo>
                  <a:cubicBezTo>
                    <a:pt x="1667" y="531"/>
                    <a:pt x="1746" y="510"/>
                    <a:pt x="1825" y="491"/>
                  </a:cubicBezTo>
                  <a:cubicBezTo>
                    <a:pt x="1902" y="472"/>
                    <a:pt x="1975" y="444"/>
                    <a:pt x="2047" y="414"/>
                  </a:cubicBezTo>
                  <a:cubicBezTo>
                    <a:pt x="2149" y="373"/>
                    <a:pt x="2253" y="341"/>
                    <a:pt x="2361" y="323"/>
                  </a:cubicBezTo>
                  <a:cubicBezTo>
                    <a:pt x="2432" y="312"/>
                    <a:pt x="2504" y="311"/>
                    <a:pt x="2576" y="314"/>
                  </a:cubicBezTo>
                  <a:cubicBezTo>
                    <a:pt x="2677" y="317"/>
                    <a:pt x="2778" y="330"/>
                    <a:pt x="2876" y="356"/>
                  </a:cubicBezTo>
                  <a:cubicBezTo>
                    <a:pt x="2918" y="368"/>
                    <a:pt x="2960" y="384"/>
                    <a:pt x="3002" y="397"/>
                  </a:cubicBezTo>
                  <a:cubicBezTo>
                    <a:pt x="3015" y="401"/>
                    <a:pt x="3029" y="405"/>
                    <a:pt x="3042" y="405"/>
                  </a:cubicBezTo>
                  <a:cubicBezTo>
                    <a:pt x="3178" y="407"/>
                    <a:pt x="3314" y="400"/>
                    <a:pt x="3450" y="394"/>
                  </a:cubicBezTo>
                  <a:cubicBezTo>
                    <a:pt x="3506" y="392"/>
                    <a:pt x="3562" y="392"/>
                    <a:pt x="3617" y="389"/>
                  </a:cubicBezTo>
                  <a:cubicBezTo>
                    <a:pt x="3667" y="386"/>
                    <a:pt x="3716" y="380"/>
                    <a:pt x="3765" y="376"/>
                  </a:cubicBezTo>
                  <a:cubicBezTo>
                    <a:pt x="3775" y="375"/>
                    <a:pt x="3785" y="371"/>
                    <a:pt x="3794" y="379"/>
                  </a:cubicBezTo>
                  <a:cubicBezTo>
                    <a:pt x="3793" y="392"/>
                    <a:pt x="3782" y="392"/>
                    <a:pt x="3775" y="395"/>
                  </a:cubicBezTo>
                  <a:cubicBezTo>
                    <a:pt x="3710" y="415"/>
                    <a:pt x="3654" y="452"/>
                    <a:pt x="3600" y="492"/>
                  </a:cubicBezTo>
                  <a:cubicBezTo>
                    <a:pt x="3533" y="542"/>
                    <a:pt x="3469" y="598"/>
                    <a:pt x="3402" y="653"/>
                  </a:cubicBezTo>
                  <a:cubicBezTo>
                    <a:pt x="3425" y="673"/>
                    <a:pt x="3454" y="687"/>
                    <a:pt x="3481" y="708"/>
                  </a:cubicBezTo>
                  <a:cubicBezTo>
                    <a:pt x="3474" y="713"/>
                    <a:pt x="3471" y="717"/>
                    <a:pt x="3466" y="720"/>
                  </a:cubicBezTo>
                  <a:cubicBezTo>
                    <a:pt x="3453" y="726"/>
                    <a:pt x="3440" y="732"/>
                    <a:pt x="3426" y="738"/>
                  </a:cubicBezTo>
                  <a:cubicBezTo>
                    <a:pt x="3371" y="759"/>
                    <a:pt x="3319" y="786"/>
                    <a:pt x="3269" y="817"/>
                  </a:cubicBezTo>
                  <a:cubicBezTo>
                    <a:pt x="3148" y="893"/>
                    <a:pt x="3017" y="940"/>
                    <a:pt x="2878" y="964"/>
                  </a:cubicBezTo>
                  <a:cubicBezTo>
                    <a:pt x="2817" y="975"/>
                    <a:pt x="2756" y="976"/>
                    <a:pt x="2695" y="967"/>
                  </a:cubicBezTo>
                  <a:cubicBezTo>
                    <a:pt x="2681" y="965"/>
                    <a:pt x="2671" y="967"/>
                    <a:pt x="2661" y="978"/>
                  </a:cubicBezTo>
                  <a:cubicBezTo>
                    <a:pt x="2626" y="1016"/>
                    <a:pt x="2581" y="1037"/>
                    <a:pt x="2531" y="1049"/>
                  </a:cubicBezTo>
                  <a:cubicBezTo>
                    <a:pt x="2506" y="1056"/>
                    <a:pt x="2480" y="1061"/>
                    <a:pt x="2455" y="1067"/>
                  </a:cubicBezTo>
                  <a:cubicBezTo>
                    <a:pt x="2449" y="1068"/>
                    <a:pt x="2444" y="1070"/>
                    <a:pt x="2435" y="1073"/>
                  </a:cubicBezTo>
                  <a:cubicBezTo>
                    <a:pt x="2453" y="1081"/>
                    <a:pt x="2467" y="1087"/>
                    <a:pt x="2481" y="1093"/>
                  </a:cubicBezTo>
                  <a:cubicBezTo>
                    <a:pt x="2495" y="1099"/>
                    <a:pt x="2509" y="1105"/>
                    <a:pt x="2523" y="1111"/>
                  </a:cubicBezTo>
                  <a:cubicBezTo>
                    <a:pt x="2537" y="1116"/>
                    <a:pt x="2550" y="1121"/>
                    <a:pt x="2564" y="1126"/>
                  </a:cubicBezTo>
                  <a:cubicBezTo>
                    <a:pt x="2577" y="1132"/>
                    <a:pt x="2593" y="1132"/>
                    <a:pt x="2607" y="1147"/>
                  </a:cubicBezTo>
                  <a:cubicBezTo>
                    <a:pt x="2598" y="1149"/>
                    <a:pt x="2594" y="1151"/>
                    <a:pt x="2589" y="1151"/>
                  </a:cubicBezTo>
                  <a:cubicBezTo>
                    <a:pt x="2560" y="1147"/>
                    <a:pt x="2533" y="1154"/>
                    <a:pt x="2506" y="1162"/>
                  </a:cubicBezTo>
                  <a:cubicBezTo>
                    <a:pt x="2443" y="1180"/>
                    <a:pt x="2380" y="1190"/>
                    <a:pt x="2314" y="1190"/>
                  </a:cubicBezTo>
                  <a:cubicBezTo>
                    <a:pt x="2271" y="1190"/>
                    <a:pt x="2229" y="1182"/>
                    <a:pt x="2189" y="1167"/>
                  </a:cubicBezTo>
                  <a:cubicBezTo>
                    <a:pt x="2183" y="1165"/>
                    <a:pt x="2177" y="1163"/>
                    <a:pt x="2169" y="1164"/>
                  </a:cubicBezTo>
                  <a:cubicBezTo>
                    <a:pt x="2182" y="1173"/>
                    <a:pt x="2194" y="1182"/>
                    <a:pt x="2206" y="1191"/>
                  </a:cubicBezTo>
                  <a:cubicBezTo>
                    <a:pt x="2219" y="1200"/>
                    <a:pt x="2232" y="1209"/>
                    <a:pt x="2245" y="1219"/>
                  </a:cubicBezTo>
                  <a:cubicBezTo>
                    <a:pt x="2250" y="1223"/>
                    <a:pt x="2255" y="1228"/>
                    <a:pt x="2259" y="1233"/>
                  </a:cubicBezTo>
                  <a:cubicBezTo>
                    <a:pt x="2269" y="1245"/>
                    <a:pt x="2266" y="1255"/>
                    <a:pt x="2249" y="1256"/>
                  </a:cubicBezTo>
                  <a:cubicBezTo>
                    <a:pt x="2209" y="1258"/>
                    <a:pt x="2169" y="1257"/>
                    <a:pt x="2130" y="1248"/>
                  </a:cubicBezTo>
                  <a:cubicBezTo>
                    <a:pt x="2127" y="1248"/>
                    <a:pt x="2124" y="1247"/>
                    <a:pt x="2119" y="1246"/>
                  </a:cubicBezTo>
                  <a:cubicBezTo>
                    <a:pt x="2132" y="1269"/>
                    <a:pt x="2159" y="1279"/>
                    <a:pt x="2168" y="1303"/>
                  </a:cubicBezTo>
                  <a:cubicBezTo>
                    <a:pt x="2156" y="1311"/>
                    <a:pt x="2146" y="1309"/>
                    <a:pt x="2136" y="1306"/>
                  </a:cubicBezTo>
                  <a:cubicBezTo>
                    <a:pt x="2129" y="1304"/>
                    <a:pt x="2123" y="1301"/>
                    <a:pt x="2116" y="1298"/>
                  </a:cubicBezTo>
                  <a:cubicBezTo>
                    <a:pt x="2100" y="1290"/>
                    <a:pt x="2083" y="1288"/>
                    <a:pt x="2066" y="1297"/>
                  </a:cubicBezTo>
                  <a:cubicBezTo>
                    <a:pt x="2059" y="1301"/>
                    <a:pt x="2051" y="1302"/>
                    <a:pt x="2042" y="1305"/>
                  </a:cubicBezTo>
                  <a:cubicBezTo>
                    <a:pt x="2043" y="1311"/>
                    <a:pt x="2043" y="1316"/>
                    <a:pt x="2043" y="1322"/>
                  </a:cubicBezTo>
                  <a:cubicBezTo>
                    <a:pt x="2044" y="1338"/>
                    <a:pt x="2037" y="1343"/>
                    <a:pt x="2022" y="1339"/>
                  </a:cubicBezTo>
                  <a:cubicBezTo>
                    <a:pt x="2015" y="1337"/>
                    <a:pt x="2010" y="1333"/>
                    <a:pt x="2004" y="1330"/>
                  </a:cubicBezTo>
                  <a:cubicBezTo>
                    <a:pt x="1986" y="1320"/>
                    <a:pt x="1967" y="1310"/>
                    <a:pt x="1949" y="1300"/>
                  </a:cubicBezTo>
                  <a:cubicBezTo>
                    <a:pt x="1942" y="1296"/>
                    <a:pt x="1936" y="1296"/>
                    <a:pt x="1928" y="1299"/>
                  </a:cubicBezTo>
                  <a:cubicBezTo>
                    <a:pt x="1920" y="1303"/>
                    <a:pt x="1910" y="1304"/>
                    <a:pt x="1899" y="1307"/>
                  </a:cubicBezTo>
                  <a:cubicBezTo>
                    <a:pt x="1904" y="1318"/>
                    <a:pt x="1907" y="1329"/>
                    <a:pt x="1914" y="1338"/>
                  </a:cubicBezTo>
                  <a:cubicBezTo>
                    <a:pt x="1931" y="1362"/>
                    <a:pt x="1950" y="1386"/>
                    <a:pt x="1969" y="1409"/>
                  </a:cubicBezTo>
                  <a:cubicBezTo>
                    <a:pt x="2009" y="1457"/>
                    <a:pt x="2051" y="1504"/>
                    <a:pt x="2091" y="1554"/>
                  </a:cubicBezTo>
                  <a:cubicBezTo>
                    <a:pt x="2142" y="1619"/>
                    <a:pt x="2180" y="1692"/>
                    <a:pt x="2206" y="1770"/>
                  </a:cubicBezTo>
                  <a:cubicBezTo>
                    <a:pt x="2207" y="1774"/>
                    <a:pt x="2208" y="1777"/>
                    <a:pt x="2209" y="1780"/>
                  </a:cubicBezTo>
                  <a:cubicBezTo>
                    <a:pt x="2209" y="1781"/>
                    <a:pt x="2209" y="1782"/>
                    <a:pt x="2208" y="1784"/>
                  </a:cubicBezTo>
                  <a:cubicBezTo>
                    <a:pt x="2206" y="1782"/>
                    <a:pt x="2205" y="1780"/>
                    <a:pt x="2204" y="1778"/>
                  </a:cubicBezTo>
                  <a:cubicBezTo>
                    <a:pt x="2165" y="1684"/>
                    <a:pt x="2109" y="1602"/>
                    <a:pt x="2045" y="1524"/>
                  </a:cubicBezTo>
                  <a:cubicBezTo>
                    <a:pt x="2020" y="1493"/>
                    <a:pt x="1993" y="1464"/>
                    <a:pt x="1968" y="1435"/>
                  </a:cubicBezTo>
                  <a:cubicBezTo>
                    <a:pt x="1953" y="1417"/>
                    <a:pt x="1937" y="1399"/>
                    <a:pt x="1923" y="1381"/>
                  </a:cubicBezTo>
                  <a:cubicBezTo>
                    <a:pt x="1904" y="1359"/>
                    <a:pt x="1889" y="1334"/>
                    <a:pt x="1880" y="1303"/>
                  </a:cubicBezTo>
                  <a:close/>
                  <a:moveTo>
                    <a:pt x="1914" y="1554"/>
                  </a:moveTo>
                  <a:cubicBezTo>
                    <a:pt x="1913" y="1594"/>
                    <a:pt x="1908" y="1635"/>
                    <a:pt x="1921" y="1674"/>
                  </a:cubicBezTo>
                  <a:cubicBezTo>
                    <a:pt x="1923" y="1681"/>
                    <a:pt x="1925" y="1688"/>
                    <a:pt x="1925" y="1696"/>
                  </a:cubicBezTo>
                  <a:cubicBezTo>
                    <a:pt x="1925" y="1701"/>
                    <a:pt x="1923" y="1707"/>
                    <a:pt x="1919" y="1710"/>
                  </a:cubicBezTo>
                  <a:cubicBezTo>
                    <a:pt x="1918" y="1712"/>
                    <a:pt x="1909" y="1710"/>
                    <a:pt x="1906" y="1707"/>
                  </a:cubicBezTo>
                  <a:cubicBezTo>
                    <a:pt x="1895" y="1697"/>
                    <a:pt x="1885" y="1687"/>
                    <a:pt x="1875" y="1676"/>
                  </a:cubicBezTo>
                  <a:cubicBezTo>
                    <a:pt x="1839" y="1635"/>
                    <a:pt x="1802" y="1593"/>
                    <a:pt x="1768" y="1550"/>
                  </a:cubicBezTo>
                  <a:cubicBezTo>
                    <a:pt x="1743" y="1521"/>
                    <a:pt x="1719" y="1490"/>
                    <a:pt x="1699" y="1457"/>
                  </a:cubicBezTo>
                  <a:cubicBezTo>
                    <a:pt x="1659" y="1390"/>
                    <a:pt x="1633" y="1317"/>
                    <a:pt x="1637" y="1236"/>
                  </a:cubicBezTo>
                  <a:cubicBezTo>
                    <a:pt x="1638" y="1216"/>
                    <a:pt x="1634" y="1196"/>
                    <a:pt x="1628" y="1176"/>
                  </a:cubicBezTo>
                  <a:cubicBezTo>
                    <a:pt x="1618" y="1141"/>
                    <a:pt x="1606" y="1107"/>
                    <a:pt x="1594" y="1073"/>
                  </a:cubicBezTo>
                  <a:cubicBezTo>
                    <a:pt x="1577" y="1028"/>
                    <a:pt x="1553" y="988"/>
                    <a:pt x="1518" y="955"/>
                  </a:cubicBezTo>
                  <a:cubicBezTo>
                    <a:pt x="1494" y="932"/>
                    <a:pt x="1474" y="906"/>
                    <a:pt x="1458" y="877"/>
                  </a:cubicBezTo>
                  <a:cubicBezTo>
                    <a:pt x="1438" y="841"/>
                    <a:pt x="1419" y="804"/>
                    <a:pt x="1397" y="769"/>
                  </a:cubicBezTo>
                  <a:cubicBezTo>
                    <a:pt x="1386" y="750"/>
                    <a:pt x="1373" y="732"/>
                    <a:pt x="1357" y="717"/>
                  </a:cubicBezTo>
                  <a:cubicBezTo>
                    <a:pt x="1325" y="688"/>
                    <a:pt x="1290" y="660"/>
                    <a:pt x="1255" y="632"/>
                  </a:cubicBezTo>
                  <a:cubicBezTo>
                    <a:pt x="1236" y="617"/>
                    <a:pt x="1214" y="604"/>
                    <a:pt x="1197" y="587"/>
                  </a:cubicBezTo>
                  <a:cubicBezTo>
                    <a:pt x="1153" y="544"/>
                    <a:pt x="1110" y="500"/>
                    <a:pt x="1104" y="434"/>
                  </a:cubicBezTo>
                  <a:cubicBezTo>
                    <a:pt x="1104" y="428"/>
                    <a:pt x="1097" y="420"/>
                    <a:pt x="1092" y="418"/>
                  </a:cubicBezTo>
                  <a:cubicBezTo>
                    <a:pt x="1066" y="406"/>
                    <a:pt x="1039" y="395"/>
                    <a:pt x="1008" y="382"/>
                  </a:cubicBezTo>
                  <a:cubicBezTo>
                    <a:pt x="1011" y="391"/>
                    <a:pt x="1013" y="399"/>
                    <a:pt x="1016" y="405"/>
                  </a:cubicBezTo>
                  <a:cubicBezTo>
                    <a:pt x="1023" y="423"/>
                    <a:pt x="1034" y="439"/>
                    <a:pt x="1039" y="457"/>
                  </a:cubicBezTo>
                  <a:cubicBezTo>
                    <a:pt x="1053" y="503"/>
                    <a:pt x="1079" y="542"/>
                    <a:pt x="1109" y="579"/>
                  </a:cubicBezTo>
                  <a:cubicBezTo>
                    <a:pt x="1142" y="619"/>
                    <a:pt x="1175" y="658"/>
                    <a:pt x="1207" y="699"/>
                  </a:cubicBezTo>
                  <a:cubicBezTo>
                    <a:pt x="1251" y="756"/>
                    <a:pt x="1292" y="815"/>
                    <a:pt x="1325" y="879"/>
                  </a:cubicBezTo>
                  <a:cubicBezTo>
                    <a:pt x="1357" y="942"/>
                    <a:pt x="1391" y="1004"/>
                    <a:pt x="1433" y="1061"/>
                  </a:cubicBezTo>
                  <a:cubicBezTo>
                    <a:pt x="1499" y="1149"/>
                    <a:pt x="1546" y="1247"/>
                    <a:pt x="1590" y="1347"/>
                  </a:cubicBezTo>
                  <a:cubicBezTo>
                    <a:pt x="1597" y="1364"/>
                    <a:pt x="1603" y="1381"/>
                    <a:pt x="1608" y="1399"/>
                  </a:cubicBezTo>
                  <a:cubicBezTo>
                    <a:pt x="1614" y="1423"/>
                    <a:pt x="1619" y="1448"/>
                    <a:pt x="1623" y="1473"/>
                  </a:cubicBezTo>
                  <a:cubicBezTo>
                    <a:pt x="1630" y="1518"/>
                    <a:pt x="1636" y="1564"/>
                    <a:pt x="1641" y="1609"/>
                  </a:cubicBezTo>
                  <a:cubicBezTo>
                    <a:pt x="1642" y="1618"/>
                    <a:pt x="1646" y="1630"/>
                    <a:pt x="1634" y="1639"/>
                  </a:cubicBezTo>
                  <a:cubicBezTo>
                    <a:pt x="1632" y="1633"/>
                    <a:pt x="1630" y="1629"/>
                    <a:pt x="1629" y="1625"/>
                  </a:cubicBezTo>
                  <a:cubicBezTo>
                    <a:pt x="1626" y="1601"/>
                    <a:pt x="1623" y="1577"/>
                    <a:pt x="1621" y="1553"/>
                  </a:cubicBezTo>
                  <a:cubicBezTo>
                    <a:pt x="1614" y="1484"/>
                    <a:pt x="1598" y="1417"/>
                    <a:pt x="1574" y="1352"/>
                  </a:cubicBezTo>
                  <a:cubicBezTo>
                    <a:pt x="1561" y="1321"/>
                    <a:pt x="1545" y="1292"/>
                    <a:pt x="1525" y="1265"/>
                  </a:cubicBezTo>
                  <a:cubicBezTo>
                    <a:pt x="1498" y="1231"/>
                    <a:pt x="1472" y="1196"/>
                    <a:pt x="1448" y="1159"/>
                  </a:cubicBezTo>
                  <a:cubicBezTo>
                    <a:pt x="1399" y="1086"/>
                    <a:pt x="1350" y="1012"/>
                    <a:pt x="1303" y="936"/>
                  </a:cubicBezTo>
                  <a:cubicBezTo>
                    <a:pt x="1229" y="818"/>
                    <a:pt x="1157" y="698"/>
                    <a:pt x="1085" y="579"/>
                  </a:cubicBezTo>
                  <a:cubicBezTo>
                    <a:pt x="1081" y="573"/>
                    <a:pt x="1077" y="568"/>
                    <a:pt x="1071" y="558"/>
                  </a:cubicBezTo>
                  <a:cubicBezTo>
                    <a:pt x="1071" y="565"/>
                    <a:pt x="1071" y="567"/>
                    <a:pt x="1072" y="569"/>
                  </a:cubicBezTo>
                  <a:cubicBezTo>
                    <a:pt x="1087" y="627"/>
                    <a:pt x="1087" y="686"/>
                    <a:pt x="1084" y="745"/>
                  </a:cubicBezTo>
                  <a:cubicBezTo>
                    <a:pt x="1083" y="781"/>
                    <a:pt x="1082" y="817"/>
                    <a:pt x="1090" y="853"/>
                  </a:cubicBezTo>
                  <a:cubicBezTo>
                    <a:pt x="1101" y="901"/>
                    <a:pt x="1124" y="943"/>
                    <a:pt x="1152" y="982"/>
                  </a:cubicBezTo>
                  <a:cubicBezTo>
                    <a:pt x="1205" y="1057"/>
                    <a:pt x="1265" y="1125"/>
                    <a:pt x="1328" y="1190"/>
                  </a:cubicBezTo>
                  <a:cubicBezTo>
                    <a:pt x="1366" y="1228"/>
                    <a:pt x="1397" y="1271"/>
                    <a:pt x="1421" y="1319"/>
                  </a:cubicBezTo>
                  <a:cubicBezTo>
                    <a:pt x="1448" y="1375"/>
                    <a:pt x="1475" y="1431"/>
                    <a:pt x="1504" y="1487"/>
                  </a:cubicBezTo>
                  <a:cubicBezTo>
                    <a:pt x="1531" y="1540"/>
                    <a:pt x="1552" y="1595"/>
                    <a:pt x="1565" y="1654"/>
                  </a:cubicBezTo>
                  <a:cubicBezTo>
                    <a:pt x="1586" y="1754"/>
                    <a:pt x="1616" y="1853"/>
                    <a:pt x="1660" y="1946"/>
                  </a:cubicBezTo>
                  <a:cubicBezTo>
                    <a:pt x="1670" y="1967"/>
                    <a:pt x="1684" y="1987"/>
                    <a:pt x="1697" y="2007"/>
                  </a:cubicBezTo>
                  <a:cubicBezTo>
                    <a:pt x="1699" y="2011"/>
                    <a:pt x="1704" y="2013"/>
                    <a:pt x="1709" y="2017"/>
                  </a:cubicBezTo>
                  <a:cubicBezTo>
                    <a:pt x="1710" y="2012"/>
                    <a:pt x="1711" y="2009"/>
                    <a:pt x="1710" y="2007"/>
                  </a:cubicBezTo>
                  <a:cubicBezTo>
                    <a:pt x="1708" y="1948"/>
                    <a:pt x="1723" y="1891"/>
                    <a:pt x="1727" y="1833"/>
                  </a:cubicBezTo>
                  <a:cubicBezTo>
                    <a:pt x="1727" y="1826"/>
                    <a:pt x="1726" y="1813"/>
                    <a:pt x="1738" y="1813"/>
                  </a:cubicBezTo>
                  <a:cubicBezTo>
                    <a:pt x="1749" y="1814"/>
                    <a:pt x="1747" y="1825"/>
                    <a:pt x="1748" y="1833"/>
                  </a:cubicBezTo>
                  <a:cubicBezTo>
                    <a:pt x="1761" y="1906"/>
                    <a:pt x="1772" y="1979"/>
                    <a:pt x="1786" y="2052"/>
                  </a:cubicBezTo>
                  <a:cubicBezTo>
                    <a:pt x="1804" y="2145"/>
                    <a:pt x="1820" y="2238"/>
                    <a:pt x="1823" y="2333"/>
                  </a:cubicBezTo>
                  <a:cubicBezTo>
                    <a:pt x="1824" y="2375"/>
                    <a:pt x="1837" y="2414"/>
                    <a:pt x="1858" y="2451"/>
                  </a:cubicBezTo>
                  <a:cubicBezTo>
                    <a:pt x="1872" y="2475"/>
                    <a:pt x="1886" y="2500"/>
                    <a:pt x="1901" y="2524"/>
                  </a:cubicBezTo>
                  <a:cubicBezTo>
                    <a:pt x="1954" y="2605"/>
                    <a:pt x="2006" y="2686"/>
                    <a:pt x="2052" y="2771"/>
                  </a:cubicBezTo>
                  <a:cubicBezTo>
                    <a:pt x="2060" y="2784"/>
                    <a:pt x="2068" y="2797"/>
                    <a:pt x="2077" y="2810"/>
                  </a:cubicBezTo>
                  <a:cubicBezTo>
                    <a:pt x="2139" y="2899"/>
                    <a:pt x="2207" y="2983"/>
                    <a:pt x="2279" y="3064"/>
                  </a:cubicBezTo>
                  <a:cubicBezTo>
                    <a:pt x="2300" y="3088"/>
                    <a:pt x="2325" y="3108"/>
                    <a:pt x="2348" y="3131"/>
                  </a:cubicBezTo>
                  <a:cubicBezTo>
                    <a:pt x="2359" y="3141"/>
                    <a:pt x="2368" y="3152"/>
                    <a:pt x="2356" y="3170"/>
                  </a:cubicBezTo>
                  <a:cubicBezTo>
                    <a:pt x="2374" y="3175"/>
                    <a:pt x="2390" y="3180"/>
                    <a:pt x="2406" y="3185"/>
                  </a:cubicBezTo>
                  <a:cubicBezTo>
                    <a:pt x="2407" y="3183"/>
                    <a:pt x="2408" y="3181"/>
                    <a:pt x="2409" y="3180"/>
                  </a:cubicBezTo>
                  <a:cubicBezTo>
                    <a:pt x="2396" y="3165"/>
                    <a:pt x="2383" y="3149"/>
                    <a:pt x="2368" y="3136"/>
                  </a:cubicBezTo>
                  <a:cubicBezTo>
                    <a:pt x="2317" y="3089"/>
                    <a:pt x="2274" y="3034"/>
                    <a:pt x="2241" y="2973"/>
                  </a:cubicBezTo>
                  <a:cubicBezTo>
                    <a:pt x="2208" y="2910"/>
                    <a:pt x="2179" y="2845"/>
                    <a:pt x="2149" y="2781"/>
                  </a:cubicBezTo>
                  <a:cubicBezTo>
                    <a:pt x="2130" y="2739"/>
                    <a:pt x="2118" y="2696"/>
                    <a:pt x="2111" y="2651"/>
                  </a:cubicBezTo>
                  <a:cubicBezTo>
                    <a:pt x="2099" y="2573"/>
                    <a:pt x="2079" y="2496"/>
                    <a:pt x="2056" y="2420"/>
                  </a:cubicBezTo>
                  <a:cubicBezTo>
                    <a:pt x="2045" y="2383"/>
                    <a:pt x="2037" y="2346"/>
                    <a:pt x="2027" y="2309"/>
                  </a:cubicBezTo>
                  <a:cubicBezTo>
                    <a:pt x="2016" y="2267"/>
                    <a:pt x="2017" y="2225"/>
                    <a:pt x="2018" y="2183"/>
                  </a:cubicBezTo>
                  <a:cubicBezTo>
                    <a:pt x="2019" y="2111"/>
                    <a:pt x="2013" y="2039"/>
                    <a:pt x="1995" y="1969"/>
                  </a:cubicBezTo>
                  <a:cubicBezTo>
                    <a:pt x="1975" y="1885"/>
                    <a:pt x="1963" y="1800"/>
                    <a:pt x="1951" y="1715"/>
                  </a:cubicBezTo>
                  <a:cubicBezTo>
                    <a:pt x="1944" y="1661"/>
                    <a:pt x="1933" y="1607"/>
                    <a:pt x="1914" y="1554"/>
                  </a:cubicBezTo>
                  <a:close/>
                  <a:moveTo>
                    <a:pt x="3246" y="563"/>
                  </a:moveTo>
                  <a:cubicBezTo>
                    <a:pt x="3244" y="560"/>
                    <a:pt x="3244" y="559"/>
                    <a:pt x="3243" y="558"/>
                  </a:cubicBezTo>
                  <a:cubicBezTo>
                    <a:pt x="3188" y="514"/>
                    <a:pt x="3129" y="474"/>
                    <a:pt x="3065" y="444"/>
                  </a:cubicBezTo>
                  <a:cubicBezTo>
                    <a:pt x="3031" y="429"/>
                    <a:pt x="2995" y="420"/>
                    <a:pt x="2957" y="421"/>
                  </a:cubicBezTo>
                  <a:cubicBezTo>
                    <a:pt x="2927" y="421"/>
                    <a:pt x="2897" y="421"/>
                    <a:pt x="2868" y="420"/>
                  </a:cubicBezTo>
                  <a:cubicBezTo>
                    <a:pt x="2818" y="418"/>
                    <a:pt x="2767" y="414"/>
                    <a:pt x="2717" y="413"/>
                  </a:cubicBezTo>
                  <a:cubicBezTo>
                    <a:pt x="2622" y="411"/>
                    <a:pt x="2530" y="430"/>
                    <a:pt x="2441" y="466"/>
                  </a:cubicBezTo>
                  <a:cubicBezTo>
                    <a:pt x="2378" y="492"/>
                    <a:pt x="2315" y="515"/>
                    <a:pt x="2249" y="531"/>
                  </a:cubicBezTo>
                  <a:cubicBezTo>
                    <a:pt x="2174" y="550"/>
                    <a:pt x="2105" y="581"/>
                    <a:pt x="2040" y="622"/>
                  </a:cubicBezTo>
                  <a:cubicBezTo>
                    <a:pt x="2018" y="636"/>
                    <a:pt x="1994" y="647"/>
                    <a:pt x="1972" y="660"/>
                  </a:cubicBezTo>
                  <a:cubicBezTo>
                    <a:pt x="1968" y="662"/>
                    <a:pt x="1964" y="665"/>
                    <a:pt x="1957" y="669"/>
                  </a:cubicBezTo>
                  <a:cubicBezTo>
                    <a:pt x="2017" y="684"/>
                    <a:pt x="2073" y="699"/>
                    <a:pt x="2130" y="712"/>
                  </a:cubicBezTo>
                  <a:cubicBezTo>
                    <a:pt x="2258" y="743"/>
                    <a:pt x="2388" y="766"/>
                    <a:pt x="2520" y="757"/>
                  </a:cubicBezTo>
                  <a:cubicBezTo>
                    <a:pt x="2568" y="754"/>
                    <a:pt x="2616" y="750"/>
                    <a:pt x="2663" y="741"/>
                  </a:cubicBezTo>
                  <a:cubicBezTo>
                    <a:pt x="2784" y="719"/>
                    <a:pt x="2899" y="680"/>
                    <a:pt x="3011" y="629"/>
                  </a:cubicBezTo>
                  <a:cubicBezTo>
                    <a:pt x="3054" y="609"/>
                    <a:pt x="3099" y="591"/>
                    <a:pt x="3146" y="581"/>
                  </a:cubicBezTo>
                  <a:cubicBezTo>
                    <a:pt x="3179" y="574"/>
                    <a:pt x="3212" y="569"/>
                    <a:pt x="3246" y="563"/>
                  </a:cubicBezTo>
                  <a:close/>
                  <a:moveTo>
                    <a:pt x="1563" y="906"/>
                  </a:moveTo>
                  <a:cubicBezTo>
                    <a:pt x="1564" y="884"/>
                    <a:pt x="1577" y="879"/>
                    <a:pt x="1593" y="879"/>
                  </a:cubicBezTo>
                  <a:cubicBezTo>
                    <a:pt x="1610" y="879"/>
                    <a:pt x="1626" y="880"/>
                    <a:pt x="1643" y="882"/>
                  </a:cubicBezTo>
                  <a:cubicBezTo>
                    <a:pt x="1655" y="884"/>
                    <a:pt x="1665" y="884"/>
                    <a:pt x="1677" y="879"/>
                  </a:cubicBezTo>
                  <a:cubicBezTo>
                    <a:pt x="1719" y="862"/>
                    <a:pt x="1763" y="849"/>
                    <a:pt x="1808" y="841"/>
                  </a:cubicBezTo>
                  <a:cubicBezTo>
                    <a:pt x="1838" y="835"/>
                    <a:pt x="1868" y="830"/>
                    <a:pt x="1898" y="825"/>
                  </a:cubicBezTo>
                  <a:cubicBezTo>
                    <a:pt x="1982" y="810"/>
                    <a:pt x="2066" y="809"/>
                    <a:pt x="2150" y="822"/>
                  </a:cubicBezTo>
                  <a:cubicBezTo>
                    <a:pt x="2212" y="832"/>
                    <a:pt x="2273" y="846"/>
                    <a:pt x="2333" y="861"/>
                  </a:cubicBezTo>
                  <a:cubicBezTo>
                    <a:pt x="2438" y="887"/>
                    <a:pt x="2542" y="915"/>
                    <a:pt x="2645" y="943"/>
                  </a:cubicBezTo>
                  <a:cubicBezTo>
                    <a:pt x="2661" y="947"/>
                    <a:pt x="2671" y="945"/>
                    <a:pt x="2681" y="932"/>
                  </a:cubicBezTo>
                  <a:cubicBezTo>
                    <a:pt x="2707" y="899"/>
                    <a:pt x="2740" y="875"/>
                    <a:pt x="2781" y="865"/>
                  </a:cubicBezTo>
                  <a:cubicBezTo>
                    <a:pt x="2812" y="858"/>
                    <a:pt x="2844" y="852"/>
                    <a:pt x="2875" y="850"/>
                  </a:cubicBezTo>
                  <a:cubicBezTo>
                    <a:pt x="2914" y="846"/>
                    <a:pt x="2954" y="847"/>
                    <a:pt x="2993" y="845"/>
                  </a:cubicBezTo>
                  <a:cubicBezTo>
                    <a:pt x="3052" y="842"/>
                    <a:pt x="3107" y="826"/>
                    <a:pt x="3157" y="793"/>
                  </a:cubicBezTo>
                  <a:cubicBezTo>
                    <a:pt x="3224" y="749"/>
                    <a:pt x="3291" y="705"/>
                    <a:pt x="3357" y="661"/>
                  </a:cubicBezTo>
                  <a:cubicBezTo>
                    <a:pt x="3361" y="658"/>
                    <a:pt x="3364" y="654"/>
                    <a:pt x="3368" y="651"/>
                  </a:cubicBezTo>
                  <a:cubicBezTo>
                    <a:pt x="3337" y="628"/>
                    <a:pt x="3308" y="607"/>
                    <a:pt x="3279" y="585"/>
                  </a:cubicBezTo>
                  <a:cubicBezTo>
                    <a:pt x="3271" y="580"/>
                    <a:pt x="3263" y="579"/>
                    <a:pt x="3254" y="580"/>
                  </a:cubicBezTo>
                  <a:cubicBezTo>
                    <a:pt x="3169" y="586"/>
                    <a:pt x="3089" y="610"/>
                    <a:pt x="3012" y="645"/>
                  </a:cubicBezTo>
                  <a:cubicBezTo>
                    <a:pt x="2871" y="709"/>
                    <a:pt x="2725" y="756"/>
                    <a:pt x="2571" y="768"/>
                  </a:cubicBezTo>
                  <a:cubicBezTo>
                    <a:pt x="2506" y="772"/>
                    <a:pt x="2441" y="772"/>
                    <a:pt x="2377" y="768"/>
                  </a:cubicBezTo>
                  <a:cubicBezTo>
                    <a:pt x="2293" y="763"/>
                    <a:pt x="2212" y="744"/>
                    <a:pt x="2130" y="725"/>
                  </a:cubicBezTo>
                  <a:cubicBezTo>
                    <a:pt x="2072" y="711"/>
                    <a:pt x="2015" y="695"/>
                    <a:pt x="1957" y="680"/>
                  </a:cubicBezTo>
                  <a:cubicBezTo>
                    <a:pt x="1946" y="678"/>
                    <a:pt x="1935" y="674"/>
                    <a:pt x="1923" y="680"/>
                  </a:cubicBezTo>
                  <a:cubicBezTo>
                    <a:pt x="1887" y="695"/>
                    <a:pt x="1850" y="709"/>
                    <a:pt x="1814" y="725"/>
                  </a:cubicBezTo>
                  <a:cubicBezTo>
                    <a:pt x="1777" y="741"/>
                    <a:pt x="1738" y="756"/>
                    <a:pt x="1698" y="767"/>
                  </a:cubicBezTo>
                  <a:cubicBezTo>
                    <a:pt x="1677" y="772"/>
                    <a:pt x="1657" y="782"/>
                    <a:pt x="1637" y="790"/>
                  </a:cubicBezTo>
                  <a:cubicBezTo>
                    <a:pt x="1632" y="792"/>
                    <a:pt x="1625" y="795"/>
                    <a:pt x="1623" y="800"/>
                  </a:cubicBezTo>
                  <a:cubicBezTo>
                    <a:pt x="1615" y="815"/>
                    <a:pt x="1600" y="817"/>
                    <a:pt x="1586" y="818"/>
                  </a:cubicBezTo>
                  <a:cubicBezTo>
                    <a:pt x="1579" y="819"/>
                    <a:pt x="1569" y="824"/>
                    <a:pt x="1567" y="813"/>
                  </a:cubicBezTo>
                  <a:cubicBezTo>
                    <a:pt x="1566" y="804"/>
                    <a:pt x="1576" y="804"/>
                    <a:pt x="1582" y="801"/>
                  </a:cubicBezTo>
                  <a:cubicBezTo>
                    <a:pt x="1607" y="792"/>
                    <a:pt x="1609" y="789"/>
                    <a:pt x="1606" y="763"/>
                  </a:cubicBezTo>
                  <a:cubicBezTo>
                    <a:pt x="1605" y="759"/>
                    <a:pt x="1603" y="755"/>
                    <a:pt x="1602" y="750"/>
                  </a:cubicBezTo>
                  <a:cubicBezTo>
                    <a:pt x="1555" y="760"/>
                    <a:pt x="1510" y="770"/>
                    <a:pt x="1470" y="800"/>
                  </a:cubicBezTo>
                  <a:cubicBezTo>
                    <a:pt x="1497" y="837"/>
                    <a:pt x="1525" y="873"/>
                    <a:pt x="1563" y="906"/>
                  </a:cubicBezTo>
                  <a:close/>
                  <a:moveTo>
                    <a:pt x="1688" y="2019"/>
                  </a:moveTo>
                  <a:cubicBezTo>
                    <a:pt x="1659" y="1983"/>
                    <a:pt x="1643" y="1945"/>
                    <a:pt x="1627" y="1907"/>
                  </a:cubicBezTo>
                  <a:cubicBezTo>
                    <a:pt x="1594" y="1827"/>
                    <a:pt x="1569" y="1745"/>
                    <a:pt x="1551" y="1661"/>
                  </a:cubicBezTo>
                  <a:cubicBezTo>
                    <a:pt x="1539" y="1609"/>
                    <a:pt x="1523" y="1558"/>
                    <a:pt x="1499" y="1509"/>
                  </a:cubicBezTo>
                  <a:cubicBezTo>
                    <a:pt x="1469" y="1451"/>
                    <a:pt x="1441" y="1392"/>
                    <a:pt x="1412" y="1333"/>
                  </a:cubicBezTo>
                  <a:cubicBezTo>
                    <a:pt x="1387" y="1281"/>
                    <a:pt x="1355" y="1234"/>
                    <a:pt x="1313" y="1194"/>
                  </a:cubicBezTo>
                  <a:cubicBezTo>
                    <a:pt x="1304" y="1185"/>
                    <a:pt x="1296" y="1176"/>
                    <a:pt x="1287" y="1167"/>
                  </a:cubicBezTo>
                  <a:cubicBezTo>
                    <a:pt x="1235" y="1111"/>
                    <a:pt x="1186" y="1053"/>
                    <a:pt x="1142" y="991"/>
                  </a:cubicBezTo>
                  <a:cubicBezTo>
                    <a:pt x="1111" y="947"/>
                    <a:pt x="1086" y="902"/>
                    <a:pt x="1076" y="849"/>
                  </a:cubicBezTo>
                  <a:cubicBezTo>
                    <a:pt x="1068" y="808"/>
                    <a:pt x="1069" y="767"/>
                    <a:pt x="1072" y="725"/>
                  </a:cubicBezTo>
                  <a:cubicBezTo>
                    <a:pt x="1077" y="653"/>
                    <a:pt x="1064" y="583"/>
                    <a:pt x="1044" y="515"/>
                  </a:cubicBezTo>
                  <a:cubicBezTo>
                    <a:pt x="1039" y="498"/>
                    <a:pt x="1029" y="484"/>
                    <a:pt x="1013" y="471"/>
                  </a:cubicBezTo>
                  <a:cubicBezTo>
                    <a:pt x="1014" y="480"/>
                    <a:pt x="1015" y="485"/>
                    <a:pt x="1016" y="491"/>
                  </a:cubicBezTo>
                  <a:cubicBezTo>
                    <a:pt x="1034" y="581"/>
                    <a:pt x="1047" y="671"/>
                    <a:pt x="1053" y="763"/>
                  </a:cubicBezTo>
                  <a:cubicBezTo>
                    <a:pt x="1061" y="859"/>
                    <a:pt x="1072" y="955"/>
                    <a:pt x="1092" y="1050"/>
                  </a:cubicBezTo>
                  <a:cubicBezTo>
                    <a:pt x="1107" y="1122"/>
                    <a:pt x="1130" y="1191"/>
                    <a:pt x="1166" y="1256"/>
                  </a:cubicBezTo>
                  <a:cubicBezTo>
                    <a:pt x="1189" y="1297"/>
                    <a:pt x="1209" y="1340"/>
                    <a:pt x="1232" y="1381"/>
                  </a:cubicBezTo>
                  <a:cubicBezTo>
                    <a:pt x="1265" y="1439"/>
                    <a:pt x="1284" y="1501"/>
                    <a:pt x="1289" y="1567"/>
                  </a:cubicBezTo>
                  <a:cubicBezTo>
                    <a:pt x="1292" y="1599"/>
                    <a:pt x="1302" y="1630"/>
                    <a:pt x="1320" y="1657"/>
                  </a:cubicBezTo>
                  <a:cubicBezTo>
                    <a:pt x="1336" y="1682"/>
                    <a:pt x="1353" y="1707"/>
                    <a:pt x="1370" y="1731"/>
                  </a:cubicBezTo>
                  <a:cubicBezTo>
                    <a:pt x="1393" y="1766"/>
                    <a:pt x="1422" y="1795"/>
                    <a:pt x="1453" y="1823"/>
                  </a:cubicBezTo>
                  <a:cubicBezTo>
                    <a:pt x="1469" y="1837"/>
                    <a:pt x="1487" y="1848"/>
                    <a:pt x="1508" y="1852"/>
                  </a:cubicBezTo>
                  <a:cubicBezTo>
                    <a:pt x="1517" y="1853"/>
                    <a:pt x="1525" y="1856"/>
                    <a:pt x="1534" y="1859"/>
                  </a:cubicBezTo>
                  <a:cubicBezTo>
                    <a:pt x="1547" y="1864"/>
                    <a:pt x="1557" y="1872"/>
                    <a:pt x="1560" y="1888"/>
                  </a:cubicBezTo>
                  <a:cubicBezTo>
                    <a:pt x="1562" y="1899"/>
                    <a:pt x="1567" y="1910"/>
                    <a:pt x="1573" y="1920"/>
                  </a:cubicBezTo>
                  <a:cubicBezTo>
                    <a:pt x="1588" y="1945"/>
                    <a:pt x="1605" y="1970"/>
                    <a:pt x="1621" y="1995"/>
                  </a:cubicBezTo>
                  <a:cubicBezTo>
                    <a:pt x="1624" y="2000"/>
                    <a:pt x="1628" y="2005"/>
                    <a:pt x="1633" y="2007"/>
                  </a:cubicBezTo>
                  <a:cubicBezTo>
                    <a:pt x="1649" y="2014"/>
                    <a:pt x="1666" y="2019"/>
                    <a:pt x="1688" y="2019"/>
                  </a:cubicBezTo>
                  <a:close/>
                  <a:moveTo>
                    <a:pt x="2378" y="1072"/>
                  </a:moveTo>
                  <a:cubicBezTo>
                    <a:pt x="2378" y="1070"/>
                    <a:pt x="2378" y="1069"/>
                    <a:pt x="2378" y="1068"/>
                  </a:cubicBezTo>
                  <a:cubicBezTo>
                    <a:pt x="2371" y="1064"/>
                    <a:pt x="2363" y="1061"/>
                    <a:pt x="2356" y="1058"/>
                  </a:cubicBezTo>
                  <a:cubicBezTo>
                    <a:pt x="2278" y="1031"/>
                    <a:pt x="2200" y="1004"/>
                    <a:pt x="2122" y="976"/>
                  </a:cubicBezTo>
                  <a:cubicBezTo>
                    <a:pt x="2111" y="972"/>
                    <a:pt x="2100" y="969"/>
                    <a:pt x="2090" y="962"/>
                  </a:cubicBezTo>
                  <a:cubicBezTo>
                    <a:pt x="2084" y="958"/>
                    <a:pt x="2079" y="956"/>
                    <a:pt x="2072" y="957"/>
                  </a:cubicBezTo>
                  <a:cubicBezTo>
                    <a:pt x="2065" y="958"/>
                    <a:pt x="2058" y="959"/>
                    <a:pt x="2051" y="960"/>
                  </a:cubicBezTo>
                  <a:cubicBezTo>
                    <a:pt x="1962" y="972"/>
                    <a:pt x="1875" y="965"/>
                    <a:pt x="1790" y="937"/>
                  </a:cubicBezTo>
                  <a:cubicBezTo>
                    <a:pt x="1762" y="928"/>
                    <a:pt x="1734" y="918"/>
                    <a:pt x="1705" y="911"/>
                  </a:cubicBezTo>
                  <a:cubicBezTo>
                    <a:pt x="1646" y="896"/>
                    <a:pt x="1644" y="897"/>
                    <a:pt x="1606" y="945"/>
                  </a:cubicBezTo>
                  <a:cubicBezTo>
                    <a:pt x="1605" y="945"/>
                    <a:pt x="1605" y="946"/>
                    <a:pt x="1605" y="947"/>
                  </a:cubicBezTo>
                  <a:cubicBezTo>
                    <a:pt x="1606" y="949"/>
                    <a:pt x="1608" y="952"/>
                    <a:pt x="1610" y="954"/>
                  </a:cubicBezTo>
                  <a:cubicBezTo>
                    <a:pt x="1658" y="1001"/>
                    <a:pt x="1698" y="1055"/>
                    <a:pt x="1736" y="1112"/>
                  </a:cubicBezTo>
                  <a:cubicBezTo>
                    <a:pt x="1767" y="1157"/>
                    <a:pt x="1795" y="1205"/>
                    <a:pt x="1823" y="1252"/>
                  </a:cubicBezTo>
                  <a:cubicBezTo>
                    <a:pt x="1836" y="1274"/>
                    <a:pt x="1856" y="1280"/>
                    <a:pt x="1878" y="1285"/>
                  </a:cubicBezTo>
                  <a:cubicBezTo>
                    <a:pt x="1879" y="1284"/>
                    <a:pt x="1880" y="1283"/>
                    <a:pt x="1880" y="1282"/>
                  </a:cubicBezTo>
                  <a:cubicBezTo>
                    <a:pt x="1881" y="1280"/>
                    <a:pt x="1881" y="1278"/>
                    <a:pt x="1882" y="1276"/>
                  </a:cubicBezTo>
                  <a:cubicBezTo>
                    <a:pt x="1885" y="1257"/>
                    <a:pt x="1891" y="1255"/>
                    <a:pt x="1908" y="1263"/>
                  </a:cubicBezTo>
                  <a:cubicBezTo>
                    <a:pt x="1917" y="1267"/>
                    <a:pt x="1925" y="1271"/>
                    <a:pt x="1933" y="1275"/>
                  </a:cubicBezTo>
                  <a:cubicBezTo>
                    <a:pt x="1950" y="1265"/>
                    <a:pt x="1966" y="1255"/>
                    <a:pt x="1983" y="1247"/>
                  </a:cubicBezTo>
                  <a:cubicBezTo>
                    <a:pt x="2002" y="1239"/>
                    <a:pt x="2020" y="1229"/>
                    <a:pt x="2034" y="1214"/>
                  </a:cubicBezTo>
                  <a:cubicBezTo>
                    <a:pt x="2056" y="1193"/>
                    <a:pt x="2081" y="1178"/>
                    <a:pt x="2109" y="1165"/>
                  </a:cubicBezTo>
                  <a:cubicBezTo>
                    <a:pt x="2114" y="1163"/>
                    <a:pt x="2120" y="1160"/>
                    <a:pt x="2128" y="1155"/>
                  </a:cubicBezTo>
                  <a:cubicBezTo>
                    <a:pt x="2117" y="1148"/>
                    <a:pt x="2108" y="1143"/>
                    <a:pt x="2099" y="1136"/>
                  </a:cubicBezTo>
                  <a:cubicBezTo>
                    <a:pt x="2089" y="1130"/>
                    <a:pt x="2080" y="1123"/>
                    <a:pt x="2072" y="1115"/>
                  </a:cubicBezTo>
                  <a:cubicBezTo>
                    <a:pt x="2069" y="1113"/>
                    <a:pt x="2069" y="1107"/>
                    <a:pt x="2068" y="1103"/>
                  </a:cubicBezTo>
                  <a:cubicBezTo>
                    <a:pt x="2073" y="1102"/>
                    <a:pt x="2077" y="1100"/>
                    <a:pt x="2082" y="1101"/>
                  </a:cubicBezTo>
                  <a:cubicBezTo>
                    <a:pt x="2086" y="1102"/>
                    <a:pt x="2091" y="1104"/>
                    <a:pt x="2096" y="1107"/>
                  </a:cubicBezTo>
                  <a:cubicBezTo>
                    <a:pt x="2113" y="1115"/>
                    <a:pt x="2131" y="1123"/>
                    <a:pt x="2148" y="1132"/>
                  </a:cubicBezTo>
                  <a:cubicBezTo>
                    <a:pt x="2161" y="1139"/>
                    <a:pt x="2172" y="1141"/>
                    <a:pt x="2185" y="1135"/>
                  </a:cubicBezTo>
                  <a:cubicBezTo>
                    <a:pt x="2197" y="1130"/>
                    <a:pt x="2209" y="1128"/>
                    <a:pt x="2221" y="1124"/>
                  </a:cubicBezTo>
                  <a:cubicBezTo>
                    <a:pt x="2273" y="1106"/>
                    <a:pt x="2325" y="1089"/>
                    <a:pt x="2378" y="1072"/>
                  </a:cubicBezTo>
                  <a:close/>
                  <a:moveTo>
                    <a:pt x="1425" y="778"/>
                  </a:moveTo>
                  <a:cubicBezTo>
                    <a:pt x="1428" y="762"/>
                    <a:pt x="1433" y="746"/>
                    <a:pt x="1433" y="731"/>
                  </a:cubicBezTo>
                  <a:cubicBezTo>
                    <a:pt x="1432" y="697"/>
                    <a:pt x="1430" y="664"/>
                    <a:pt x="1424" y="631"/>
                  </a:cubicBezTo>
                  <a:cubicBezTo>
                    <a:pt x="1413" y="564"/>
                    <a:pt x="1400" y="498"/>
                    <a:pt x="1388" y="432"/>
                  </a:cubicBezTo>
                  <a:cubicBezTo>
                    <a:pt x="1384" y="405"/>
                    <a:pt x="1371" y="384"/>
                    <a:pt x="1352" y="366"/>
                  </a:cubicBezTo>
                  <a:cubicBezTo>
                    <a:pt x="1332" y="347"/>
                    <a:pt x="1310" y="330"/>
                    <a:pt x="1292" y="309"/>
                  </a:cubicBezTo>
                  <a:cubicBezTo>
                    <a:pt x="1265" y="280"/>
                    <a:pt x="1233" y="258"/>
                    <a:pt x="1198" y="240"/>
                  </a:cubicBezTo>
                  <a:cubicBezTo>
                    <a:pt x="1145" y="212"/>
                    <a:pt x="1090" y="193"/>
                    <a:pt x="1029" y="193"/>
                  </a:cubicBezTo>
                  <a:cubicBezTo>
                    <a:pt x="1003" y="193"/>
                    <a:pt x="976" y="190"/>
                    <a:pt x="949" y="186"/>
                  </a:cubicBezTo>
                  <a:cubicBezTo>
                    <a:pt x="930" y="184"/>
                    <a:pt x="912" y="180"/>
                    <a:pt x="893" y="177"/>
                  </a:cubicBezTo>
                  <a:cubicBezTo>
                    <a:pt x="899" y="183"/>
                    <a:pt x="905" y="185"/>
                    <a:pt x="912" y="188"/>
                  </a:cubicBezTo>
                  <a:cubicBezTo>
                    <a:pt x="938" y="198"/>
                    <a:pt x="963" y="210"/>
                    <a:pt x="983" y="229"/>
                  </a:cubicBezTo>
                  <a:cubicBezTo>
                    <a:pt x="1000" y="246"/>
                    <a:pt x="1016" y="262"/>
                    <a:pt x="1033" y="278"/>
                  </a:cubicBezTo>
                  <a:cubicBezTo>
                    <a:pt x="1042" y="287"/>
                    <a:pt x="1052" y="294"/>
                    <a:pt x="1062" y="301"/>
                  </a:cubicBezTo>
                  <a:cubicBezTo>
                    <a:pt x="1067" y="305"/>
                    <a:pt x="1073" y="307"/>
                    <a:pt x="1080" y="303"/>
                  </a:cubicBezTo>
                  <a:cubicBezTo>
                    <a:pt x="1099" y="293"/>
                    <a:pt x="1119" y="296"/>
                    <a:pt x="1139" y="301"/>
                  </a:cubicBezTo>
                  <a:cubicBezTo>
                    <a:pt x="1163" y="307"/>
                    <a:pt x="1172" y="322"/>
                    <a:pt x="1175" y="344"/>
                  </a:cubicBezTo>
                  <a:cubicBezTo>
                    <a:pt x="1178" y="369"/>
                    <a:pt x="1166" y="385"/>
                    <a:pt x="1141" y="387"/>
                  </a:cubicBezTo>
                  <a:cubicBezTo>
                    <a:pt x="1109" y="389"/>
                    <a:pt x="1079" y="369"/>
                    <a:pt x="1069" y="339"/>
                  </a:cubicBezTo>
                  <a:cubicBezTo>
                    <a:pt x="1069" y="336"/>
                    <a:pt x="1068" y="334"/>
                    <a:pt x="1065" y="327"/>
                  </a:cubicBezTo>
                  <a:cubicBezTo>
                    <a:pt x="1051" y="343"/>
                    <a:pt x="1039" y="357"/>
                    <a:pt x="1025" y="373"/>
                  </a:cubicBezTo>
                  <a:cubicBezTo>
                    <a:pt x="1047" y="383"/>
                    <a:pt x="1068" y="392"/>
                    <a:pt x="1089" y="400"/>
                  </a:cubicBezTo>
                  <a:cubicBezTo>
                    <a:pt x="1108" y="407"/>
                    <a:pt x="1119" y="418"/>
                    <a:pt x="1120" y="440"/>
                  </a:cubicBezTo>
                  <a:cubicBezTo>
                    <a:pt x="1120" y="459"/>
                    <a:pt x="1127" y="478"/>
                    <a:pt x="1138" y="495"/>
                  </a:cubicBezTo>
                  <a:cubicBezTo>
                    <a:pt x="1162" y="531"/>
                    <a:pt x="1188" y="564"/>
                    <a:pt x="1223" y="590"/>
                  </a:cubicBezTo>
                  <a:cubicBezTo>
                    <a:pt x="1251" y="611"/>
                    <a:pt x="1279" y="632"/>
                    <a:pt x="1307" y="653"/>
                  </a:cubicBezTo>
                  <a:cubicBezTo>
                    <a:pt x="1328" y="670"/>
                    <a:pt x="1349" y="687"/>
                    <a:pt x="1367" y="707"/>
                  </a:cubicBezTo>
                  <a:cubicBezTo>
                    <a:pt x="1387" y="728"/>
                    <a:pt x="1404" y="752"/>
                    <a:pt x="1425" y="778"/>
                  </a:cubicBezTo>
                  <a:close/>
                  <a:moveTo>
                    <a:pt x="1684" y="889"/>
                  </a:moveTo>
                  <a:cubicBezTo>
                    <a:pt x="1721" y="900"/>
                    <a:pt x="1754" y="909"/>
                    <a:pt x="1785" y="919"/>
                  </a:cubicBezTo>
                  <a:cubicBezTo>
                    <a:pt x="1876" y="951"/>
                    <a:pt x="1969" y="956"/>
                    <a:pt x="2064" y="943"/>
                  </a:cubicBezTo>
                  <a:cubicBezTo>
                    <a:pt x="2106" y="937"/>
                    <a:pt x="2148" y="932"/>
                    <a:pt x="2190" y="929"/>
                  </a:cubicBezTo>
                  <a:cubicBezTo>
                    <a:pt x="2229" y="925"/>
                    <a:pt x="2256" y="950"/>
                    <a:pt x="2281" y="976"/>
                  </a:cubicBezTo>
                  <a:cubicBezTo>
                    <a:pt x="2289" y="984"/>
                    <a:pt x="2285" y="993"/>
                    <a:pt x="2273" y="993"/>
                  </a:cubicBezTo>
                  <a:cubicBezTo>
                    <a:pt x="2260" y="992"/>
                    <a:pt x="2248" y="990"/>
                    <a:pt x="2236" y="987"/>
                  </a:cubicBezTo>
                  <a:cubicBezTo>
                    <a:pt x="2210" y="980"/>
                    <a:pt x="2185" y="972"/>
                    <a:pt x="2159" y="965"/>
                  </a:cubicBezTo>
                  <a:cubicBezTo>
                    <a:pt x="2153" y="963"/>
                    <a:pt x="2147" y="963"/>
                    <a:pt x="2141" y="962"/>
                  </a:cubicBezTo>
                  <a:cubicBezTo>
                    <a:pt x="2143" y="966"/>
                    <a:pt x="2144" y="967"/>
                    <a:pt x="2146" y="968"/>
                  </a:cubicBezTo>
                  <a:cubicBezTo>
                    <a:pt x="2230" y="998"/>
                    <a:pt x="2313" y="1028"/>
                    <a:pt x="2396" y="1058"/>
                  </a:cubicBezTo>
                  <a:cubicBezTo>
                    <a:pt x="2402" y="1060"/>
                    <a:pt x="2409" y="1061"/>
                    <a:pt x="2415" y="1060"/>
                  </a:cubicBezTo>
                  <a:cubicBezTo>
                    <a:pt x="2458" y="1050"/>
                    <a:pt x="2501" y="1040"/>
                    <a:pt x="2544" y="1028"/>
                  </a:cubicBezTo>
                  <a:cubicBezTo>
                    <a:pt x="2581" y="1018"/>
                    <a:pt x="2614" y="1000"/>
                    <a:pt x="2642" y="974"/>
                  </a:cubicBezTo>
                  <a:cubicBezTo>
                    <a:pt x="2646" y="970"/>
                    <a:pt x="2649" y="965"/>
                    <a:pt x="2654" y="960"/>
                  </a:cubicBezTo>
                  <a:cubicBezTo>
                    <a:pt x="2641" y="956"/>
                    <a:pt x="2630" y="954"/>
                    <a:pt x="2620" y="951"/>
                  </a:cubicBezTo>
                  <a:cubicBezTo>
                    <a:pt x="2520" y="924"/>
                    <a:pt x="2420" y="896"/>
                    <a:pt x="2319" y="869"/>
                  </a:cubicBezTo>
                  <a:cubicBezTo>
                    <a:pt x="2250" y="850"/>
                    <a:pt x="2180" y="834"/>
                    <a:pt x="2108" y="828"/>
                  </a:cubicBezTo>
                  <a:cubicBezTo>
                    <a:pt x="1984" y="817"/>
                    <a:pt x="1864" y="838"/>
                    <a:pt x="1746" y="868"/>
                  </a:cubicBezTo>
                  <a:cubicBezTo>
                    <a:pt x="1726" y="873"/>
                    <a:pt x="1708" y="881"/>
                    <a:pt x="1684" y="889"/>
                  </a:cubicBezTo>
                  <a:close/>
                  <a:moveTo>
                    <a:pt x="2923" y="390"/>
                  </a:moveTo>
                  <a:cubicBezTo>
                    <a:pt x="2923" y="389"/>
                    <a:pt x="2923" y="388"/>
                    <a:pt x="2923" y="386"/>
                  </a:cubicBezTo>
                  <a:cubicBezTo>
                    <a:pt x="2896" y="379"/>
                    <a:pt x="2869" y="371"/>
                    <a:pt x="2842" y="365"/>
                  </a:cubicBezTo>
                  <a:cubicBezTo>
                    <a:pt x="2759" y="346"/>
                    <a:pt x="2674" y="335"/>
                    <a:pt x="2589" y="331"/>
                  </a:cubicBezTo>
                  <a:cubicBezTo>
                    <a:pt x="2512" y="328"/>
                    <a:pt x="2435" y="328"/>
                    <a:pt x="2359" y="341"/>
                  </a:cubicBezTo>
                  <a:cubicBezTo>
                    <a:pt x="2255" y="358"/>
                    <a:pt x="2155" y="389"/>
                    <a:pt x="2058" y="428"/>
                  </a:cubicBezTo>
                  <a:cubicBezTo>
                    <a:pt x="1969" y="464"/>
                    <a:pt x="1880" y="496"/>
                    <a:pt x="1787" y="517"/>
                  </a:cubicBezTo>
                  <a:cubicBezTo>
                    <a:pt x="1712" y="534"/>
                    <a:pt x="1638" y="555"/>
                    <a:pt x="1563" y="574"/>
                  </a:cubicBezTo>
                  <a:cubicBezTo>
                    <a:pt x="1519" y="585"/>
                    <a:pt x="1490" y="612"/>
                    <a:pt x="1476" y="655"/>
                  </a:cubicBezTo>
                  <a:cubicBezTo>
                    <a:pt x="1468" y="679"/>
                    <a:pt x="1460" y="703"/>
                    <a:pt x="1453" y="727"/>
                  </a:cubicBezTo>
                  <a:cubicBezTo>
                    <a:pt x="1447" y="747"/>
                    <a:pt x="1452" y="765"/>
                    <a:pt x="1463" y="787"/>
                  </a:cubicBezTo>
                  <a:cubicBezTo>
                    <a:pt x="1505" y="754"/>
                    <a:pt x="1555" y="748"/>
                    <a:pt x="1603" y="734"/>
                  </a:cubicBezTo>
                  <a:cubicBezTo>
                    <a:pt x="1601" y="693"/>
                    <a:pt x="1623" y="670"/>
                    <a:pt x="1656" y="655"/>
                  </a:cubicBezTo>
                  <a:cubicBezTo>
                    <a:pt x="1658" y="655"/>
                    <a:pt x="1659" y="654"/>
                    <a:pt x="1660" y="654"/>
                  </a:cubicBezTo>
                  <a:cubicBezTo>
                    <a:pt x="1708" y="634"/>
                    <a:pt x="1755" y="613"/>
                    <a:pt x="1804" y="597"/>
                  </a:cubicBezTo>
                  <a:cubicBezTo>
                    <a:pt x="1916" y="561"/>
                    <a:pt x="2025" y="519"/>
                    <a:pt x="2128" y="464"/>
                  </a:cubicBezTo>
                  <a:cubicBezTo>
                    <a:pt x="2225" y="413"/>
                    <a:pt x="2328" y="387"/>
                    <a:pt x="2436" y="383"/>
                  </a:cubicBezTo>
                  <a:cubicBezTo>
                    <a:pt x="2550" y="379"/>
                    <a:pt x="2664" y="377"/>
                    <a:pt x="2778" y="374"/>
                  </a:cubicBezTo>
                  <a:cubicBezTo>
                    <a:pt x="2795" y="374"/>
                    <a:pt x="2811" y="375"/>
                    <a:pt x="2828" y="377"/>
                  </a:cubicBezTo>
                  <a:cubicBezTo>
                    <a:pt x="2860" y="381"/>
                    <a:pt x="2891" y="385"/>
                    <a:pt x="2923" y="390"/>
                  </a:cubicBezTo>
                  <a:close/>
                  <a:moveTo>
                    <a:pt x="1905" y="1689"/>
                  </a:moveTo>
                  <a:cubicBezTo>
                    <a:pt x="1907" y="1688"/>
                    <a:pt x="1909" y="1688"/>
                    <a:pt x="1911" y="1687"/>
                  </a:cubicBezTo>
                  <a:cubicBezTo>
                    <a:pt x="1896" y="1650"/>
                    <a:pt x="1896" y="1611"/>
                    <a:pt x="1898" y="1573"/>
                  </a:cubicBezTo>
                  <a:cubicBezTo>
                    <a:pt x="1901" y="1521"/>
                    <a:pt x="1889" y="1472"/>
                    <a:pt x="1865" y="1426"/>
                  </a:cubicBezTo>
                  <a:cubicBezTo>
                    <a:pt x="1861" y="1420"/>
                    <a:pt x="1858" y="1413"/>
                    <a:pt x="1856" y="1407"/>
                  </a:cubicBezTo>
                  <a:cubicBezTo>
                    <a:pt x="1839" y="1368"/>
                    <a:pt x="1823" y="1330"/>
                    <a:pt x="1823" y="1288"/>
                  </a:cubicBezTo>
                  <a:cubicBezTo>
                    <a:pt x="1823" y="1282"/>
                    <a:pt x="1820" y="1275"/>
                    <a:pt x="1817" y="1270"/>
                  </a:cubicBezTo>
                  <a:cubicBezTo>
                    <a:pt x="1784" y="1217"/>
                    <a:pt x="1753" y="1164"/>
                    <a:pt x="1719" y="1113"/>
                  </a:cubicBezTo>
                  <a:cubicBezTo>
                    <a:pt x="1684" y="1061"/>
                    <a:pt x="1646" y="1011"/>
                    <a:pt x="1601" y="967"/>
                  </a:cubicBezTo>
                  <a:cubicBezTo>
                    <a:pt x="1551" y="917"/>
                    <a:pt x="1498" y="868"/>
                    <a:pt x="1458" y="809"/>
                  </a:cubicBezTo>
                  <a:cubicBezTo>
                    <a:pt x="1453" y="801"/>
                    <a:pt x="1446" y="800"/>
                    <a:pt x="1437" y="804"/>
                  </a:cubicBezTo>
                  <a:cubicBezTo>
                    <a:pt x="1447" y="824"/>
                    <a:pt x="1458" y="844"/>
                    <a:pt x="1468" y="864"/>
                  </a:cubicBezTo>
                  <a:cubicBezTo>
                    <a:pt x="1484" y="894"/>
                    <a:pt x="1504" y="920"/>
                    <a:pt x="1528" y="944"/>
                  </a:cubicBezTo>
                  <a:cubicBezTo>
                    <a:pt x="1566" y="980"/>
                    <a:pt x="1592" y="1024"/>
                    <a:pt x="1610" y="1073"/>
                  </a:cubicBezTo>
                  <a:cubicBezTo>
                    <a:pt x="1620" y="1100"/>
                    <a:pt x="1628" y="1128"/>
                    <a:pt x="1638" y="1156"/>
                  </a:cubicBezTo>
                  <a:cubicBezTo>
                    <a:pt x="1649" y="1187"/>
                    <a:pt x="1653" y="1219"/>
                    <a:pt x="1652" y="1252"/>
                  </a:cubicBezTo>
                  <a:cubicBezTo>
                    <a:pt x="1652" y="1274"/>
                    <a:pt x="1654" y="1297"/>
                    <a:pt x="1659" y="1319"/>
                  </a:cubicBezTo>
                  <a:cubicBezTo>
                    <a:pt x="1677" y="1404"/>
                    <a:pt x="1720" y="1476"/>
                    <a:pt x="1778" y="1541"/>
                  </a:cubicBezTo>
                  <a:cubicBezTo>
                    <a:pt x="1814" y="1582"/>
                    <a:pt x="1849" y="1625"/>
                    <a:pt x="1885" y="1667"/>
                  </a:cubicBezTo>
                  <a:cubicBezTo>
                    <a:pt x="1892" y="1674"/>
                    <a:pt x="1899" y="1682"/>
                    <a:pt x="1905" y="1689"/>
                  </a:cubicBezTo>
                  <a:close/>
                  <a:moveTo>
                    <a:pt x="1587" y="1983"/>
                  </a:moveTo>
                  <a:cubicBezTo>
                    <a:pt x="1588" y="1982"/>
                    <a:pt x="1589" y="1981"/>
                    <a:pt x="1590" y="1980"/>
                  </a:cubicBezTo>
                  <a:cubicBezTo>
                    <a:pt x="1588" y="1976"/>
                    <a:pt x="1586" y="1972"/>
                    <a:pt x="1584" y="1969"/>
                  </a:cubicBezTo>
                  <a:cubicBezTo>
                    <a:pt x="1568" y="1943"/>
                    <a:pt x="1550" y="1918"/>
                    <a:pt x="1542" y="1888"/>
                  </a:cubicBezTo>
                  <a:cubicBezTo>
                    <a:pt x="1540" y="1883"/>
                    <a:pt x="1534" y="1878"/>
                    <a:pt x="1529" y="1875"/>
                  </a:cubicBezTo>
                  <a:cubicBezTo>
                    <a:pt x="1520" y="1871"/>
                    <a:pt x="1511" y="1868"/>
                    <a:pt x="1502" y="1867"/>
                  </a:cubicBezTo>
                  <a:cubicBezTo>
                    <a:pt x="1482" y="1864"/>
                    <a:pt x="1466" y="1855"/>
                    <a:pt x="1451" y="1843"/>
                  </a:cubicBezTo>
                  <a:cubicBezTo>
                    <a:pt x="1439" y="1833"/>
                    <a:pt x="1428" y="1822"/>
                    <a:pt x="1417" y="1812"/>
                  </a:cubicBezTo>
                  <a:cubicBezTo>
                    <a:pt x="1377" y="1775"/>
                    <a:pt x="1349" y="1729"/>
                    <a:pt x="1318" y="1685"/>
                  </a:cubicBezTo>
                  <a:cubicBezTo>
                    <a:pt x="1292" y="1647"/>
                    <a:pt x="1276" y="1606"/>
                    <a:pt x="1272" y="1560"/>
                  </a:cubicBezTo>
                  <a:cubicBezTo>
                    <a:pt x="1268" y="1502"/>
                    <a:pt x="1250" y="1449"/>
                    <a:pt x="1223" y="1399"/>
                  </a:cubicBezTo>
                  <a:cubicBezTo>
                    <a:pt x="1192" y="1342"/>
                    <a:pt x="1162" y="1285"/>
                    <a:pt x="1133" y="1227"/>
                  </a:cubicBezTo>
                  <a:cubicBezTo>
                    <a:pt x="1118" y="1197"/>
                    <a:pt x="1105" y="1166"/>
                    <a:pt x="1096" y="1134"/>
                  </a:cubicBezTo>
                  <a:cubicBezTo>
                    <a:pt x="1074" y="1054"/>
                    <a:pt x="1058" y="972"/>
                    <a:pt x="1049" y="890"/>
                  </a:cubicBezTo>
                  <a:cubicBezTo>
                    <a:pt x="1042" y="825"/>
                    <a:pt x="1037" y="760"/>
                    <a:pt x="1031" y="694"/>
                  </a:cubicBezTo>
                  <a:cubicBezTo>
                    <a:pt x="1028" y="661"/>
                    <a:pt x="1023" y="628"/>
                    <a:pt x="1019" y="595"/>
                  </a:cubicBezTo>
                  <a:cubicBezTo>
                    <a:pt x="1018" y="595"/>
                    <a:pt x="1016" y="595"/>
                    <a:pt x="1015" y="595"/>
                  </a:cubicBezTo>
                  <a:cubicBezTo>
                    <a:pt x="1009" y="625"/>
                    <a:pt x="1004" y="655"/>
                    <a:pt x="999" y="685"/>
                  </a:cubicBezTo>
                  <a:cubicBezTo>
                    <a:pt x="986" y="761"/>
                    <a:pt x="983" y="837"/>
                    <a:pt x="998" y="913"/>
                  </a:cubicBezTo>
                  <a:cubicBezTo>
                    <a:pt x="1007" y="958"/>
                    <a:pt x="1015" y="1003"/>
                    <a:pt x="1023" y="1048"/>
                  </a:cubicBezTo>
                  <a:cubicBezTo>
                    <a:pt x="1036" y="1128"/>
                    <a:pt x="1048" y="1209"/>
                    <a:pt x="1070" y="1287"/>
                  </a:cubicBezTo>
                  <a:cubicBezTo>
                    <a:pt x="1090" y="1357"/>
                    <a:pt x="1114" y="1426"/>
                    <a:pt x="1154" y="1488"/>
                  </a:cubicBezTo>
                  <a:cubicBezTo>
                    <a:pt x="1212" y="1578"/>
                    <a:pt x="1270" y="1669"/>
                    <a:pt x="1329" y="1759"/>
                  </a:cubicBezTo>
                  <a:cubicBezTo>
                    <a:pt x="1353" y="1797"/>
                    <a:pt x="1382" y="1831"/>
                    <a:pt x="1418" y="1860"/>
                  </a:cubicBezTo>
                  <a:cubicBezTo>
                    <a:pt x="1459" y="1892"/>
                    <a:pt x="1501" y="1923"/>
                    <a:pt x="1543" y="1954"/>
                  </a:cubicBezTo>
                  <a:cubicBezTo>
                    <a:pt x="1557" y="1965"/>
                    <a:pt x="1572" y="1974"/>
                    <a:pt x="1587" y="1983"/>
                  </a:cubicBezTo>
                  <a:close/>
                  <a:moveTo>
                    <a:pt x="2343" y="3154"/>
                  </a:moveTo>
                  <a:cubicBezTo>
                    <a:pt x="2344" y="3152"/>
                    <a:pt x="2346" y="3150"/>
                    <a:pt x="2347" y="3148"/>
                  </a:cubicBezTo>
                  <a:cubicBezTo>
                    <a:pt x="2340" y="3143"/>
                    <a:pt x="2333" y="3139"/>
                    <a:pt x="2328" y="3134"/>
                  </a:cubicBezTo>
                  <a:cubicBezTo>
                    <a:pt x="2301" y="3107"/>
                    <a:pt x="2272" y="3082"/>
                    <a:pt x="2248" y="3053"/>
                  </a:cubicBezTo>
                  <a:cubicBezTo>
                    <a:pt x="2202" y="3000"/>
                    <a:pt x="2158" y="2945"/>
                    <a:pt x="2115" y="2889"/>
                  </a:cubicBezTo>
                  <a:cubicBezTo>
                    <a:pt x="2084" y="2847"/>
                    <a:pt x="2055" y="2803"/>
                    <a:pt x="2028" y="2759"/>
                  </a:cubicBezTo>
                  <a:cubicBezTo>
                    <a:pt x="1992" y="2703"/>
                    <a:pt x="1959" y="2646"/>
                    <a:pt x="1925" y="2589"/>
                  </a:cubicBezTo>
                  <a:cubicBezTo>
                    <a:pt x="1900" y="2549"/>
                    <a:pt x="1875" y="2509"/>
                    <a:pt x="1850" y="2469"/>
                  </a:cubicBezTo>
                  <a:cubicBezTo>
                    <a:pt x="1823" y="2424"/>
                    <a:pt x="1810" y="2375"/>
                    <a:pt x="1808" y="2322"/>
                  </a:cubicBezTo>
                  <a:cubicBezTo>
                    <a:pt x="1806" y="2279"/>
                    <a:pt x="1802" y="2236"/>
                    <a:pt x="1796" y="2194"/>
                  </a:cubicBezTo>
                  <a:cubicBezTo>
                    <a:pt x="1783" y="2111"/>
                    <a:pt x="1768" y="2029"/>
                    <a:pt x="1754" y="1947"/>
                  </a:cubicBezTo>
                  <a:cubicBezTo>
                    <a:pt x="1750" y="1923"/>
                    <a:pt x="1745" y="1899"/>
                    <a:pt x="1741" y="1875"/>
                  </a:cubicBezTo>
                  <a:cubicBezTo>
                    <a:pt x="1730" y="1925"/>
                    <a:pt x="1720" y="1975"/>
                    <a:pt x="1727" y="2025"/>
                  </a:cubicBezTo>
                  <a:cubicBezTo>
                    <a:pt x="1734" y="2028"/>
                    <a:pt x="1741" y="2030"/>
                    <a:pt x="1748" y="2033"/>
                  </a:cubicBezTo>
                  <a:cubicBezTo>
                    <a:pt x="1748" y="2035"/>
                    <a:pt x="1748" y="2036"/>
                    <a:pt x="1748" y="2038"/>
                  </a:cubicBezTo>
                  <a:cubicBezTo>
                    <a:pt x="1741" y="2041"/>
                    <a:pt x="1735" y="2044"/>
                    <a:pt x="1728" y="2047"/>
                  </a:cubicBezTo>
                  <a:cubicBezTo>
                    <a:pt x="1728" y="2050"/>
                    <a:pt x="1728" y="2053"/>
                    <a:pt x="1728" y="2056"/>
                  </a:cubicBezTo>
                  <a:cubicBezTo>
                    <a:pt x="1736" y="2105"/>
                    <a:pt x="1743" y="2155"/>
                    <a:pt x="1753" y="2204"/>
                  </a:cubicBezTo>
                  <a:cubicBezTo>
                    <a:pt x="1766" y="2269"/>
                    <a:pt x="1779" y="2334"/>
                    <a:pt x="1797" y="2397"/>
                  </a:cubicBezTo>
                  <a:cubicBezTo>
                    <a:pt x="1815" y="2463"/>
                    <a:pt x="1839" y="2527"/>
                    <a:pt x="1867" y="2590"/>
                  </a:cubicBezTo>
                  <a:cubicBezTo>
                    <a:pt x="1886" y="2633"/>
                    <a:pt x="1905" y="2676"/>
                    <a:pt x="1922" y="2720"/>
                  </a:cubicBezTo>
                  <a:cubicBezTo>
                    <a:pt x="1955" y="2804"/>
                    <a:pt x="2000" y="2882"/>
                    <a:pt x="2052" y="2956"/>
                  </a:cubicBezTo>
                  <a:cubicBezTo>
                    <a:pt x="2096" y="3019"/>
                    <a:pt x="2150" y="3073"/>
                    <a:pt x="2213" y="3117"/>
                  </a:cubicBezTo>
                  <a:cubicBezTo>
                    <a:pt x="2247" y="3140"/>
                    <a:pt x="2284" y="3150"/>
                    <a:pt x="2323" y="3156"/>
                  </a:cubicBezTo>
                  <a:cubicBezTo>
                    <a:pt x="2330" y="3157"/>
                    <a:pt x="2337" y="3155"/>
                    <a:pt x="2343" y="3154"/>
                  </a:cubicBezTo>
                  <a:close/>
                  <a:moveTo>
                    <a:pt x="1621" y="729"/>
                  </a:moveTo>
                  <a:cubicBezTo>
                    <a:pt x="1632" y="726"/>
                    <a:pt x="1641" y="724"/>
                    <a:pt x="1648" y="720"/>
                  </a:cubicBezTo>
                  <a:cubicBezTo>
                    <a:pt x="1680" y="705"/>
                    <a:pt x="1711" y="690"/>
                    <a:pt x="1742" y="675"/>
                  </a:cubicBezTo>
                  <a:cubicBezTo>
                    <a:pt x="1764" y="664"/>
                    <a:pt x="1785" y="652"/>
                    <a:pt x="1810" y="653"/>
                  </a:cubicBezTo>
                  <a:cubicBezTo>
                    <a:pt x="1843" y="654"/>
                    <a:pt x="1877" y="655"/>
                    <a:pt x="1910" y="659"/>
                  </a:cubicBezTo>
                  <a:cubicBezTo>
                    <a:pt x="1922" y="660"/>
                    <a:pt x="1933" y="660"/>
                    <a:pt x="1943" y="654"/>
                  </a:cubicBezTo>
                  <a:cubicBezTo>
                    <a:pt x="1975" y="638"/>
                    <a:pt x="2007" y="623"/>
                    <a:pt x="2038" y="605"/>
                  </a:cubicBezTo>
                  <a:cubicBezTo>
                    <a:pt x="2094" y="571"/>
                    <a:pt x="2152" y="541"/>
                    <a:pt x="2216" y="525"/>
                  </a:cubicBezTo>
                  <a:cubicBezTo>
                    <a:pt x="2297" y="504"/>
                    <a:pt x="2375" y="475"/>
                    <a:pt x="2453" y="445"/>
                  </a:cubicBezTo>
                  <a:cubicBezTo>
                    <a:pt x="2536" y="412"/>
                    <a:pt x="2622" y="396"/>
                    <a:pt x="2711" y="397"/>
                  </a:cubicBezTo>
                  <a:cubicBezTo>
                    <a:pt x="2756" y="397"/>
                    <a:pt x="2801" y="401"/>
                    <a:pt x="2846" y="403"/>
                  </a:cubicBezTo>
                  <a:cubicBezTo>
                    <a:pt x="2857" y="403"/>
                    <a:pt x="2867" y="403"/>
                    <a:pt x="2878" y="403"/>
                  </a:cubicBezTo>
                  <a:cubicBezTo>
                    <a:pt x="2878" y="402"/>
                    <a:pt x="2878" y="400"/>
                    <a:pt x="2878" y="399"/>
                  </a:cubicBezTo>
                  <a:cubicBezTo>
                    <a:pt x="2847" y="396"/>
                    <a:pt x="2815" y="391"/>
                    <a:pt x="2783" y="391"/>
                  </a:cubicBezTo>
                  <a:cubicBezTo>
                    <a:pt x="2668" y="393"/>
                    <a:pt x="2552" y="396"/>
                    <a:pt x="2437" y="400"/>
                  </a:cubicBezTo>
                  <a:cubicBezTo>
                    <a:pt x="2330" y="403"/>
                    <a:pt x="2229" y="430"/>
                    <a:pt x="2134" y="480"/>
                  </a:cubicBezTo>
                  <a:cubicBezTo>
                    <a:pt x="2051" y="523"/>
                    <a:pt x="1965" y="562"/>
                    <a:pt x="1876" y="590"/>
                  </a:cubicBezTo>
                  <a:cubicBezTo>
                    <a:pt x="1808" y="612"/>
                    <a:pt x="1741" y="637"/>
                    <a:pt x="1676" y="665"/>
                  </a:cubicBezTo>
                  <a:cubicBezTo>
                    <a:pt x="1664" y="670"/>
                    <a:pt x="1653" y="675"/>
                    <a:pt x="1643" y="682"/>
                  </a:cubicBezTo>
                  <a:cubicBezTo>
                    <a:pt x="1628" y="692"/>
                    <a:pt x="1618" y="706"/>
                    <a:pt x="1621" y="729"/>
                  </a:cubicBezTo>
                  <a:close/>
                  <a:moveTo>
                    <a:pt x="3726" y="397"/>
                  </a:moveTo>
                  <a:cubicBezTo>
                    <a:pt x="3507" y="410"/>
                    <a:pt x="3289" y="414"/>
                    <a:pt x="3071" y="424"/>
                  </a:cubicBezTo>
                  <a:cubicBezTo>
                    <a:pt x="3080" y="428"/>
                    <a:pt x="3089" y="431"/>
                    <a:pt x="3099" y="434"/>
                  </a:cubicBezTo>
                  <a:cubicBezTo>
                    <a:pt x="3213" y="465"/>
                    <a:pt x="3323" y="507"/>
                    <a:pt x="3432" y="555"/>
                  </a:cubicBezTo>
                  <a:cubicBezTo>
                    <a:pt x="3438" y="558"/>
                    <a:pt x="3443" y="562"/>
                    <a:pt x="3448" y="566"/>
                  </a:cubicBezTo>
                  <a:cubicBezTo>
                    <a:pt x="3443" y="578"/>
                    <a:pt x="3435" y="575"/>
                    <a:pt x="3428" y="575"/>
                  </a:cubicBezTo>
                  <a:cubicBezTo>
                    <a:pt x="3394" y="575"/>
                    <a:pt x="3360" y="575"/>
                    <a:pt x="3326" y="575"/>
                  </a:cubicBezTo>
                  <a:cubicBezTo>
                    <a:pt x="3318" y="576"/>
                    <a:pt x="3310" y="577"/>
                    <a:pt x="3302" y="578"/>
                  </a:cubicBezTo>
                  <a:cubicBezTo>
                    <a:pt x="3302" y="580"/>
                    <a:pt x="3302" y="581"/>
                    <a:pt x="3302" y="583"/>
                  </a:cubicBezTo>
                  <a:cubicBezTo>
                    <a:pt x="3329" y="603"/>
                    <a:pt x="3357" y="622"/>
                    <a:pt x="3384" y="642"/>
                  </a:cubicBezTo>
                  <a:cubicBezTo>
                    <a:pt x="3391" y="637"/>
                    <a:pt x="3396" y="634"/>
                    <a:pt x="3400" y="631"/>
                  </a:cubicBezTo>
                  <a:cubicBezTo>
                    <a:pt x="3446" y="595"/>
                    <a:pt x="3492" y="559"/>
                    <a:pt x="3537" y="523"/>
                  </a:cubicBezTo>
                  <a:cubicBezTo>
                    <a:pt x="3571" y="496"/>
                    <a:pt x="3602" y="467"/>
                    <a:pt x="3641" y="447"/>
                  </a:cubicBezTo>
                  <a:cubicBezTo>
                    <a:pt x="3670" y="432"/>
                    <a:pt x="3697" y="414"/>
                    <a:pt x="3726" y="397"/>
                  </a:cubicBezTo>
                  <a:close/>
                  <a:moveTo>
                    <a:pt x="3385" y="661"/>
                  </a:moveTo>
                  <a:cubicBezTo>
                    <a:pt x="3320" y="705"/>
                    <a:pt x="3255" y="745"/>
                    <a:pt x="3193" y="789"/>
                  </a:cubicBezTo>
                  <a:cubicBezTo>
                    <a:pt x="3126" y="838"/>
                    <a:pt x="3052" y="862"/>
                    <a:pt x="2969" y="863"/>
                  </a:cubicBezTo>
                  <a:cubicBezTo>
                    <a:pt x="2935" y="863"/>
                    <a:pt x="2900" y="865"/>
                    <a:pt x="2865" y="867"/>
                  </a:cubicBezTo>
                  <a:cubicBezTo>
                    <a:pt x="2831" y="869"/>
                    <a:pt x="2797" y="875"/>
                    <a:pt x="2765" y="888"/>
                  </a:cubicBezTo>
                  <a:cubicBezTo>
                    <a:pt x="2734" y="901"/>
                    <a:pt x="2710" y="922"/>
                    <a:pt x="2687" y="950"/>
                  </a:cubicBezTo>
                  <a:cubicBezTo>
                    <a:pt x="2696" y="952"/>
                    <a:pt x="2701" y="953"/>
                    <a:pt x="2706" y="954"/>
                  </a:cubicBezTo>
                  <a:cubicBezTo>
                    <a:pt x="2756" y="962"/>
                    <a:pt x="2807" y="960"/>
                    <a:pt x="2856" y="952"/>
                  </a:cubicBezTo>
                  <a:cubicBezTo>
                    <a:pt x="2992" y="931"/>
                    <a:pt x="3120" y="888"/>
                    <a:pt x="3238" y="818"/>
                  </a:cubicBezTo>
                  <a:cubicBezTo>
                    <a:pt x="3301" y="780"/>
                    <a:pt x="3365" y="744"/>
                    <a:pt x="3434" y="718"/>
                  </a:cubicBezTo>
                  <a:cubicBezTo>
                    <a:pt x="3440" y="716"/>
                    <a:pt x="3446" y="713"/>
                    <a:pt x="3455" y="709"/>
                  </a:cubicBezTo>
                  <a:cubicBezTo>
                    <a:pt x="3430" y="692"/>
                    <a:pt x="3408" y="677"/>
                    <a:pt x="3385" y="661"/>
                  </a:cubicBezTo>
                  <a:close/>
                  <a:moveTo>
                    <a:pt x="892" y="309"/>
                  </a:moveTo>
                  <a:cubicBezTo>
                    <a:pt x="893" y="308"/>
                    <a:pt x="894" y="306"/>
                    <a:pt x="896" y="305"/>
                  </a:cubicBezTo>
                  <a:cubicBezTo>
                    <a:pt x="890" y="298"/>
                    <a:pt x="886" y="289"/>
                    <a:pt x="880" y="282"/>
                  </a:cubicBezTo>
                  <a:cubicBezTo>
                    <a:pt x="845" y="247"/>
                    <a:pt x="810" y="212"/>
                    <a:pt x="775" y="177"/>
                  </a:cubicBezTo>
                  <a:cubicBezTo>
                    <a:pt x="770" y="171"/>
                    <a:pt x="763" y="167"/>
                    <a:pt x="756" y="163"/>
                  </a:cubicBezTo>
                  <a:cubicBezTo>
                    <a:pt x="721" y="143"/>
                    <a:pt x="685" y="123"/>
                    <a:pt x="649" y="103"/>
                  </a:cubicBezTo>
                  <a:cubicBezTo>
                    <a:pt x="641" y="99"/>
                    <a:pt x="631" y="95"/>
                    <a:pt x="621" y="92"/>
                  </a:cubicBezTo>
                  <a:cubicBezTo>
                    <a:pt x="581" y="80"/>
                    <a:pt x="540" y="69"/>
                    <a:pt x="500" y="58"/>
                  </a:cubicBezTo>
                  <a:cubicBezTo>
                    <a:pt x="431" y="39"/>
                    <a:pt x="362" y="40"/>
                    <a:pt x="292" y="41"/>
                  </a:cubicBezTo>
                  <a:cubicBezTo>
                    <a:pt x="287" y="41"/>
                    <a:pt x="281" y="42"/>
                    <a:pt x="277" y="44"/>
                  </a:cubicBezTo>
                  <a:cubicBezTo>
                    <a:pt x="260" y="53"/>
                    <a:pt x="243" y="62"/>
                    <a:pt x="226" y="71"/>
                  </a:cubicBezTo>
                  <a:cubicBezTo>
                    <a:pt x="280" y="83"/>
                    <a:pt x="334" y="84"/>
                    <a:pt x="389" y="82"/>
                  </a:cubicBezTo>
                  <a:cubicBezTo>
                    <a:pt x="422" y="81"/>
                    <a:pt x="456" y="79"/>
                    <a:pt x="488" y="85"/>
                  </a:cubicBezTo>
                  <a:cubicBezTo>
                    <a:pt x="558" y="97"/>
                    <a:pt x="623" y="125"/>
                    <a:pt x="684" y="162"/>
                  </a:cubicBezTo>
                  <a:cubicBezTo>
                    <a:pt x="703" y="173"/>
                    <a:pt x="719" y="188"/>
                    <a:pt x="735" y="202"/>
                  </a:cubicBezTo>
                  <a:cubicBezTo>
                    <a:pt x="759" y="222"/>
                    <a:pt x="781" y="244"/>
                    <a:pt x="806" y="264"/>
                  </a:cubicBezTo>
                  <a:cubicBezTo>
                    <a:pt x="831" y="284"/>
                    <a:pt x="862" y="295"/>
                    <a:pt x="892" y="309"/>
                  </a:cubicBezTo>
                  <a:close/>
                  <a:moveTo>
                    <a:pt x="1800" y="2465"/>
                  </a:moveTo>
                  <a:cubicBezTo>
                    <a:pt x="1799" y="2465"/>
                    <a:pt x="1797" y="2465"/>
                    <a:pt x="1795" y="2466"/>
                  </a:cubicBezTo>
                  <a:cubicBezTo>
                    <a:pt x="1796" y="2479"/>
                    <a:pt x="1796" y="2493"/>
                    <a:pt x="1798" y="2507"/>
                  </a:cubicBezTo>
                  <a:cubicBezTo>
                    <a:pt x="1802" y="2535"/>
                    <a:pt x="1808" y="2563"/>
                    <a:pt x="1811" y="2591"/>
                  </a:cubicBezTo>
                  <a:cubicBezTo>
                    <a:pt x="1814" y="2618"/>
                    <a:pt x="1822" y="2643"/>
                    <a:pt x="1835" y="2667"/>
                  </a:cubicBezTo>
                  <a:cubicBezTo>
                    <a:pt x="1843" y="2683"/>
                    <a:pt x="1850" y="2700"/>
                    <a:pt x="1858" y="2717"/>
                  </a:cubicBezTo>
                  <a:cubicBezTo>
                    <a:pt x="1871" y="2746"/>
                    <a:pt x="1885" y="2776"/>
                    <a:pt x="1899" y="2805"/>
                  </a:cubicBezTo>
                  <a:cubicBezTo>
                    <a:pt x="1912" y="2832"/>
                    <a:pt x="1925" y="2858"/>
                    <a:pt x="1938" y="2883"/>
                  </a:cubicBezTo>
                  <a:cubicBezTo>
                    <a:pt x="1947" y="2901"/>
                    <a:pt x="1955" y="2920"/>
                    <a:pt x="1968" y="2934"/>
                  </a:cubicBezTo>
                  <a:cubicBezTo>
                    <a:pt x="1998" y="2966"/>
                    <a:pt x="2029" y="2996"/>
                    <a:pt x="2061" y="3025"/>
                  </a:cubicBezTo>
                  <a:cubicBezTo>
                    <a:pt x="2074" y="3037"/>
                    <a:pt x="2089" y="3044"/>
                    <a:pt x="2108" y="3049"/>
                  </a:cubicBezTo>
                  <a:cubicBezTo>
                    <a:pt x="2089" y="3026"/>
                    <a:pt x="2071" y="3006"/>
                    <a:pt x="2055" y="2985"/>
                  </a:cubicBezTo>
                  <a:cubicBezTo>
                    <a:pt x="1996" y="2906"/>
                    <a:pt x="1946" y="2822"/>
                    <a:pt x="1909" y="2730"/>
                  </a:cubicBezTo>
                  <a:cubicBezTo>
                    <a:pt x="1892" y="2688"/>
                    <a:pt x="1873" y="2646"/>
                    <a:pt x="1856" y="2604"/>
                  </a:cubicBezTo>
                  <a:cubicBezTo>
                    <a:pt x="1839" y="2563"/>
                    <a:pt x="1823" y="2521"/>
                    <a:pt x="1807" y="2480"/>
                  </a:cubicBezTo>
                  <a:cubicBezTo>
                    <a:pt x="1805" y="2475"/>
                    <a:pt x="1802" y="2470"/>
                    <a:pt x="1800" y="2465"/>
                  </a:cubicBezTo>
                  <a:close/>
                  <a:moveTo>
                    <a:pt x="710" y="120"/>
                  </a:moveTo>
                  <a:cubicBezTo>
                    <a:pt x="709" y="121"/>
                    <a:pt x="708" y="122"/>
                    <a:pt x="708" y="123"/>
                  </a:cubicBezTo>
                  <a:cubicBezTo>
                    <a:pt x="709" y="124"/>
                    <a:pt x="711" y="126"/>
                    <a:pt x="713" y="127"/>
                  </a:cubicBezTo>
                  <a:cubicBezTo>
                    <a:pt x="718" y="130"/>
                    <a:pt x="723" y="132"/>
                    <a:pt x="728" y="135"/>
                  </a:cubicBezTo>
                  <a:cubicBezTo>
                    <a:pt x="798" y="167"/>
                    <a:pt x="846" y="224"/>
                    <a:pt x="895" y="279"/>
                  </a:cubicBezTo>
                  <a:cubicBezTo>
                    <a:pt x="908" y="316"/>
                    <a:pt x="939" y="333"/>
                    <a:pt x="973" y="345"/>
                  </a:cubicBezTo>
                  <a:cubicBezTo>
                    <a:pt x="980" y="348"/>
                    <a:pt x="987" y="353"/>
                    <a:pt x="994" y="356"/>
                  </a:cubicBezTo>
                  <a:cubicBezTo>
                    <a:pt x="1009" y="363"/>
                    <a:pt x="1015" y="362"/>
                    <a:pt x="1025" y="351"/>
                  </a:cubicBezTo>
                  <a:cubicBezTo>
                    <a:pt x="1035" y="339"/>
                    <a:pt x="1044" y="327"/>
                    <a:pt x="1053" y="316"/>
                  </a:cubicBezTo>
                  <a:cubicBezTo>
                    <a:pt x="1034" y="299"/>
                    <a:pt x="1014" y="282"/>
                    <a:pt x="998" y="264"/>
                  </a:cubicBezTo>
                  <a:cubicBezTo>
                    <a:pt x="964" y="227"/>
                    <a:pt x="923" y="205"/>
                    <a:pt x="876" y="190"/>
                  </a:cubicBezTo>
                  <a:cubicBezTo>
                    <a:pt x="847" y="181"/>
                    <a:pt x="819" y="168"/>
                    <a:pt x="791" y="156"/>
                  </a:cubicBezTo>
                  <a:cubicBezTo>
                    <a:pt x="764" y="144"/>
                    <a:pt x="737" y="132"/>
                    <a:pt x="710" y="120"/>
                  </a:cubicBezTo>
                  <a:close/>
                  <a:moveTo>
                    <a:pt x="2193" y="1151"/>
                  </a:moveTo>
                  <a:cubicBezTo>
                    <a:pt x="2252" y="1177"/>
                    <a:pt x="2310" y="1176"/>
                    <a:pt x="2369" y="1173"/>
                  </a:cubicBezTo>
                  <a:cubicBezTo>
                    <a:pt x="2427" y="1169"/>
                    <a:pt x="2483" y="1154"/>
                    <a:pt x="2543" y="1136"/>
                  </a:cubicBezTo>
                  <a:cubicBezTo>
                    <a:pt x="2500" y="1118"/>
                    <a:pt x="2462" y="1102"/>
                    <a:pt x="2424" y="1086"/>
                  </a:cubicBezTo>
                  <a:cubicBezTo>
                    <a:pt x="2413" y="1081"/>
                    <a:pt x="2403" y="1080"/>
                    <a:pt x="2391" y="1084"/>
                  </a:cubicBezTo>
                  <a:cubicBezTo>
                    <a:pt x="2330" y="1105"/>
                    <a:pt x="2268" y="1125"/>
                    <a:pt x="2207" y="1145"/>
                  </a:cubicBezTo>
                  <a:cubicBezTo>
                    <a:pt x="2203" y="1146"/>
                    <a:pt x="2199" y="1148"/>
                    <a:pt x="2193" y="1151"/>
                  </a:cubicBezTo>
                  <a:close/>
                  <a:moveTo>
                    <a:pt x="2066" y="1221"/>
                  </a:moveTo>
                  <a:cubicBezTo>
                    <a:pt x="2075" y="1212"/>
                    <a:pt x="2082" y="1217"/>
                    <a:pt x="2089" y="1219"/>
                  </a:cubicBezTo>
                  <a:cubicBezTo>
                    <a:pt x="2119" y="1231"/>
                    <a:pt x="2149" y="1238"/>
                    <a:pt x="2180" y="1240"/>
                  </a:cubicBezTo>
                  <a:cubicBezTo>
                    <a:pt x="2200" y="1242"/>
                    <a:pt x="2220" y="1242"/>
                    <a:pt x="2241" y="1241"/>
                  </a:cubicBezTo>
                  <a:cubicBezTo>
                    <a:pt x="2239" y="1237"/>
                    <a:pt x="2239" y="1235"/>
                    <a:pt x="2238" y="1235"/>
                  </a:cubicBezTo>
                  <a:cubicBezTo>
                    <a:pt x="2209" y="1214"/>
                    <a:pt x="2181" y="1192"/>
                    <a:pt x="2152" y="1172"/>
                  </a:cubicBezTo>
                  <a:cubicBezTo>
                    <a:pt x="2148" y="1169"/>
                    <a:pt x="2140" y="1169"/>
                    <a:pt x="2136" y="1171"/>
                  </a:cubicBezTo>
                  <a:cubicBezTo>
                    <a:pt x="2104" y="1183"/>
                    <a:pt x="2074" y="1198"/>
                    <a:pt x="2050" y="1222"/>
                  </a:cubicBezTo>
                  <a:cubicBezTo>
                    <a:pt x="2031" y="1240"/>
                    <a:pt x="2009" y="1254"/>
                    <a:pt x="1984" y="1264"/>
                  </a:cubicBezTo>
                  <a:cubicBezTo>
                    <a:pt x="1973" y="1268"/>
                    <a:pt x="1963" y="1275"/>
                    <a:pt x="1950" y="1283"/>
                  </a:cubicBezTo>
                  <a:cubicBezTo>
                    <a:pt x="1966" y="1290"/>
                    <a:pt x="1978" y="1296"/>
                    <a:pt x="1989" y="1302"/>
                  </a:cubicBezTo>
                  <a:cubicBezTo>
                    <a:pt x="2001" y="1308"/>
                    <a:pt x="2012" y="1316"/>
                    <a:pt x="2024" y="1323"/>
                  </a:cubicBezTo>
                  <a:cubicBezTo>
                    <a:pt x="2025" y="1319"/>
                    <a:pt x="2026" y="1318"/>
                    <a:pt x="2026" y="1316"/>
                  </a:cubicBezTo>
                  <a:cubicBezTo>
                    <a:pt x="2022" y="1290"/>
                    <a:pt x="2029" y="1286"/>
                    <a:pt x="2050" y="1286"/>
                  </a:cubicBezTo>
                  <a:cubicBezTo>
                    <a:pt x="2054" y="1286"/>
                    <a:pt x="2058" y="1284"/>
                    <a:pt x="2062" y="1282"/>
                  </a:cubicBezTo>
                  <a:cubicBezTo>
                    <a:pt x="2080" y="1274"/>
                    <a:pt x="2097" y="1275"/>
                    <a:pt x="2115" y="1282"/>
                  </a:cubicBezTo>
                  <a:cubicBezTo>
                    <a:pt x="2120" y="1283"/>
                    <a:pt x="2124" y="1284"/>
                    <a:pt x="2133" y="1287"/>
                  </a:cubicBezTo>
                  <a:cubicBezTo>
                    <a:pt x="2112" y="1260"/>
                    <a:pt x="2084" y="1246"/>
                    <a:pt x="2066" y="1221"/>
                  </a:cubicBezTo>
                  <a:close/>
                  <a:moveTo>
                    <a:pt x="1521" y="1238"/>
                  </a:moveTo>
                  <a:cubicBezTo>
                    <a:pt x="1504" y="1194"/>
                    <a:pt x="1480" y="1154"/>
                    <a:pt x="1454" y="1116"/>
                  </a:cubicBezTo>
                  <a:cubicBezTo>
                    <a:pt x="1412" y="1054"/>
                    <a:pt x="1368" y="993"/>
                    <a:pt x="1335" y="926"/>
                  </a:cubicBezTo>
                  <a:cubicBezTo>
                    <a:pt x="1286" y="828"/>
                    <a:pt x="1223" y="739"/>
                    <a:pt x="1154" y="654"/>
                  </a:cubicBezTo>
                  <a:cubicBezTo>
                    <a:pt x="1151" y="650"/>
                    <a:pt x="1147" y="647"/>
                    <a:pt x="1144" y="643"/>
                  </a:cubicBezTo>
                  <a:cubicBezTo>
                    <a:pt x="1261" y="847"/>
                    <a:pt x="1386" y="1046"/>
                    <a:pt x="1521" y="1238"/>
                  </a:cubicBezTo>
                  <a:close/>
                  <a:moveTo>
                    <a:pt x="1623" y="775"/>
                  </a:moveTo>
                  <a:cubicBezTo>
                    <a:pt x="1718" y="746"/>
                    <a:pt x="1809" y="714"/>
                    <a:pt x="1895" y="670"/>
                  </a:cubicBezTo>
                  <a:cubicBezTo>
                    <a:pt x="1845" y="664"/>
                    <a:pt x="1795" y="655"/>
                    <a:pt x="1749" y="686"/>
                  </a:cubicBezTo>
                  <a:cubicBezTo>
                    <a:pt x="1712" y="710"/>
                    <a:pt x="1672" y="728"/>
                    <a:pt x="1631" y="741"/>
                  </a:cubicBezTo>
                  <a:cubicBezTo>
                    <a:pt x="1627" y="742"/>
                    <a:pt x="1624" y="744"/>
                    <a:pt x="1620" y="746"/>
                  </a:cubicBezTo>
                  <a:cubicBezTo>
                    <a:pt x="1621" y="756"/>
                    <a:pt x="1622" y="766"/>
                    <a:pt x="1623" y="775"/>
                  </a:cubicBezTo>
                  <a:close/>
                  <a:moveTo>
                    <a:pt x="3390" y="562"/>
                  </a:moveTo>
                  <a:cubicBezTo>
                    <a:pt x="3390" y="560"/>
                    <a:pt x="3391" y="557"/>
                    <a:pt x="3391" y="555"/>
                  </a:cubicBezTo>
                  <a:cubicBezTo>
                    <a:pt x="3311" y="521"/>
                    <a:pt x="3231" y="490"/>
                    <a:pt x="3145" y="465"/>
                  </a:cubicBezTo>
                  <a:cubicBezTo>
                    <a:pt x="3147" y="468"/>
                    <a:pt x="3148" y="470"/>
                    <a:pt x="3149" y="471"/>
                  </a:cubicBezTo>
                  <a:cubicBezTo>
                    <a:pt x="3188" y="499"/>
                    <a:pt x="3228" y="528"/>
                    <a:pt x="3267" y="556"/>
                  </a:cubicBezTo>
                  <a:cubicBezTo>
                    <a:pt x="3272" y="559"/>
                    <a:pt x="3278" y="562"/>
                    <a:pt x="3283" y="562"/>
                  </a:cubicBezTo>
                  <a:cubicBezTo>
                    <a:pt x="3319" y="562"/>
                    <a:pt x="3354" y="562"/>
                    <a:pt x="3390" y="562"/>
                  </a:cubicBezTo>
                  <a:close/>
                  <a:moveTo>
                    <a:pt x="435" y="22"/>
                  </a:moveTo>
                  <a:cubicBezTo>
                    <a:pt x="503" y="33"/>
                    <a:pt x="563" y="70"/>
                    <a:pt x="632" y="77"/>
                  </a:cubicBezTo>
                  <a:cubicBezTo>
                    <a:pt x="640" y="78"/>
                    <a:pt x="647" y="81"/>
                    <a:pt x="655" y="84"/>
                  </a:cubicBezTo>
                  <a:cubicBezTo>
                    <a:pt x="704" y="105"/>
                    <a:pt x="754" y="126"/>
                    <a:pt x="803" y="146"/>
                  </a:cubicBezTo>
                  <a:cubicBezTo>
                    <a:pt x="814" y="151"/>
                    <a:pt x="824" y="155"/>
                    <a:pt x="834" y="160"/>
                  </a:cubicBezTo>
                  <a:cubicBezTo>
                    <a:pt x="835" y="158"/>
                    <a:pt x="836" y="157"/>
                    <a:pt x="837" y="155"/>
                  </a:cubicBezTo>
                  <a:cubicBezTo>
                    <a:pt x="819" y="145"/>
                    <a:pt x="801" y="134"/>
                    <a:pt x="782" y="125"/>
                  </a:cubicBezTo>
                  <a:cubicBezTo>
                    <a:pt x="765" y="116"/>
                    <a:pt x="746" y="110"/>
                    <a:pt x="729" y="101"/>
                  </a:cubicBezTo>
                  <a:cubicBezTo>
                    <a:pt x="665" y="67"/>
                    <a:pt x="598" y="45"/>
                    <a:pt x="528" y="30"/>
                  </a:cubicBezTo>
                  <a:cubicBezTo>
                    <a:pt x="498" y="24"/>
                    <a:pt x="467" y="16"/>
                    <a:pt x="435" y="22"/>
                  </a:cubicBezTo>
                  <a:close/>
                  <a:moveTo>
                    <a:pt x="1745" y="2252"/>
                  </a:moveTo>
                  <a:cubicBezTo>
                    <a:pt x="1733" y="2184"/>
                    <a:pt x="1721" y="2113"/>
                    <a:pt x="1709" y="2041"/>
                  </a:cubicBezTo>
                  <a:cubicBezTo>
                    <a:pt x="1689" y="2037"/>
                    <a:pt x="1668" y="2033"/>
                    <a:pt x="1644" y="2029"/>
                  </a:cubicBezTo>
                  <a:cubicBezTo>
                    <a:pt x="1665" y="2067"/>
                    <a:pt x="1687" y="2101"/>
                    <a:pt x="1703" y="2138"/>
                  </a:cubicBezTo>
                  <a:cubicBezTo>
                    <a:pt x="1720" y="2175"/>
                    <a:pt x="1732" y="2215"/>
                    <a:pt x="1745" y="2252"/>
                  </a:cubicBezTo>
                  <a:close/>
                  <a:moveTo>
                    <a:pt x="1629" y="895"/>
                  </a:moveTo>
                  <a:cubicBezTo>
                    <a:pt x="1626" y="894"/>
                    <a:pt x="1624" y="893"/>
                    <a:pt x="1621" y="893"/>
                  </a:cubicBezTo>
                  <a:cubicBezTo>
                    <a:pt x="1614" y="893"/>
                    <a:pt x="1607" y="892"/>
                    <a:pt x="1599" y="893"/>
                  </a:cubicBezTo>
                  <a:cubicBezTo>
                    <a:pt x="1576" y="893"/>
                    <a:pt x="1571" y="902"/>
                    <a:pt x="1582" y="923"/>
                  </a:cubicBezTo>
                  <a:cubicBezTo>
                    <a:pt x="1585" y="927"/>
                    <a:pt x="1589" y="930"/>
                    <a:pt x="1594" y="936"/>
                  </a:cubicBezTo>
                  <a:cubicBezTo>
                    <a:pt x="1606" y="922"/>
                    <a:pt x="1617" y="909"/>
                    <a:pt x="1629" y="895"/>
                  </a:cubicBezTo>
                  <a:close/>
                  <a:moveTo>
                    <a:pt x="1842" y="1316"/>
                  </a:moveTo>
                  <a:cubicBezTo>
                    <a:pt x="1850" y="1360"/>
                    <a:pt x="1867" y="1400"/>
                    <a:pt x="1889" y="1439"/>
                  </a:cubicBezTo>
                  <a:cubicBezTo>
                    <a:pt x="1881" y="1395"/>
                    <a:pt x="1867" y="1353"/>
                    <a:pt x="1842" y="1316"/>
                  </a:cubicBezTo>
                  <a:close/>
                  <a:moveTo>
                    <a:pt x="1104" y="343"/>
                  </a:moveTo>
                  <a:cubicBezTo>
                    <a:pt x="1109" y="367"/>
                    <a:pt x="1123" y="373"/>
                    <a:pt x="1148" y="361"/>
                  </a:cubicBezTo>
                  <a:cubicBezTo>
                    <a:pt x="1147" y="339"/>
                    <a:pt x="1145" y="337"/>
                    <a:pt x="1132" y="328"/>
                  </a:cubicBezTo>
                  <a:cubicBezTo>
                    <a:pt x="1122" y="333"/>
                    <a:pt x="1114" y="337"/>
                    <a:pt x="1104" y="343"/>
                  </a:cubicBezTo>
                  <a:close/>
                  <a:moveTo>
                    <a:pt x="2160" y="948"/>
                  </a:moveTo>
                  <a:cubicBezTo>
                    <a:pt x="2192" y="957"/>
                    <a:pt x="2223" y="970"/>
                    <a:pt x="2259" y="977"/>
                  </a:cubicBezTo>
                  <a:cubicBezTo>
                    <a:pt x="2230" y="943"/>
                    <a:pt x="2197" y="940"/>
                    <a:pt x="2160" y="948"/>
                  </a:cubicBezTo>
                  <a:close/>
                  <a:moveTo>
                    <a:pt x="170" y="58"/>
                  </a:moveTo>
                  <a:cubicBezTo>
                    <a:pt x="199" y="56"/>
                    <a:pt x="228" y="58"/>
                    <a:pt x="254" y="42"/>
                  </a:cubicBezTo>
                  <a:cubicBezTo>
                    <a:pt x="225" y="42"/>
                    <a:pt x="197" y="46"/>
                    <a:pt x="170" y="58"/>
                  </a:cubicBezTo>
                  <a:close/>
                  <a:moveTo>
                    <a:pt x="1899" y="1276"/>
                  </a:moveTo>
                  <a:cubicBezTo>
                    <a:pt x="1896" y="1288"/>
                    <a:pt x="1902" y="1290"/>
                    <a:pt x="1910" y="1289"/>
                  </a:cubicBezTo>
                  <a:cubicBezTo>
                    <a:pt x="1911" y="1288"/>
                    <a:pt x="1913" y="1286"/>
                    <a:pt x="1915" y="1285"/>
                  </a:cubicBezTo>
                  <a:cubicBezTo>
                    <a:pt x="1912" y="1283"/>
                    <a:pt x="1911" y="1281"/>
                    <a:pt x="1909" y="1280"/>
                  </a:cubicBezTo>
                  <a:cubicBezTo>
                    <a:pt x="1907" y="1279"/>
                    <a:pt x="1904" y="1278"/>
                    <a:pt x="1899" y="1276"/>
                  </a:cubicBezTo>
                  <a:close/>
                  <a:moveTo>
                    <a:pt x="998" y="424"/>
                  </a:moveTo>
                  <a:cubicBezTo>
                    <a:pt x="998" y="406"/>
                    <a:pt x="998" y="406"/>
                    <a:pt x="986" y="396"/>
                  </a:cubicBezTo>
                  <a:cubicBezTo>
                    <a:pt x="991" y="407"/>
                    <a:pt x="994" y="415"/>
                    <a:pt x="998" y="424"/>
                  </a:cubicBezTo>
                  <a:close/>
                  <a:moveTo>
                    <a:pt x="957" y="383"/>
                  </a:moveTo>
                  <a:cubicBezTo>
                    <a:pt x="955" y="372"/>
                    <a:pt x="955" y="372"/>
                    <a:pt x="944" y="362"/>
                  </a:cubicBezTo>
                  <a:cubicBezTo>
                    <a:pt x="950" y="372"/>
                    <a:pt x="954" y="378"/>
                    <a:pt x="957" y="383"/>
                  </a:cubicBezTo>
                  <a:close/>
                  <a:moveTo>
                    <a:pt x="368" y="32"/>
                  </a:moveTo>
                  <a:cubicBezTo>
                    <a:pt x="368" y="32"/>
                    <a:pt x="368" y="31"/>
                    <a:pt x="368" y="31"/>
                  </a:cubicBezTo>
                  <a:cubicBezTo>
                    <a:pt x="361" y="31"/>
                    <a:pt x="354" y="31"/>
                    <a:pt x="348" y="31"/>
                  </a:cubicBezTo>
                  <a:cubicBezTo>
                    <a:pt x="348" y="31"/>
                    <a:pt x="348" y="32"/>
                    <a:pt x="348" y="32"/>
                  </a:cubicBezTo>
                  <a:cubicBezTo>
                    <a:pt x="355" y="32"/>
                    <a:pt x="362" y="32"/>
                    <a:pt x="368" y="32"/>
                  </a:cubicBezTo>
                  <a:close/>
                  <a:moveTo>
                    <a:pt x="409" y="36"/>
                  </a:moveTo>
                  <a:cubicBezTo>
                    <a:pt x="409" y="35"/>
                    <a:pt x="408" y="35"/>
                    <a:pt x="408" y="35"/>
                  </a:cubicBezTo>
                  <a:cubicBezTo>
                    <a:pt x="403" y="35"/>
                    <a:pt x="399" y="35"/>
                    <a:pt x="394" y="35"/>
                  </a:cubicBezTo>
                  <a:cubicBezTo>
                    <a:pt x="394" y="35"/>
                    <a:pt x="394" y="35"/>
                    <a:pt x="394" y="36"/>
                  </a:cubicBezTo>
                  <a:cubicBezTo>
                    <a:pt x="399" y="36"/>
                    <a:pt x="404" y="36"/>
                    <a:pt x="409" y="36"/>
                  </a:cubicBezTo>
                  <a:close/>
                </a:path>
              </a:pathLst>
            </a:custGeom>
            <a:solidFill>
              <a:srgbClr val="3B2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4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3" name="矩形 2"/>
          <p:cNvSpPr/>
          <p:nvPr/>
        </p:nvSpPr>
        <p:spPr>
          <a:xfrm>
            <a:off x="638175" y="6289040"/>
            <a:ext cx="206946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9135" y="6197600"/>
            <a:ext cx="206946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223500" y="120396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arp dir="in"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521749" y="1490894"/>
            <a:ext cx="4821382" cy="771896"/>
          </a:xfrm>
          <a:prstGeom prst="rect">
            <a:avLst/>
          </a:prstGeom>
          <a:solidFill>
            <a:schemeClr val="accent3">
              <a:alpha val="29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: Shape 1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6652494" y="549274"/>
            <a:ext cx="5843673" cy="6308727"/>
          </a:xfrm>
          <a:custGeom>
            <a:avLst/>
            <a:gdLst>
              <a:gd name="connsiteX0" fmla="*/ 2288427 w 5843673"/>
              <a:gd name="connsiteY0" fmla="*/ 794 h 6308726"/>
              <a:gd name="connsiteX1" fmla="*/ 4641439 w 5843673"/>
              <a:gd name="connsiteY1" fmla="*/ 581088 h 6308726"/>
              <a:gd name="connsiteX2" fmla="*/ 5696574 w 5843673"/>
              <a:gd name="connsiteY2" fmla="*/ 337126 h 6308726"/>
              <a:gd name="connsiteX3" fmla="*/ 5843673 w 5843673"/>
              <a:gd name="connsiteY3" fmla="*/ 324217 h 6308726"/>
              <a:gd name="connsiteX4" fmla="*/ 5843673 w 5843673"/>
              <a:gd name="connsiteY4" fmla="*/ 6308726 h 6308726"/>
              <a:gd name="connsiteX5" fmla="*/ 0 w 5843673"/>
              <a:gd name="connsiteY5" fmla="*/ 6308726 h 6308726"/>
              <a:gd name="connsiteX6" fmla="*/ 1794 w 5843673"/>
              <a:gd name="connsiteY6" fmla="*/ 6216854 h 6308726"/>
              <a:gd name="connsiteX7" fmla="*/ 169011 w 5843673"/>
              <a:gd name="connsiteY7" fmla="*/ 5497469 h 6308726"/>
              <a:gd name="connsiteX8" fmla="*/ 963747 w 5843673"/>
              <a:gd name="connsiteY8" fmla="*/ 4220418 h 6308726"/>
              <a:gd name="connsiteX9" fmla="*/ 1895503 w 5843673"/>
              <a:gd name="connsiteY9" fmla="*/ 49436 h 6308726"/>
              <a:gd name="connsiteX10" fmla="*/ 2288427 w 5843673"/>
              <a:gd name="connsiteY10" fmla="*/ 794 h 630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43673" h="6308726">
                <a:moveTo>
                  <a:pt x="2288427" y="794"/>
                </a:moveTo>
                <a:cubicBezTo>
                  <a:pt x="3124170" y="31968"/>
                  <a:pt x="3456878" y="969546"/>
                  <a:pt x="4641439" y="581088"/>
                </a:cubicBezTo>
                <a:cubicBezTo>
                  <a:pt x="5013970" y="457767"/>
                  <a:pt x="5365787" y="378187"/>
                  <a:pt x="5696574" y="337126"/>
                </a:cubicBezTo>
                <a:lnTo>
                  <a:pt x="5843673" y="324217"/>
                </a:lnTo>
                <a:lnTo>
                  <a:pt x="5843673" y="6308726"/>
                </a:lnTo>
                <a:lnTo>
                  <a:pt x="0" y="6308726"/>
                </a:lnTo>
                <a:lnTo>
                  <a:pt x="1794" y="6216854"/>
                </a:lnTo>
                <a:cubicBezTo>
                  <a:pt x="18929" y="5931340"/>
                  <a:pt x="90223" y="5675599"/>
                  <a:pt x="169011" y="5497469"/>
                </a:cubicBezTo>
                <a:cubicBezTo>
                  <a:pt x="322477" y="5152174"/>
                  <a:pt x="821243" y="4565713"/>
                  <a:pt x="963747" y="4220418"/>
                </a:cubicBezTo>
                <a:cubicBezTo>
                  <a:pt x="1446067" y="3063941"/>
                  <a:pt x="-894" y="559164"/>
                  <a:pt x="1895503" y="49436"/>
                </a:cubicBezTo>
                <a:cubicBezTo>
                  <a:pt x="2039377" y="10385"/>
                  <a:pt x="2169035" y="-3660"/>
                  <a:pt x="2288427" y="794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23" name="Group 2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973036" y="1357785"/>
            <a:ext cx="387220" cy="285107"/>
            <a:chOff x="356813" y="4713192"/>
            <a:chExt cx="301781" cy="222199"/>
          </a:xfrm>
          <a:solidFill>
            <a:schemeClr val="accent3">
              <a:alpha val="40000"/>
            </a:schemeClr>
          </a:solidFill>
        </p:grpSpPr>
        <p:sp>
          <p:nvSpPr>
            <p:cNvPr id="24" name="Freeform: Shape 23"/>
            <p:cNvSpPr/>
            <p:nvPr/>
          </p:nvSpPr>
          <p:spPr>
            <a:xfrm>
              <a:off x="356813" y="4817200"/>
              <a:ext cx="118191" cy="118191"/>
            </a:xfrm>
            <a:custGeom>
              <a:avLst/>
              <a:gdLst>
                <a:gd name="connsiteX0" fmla="*/ 142875 w 142875"/>
                <a:gd name="connsiteY0" fmla="*/ 71437 h 142875"/>
                <a:gd name="connsiteX1" fmla="*/ 71438 w 142875"/>
                <a:gd name="connsiteY1" fmla="*/ 142875 h 142875"/>
                <a:gd name="connsiteX2" fmla="*/ 0 w 142875"/>
                <a:gd name="connsiteY2" fmla="*/ 71437 h 142875"/>
                <a:gd name="connsiteX3" fmla="*/ 71438 w 142875"/>
                <a:gd name="connsiteY3" fmla="*/ 0 h 142875"/>
                <a:gd name="connsiteX4" fmla="*/ 142875 w 142875"/>
                <a:gd name="connsiteY4" fmla="*/ 7143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2875" y="71437"/>
                  </a:moveTo>
                  <a:cubicBezTo>
                    <a:pt x="142875" y="110891"/>
                    <a:pt x="110892" y="142875"/>
                    <a:pt x="71438" y="142875"/>
                  </a:cubicBezTo>
                  <a:cubicBezTo>
                    <a:pt x="31984" y="142875"/>
                    <a:pt x="0" y="110891"/>
                    <a:pt x="0" y="71437"/>
                  </a:cubicBezTo>
                  <a:cubicBezTo>
                    <a:pt x="0" y="31983"/>
                    <a:pt x="31984" y="0"/>
                    <a:pt x="71438" y="0"/>
                  </a:cubicBezTo>
                  <a:cubicBezTo>
                    <a:pt x="110892" y="0"/>
                    <a:pt x="142875" y="31983"/>
                    <a:pt x="142875" y="714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25" name="Freeform: Shape 24"/>
            <p:cNvSpPr/>
            <p:nvPr/>
          </p:nvSpPr>
          <p:spPr>
            <a:xfrm>
              <a:off x="611318" y="4713192"/>
              <a:ext cx="47276" cy="47276"/>
            </a:xfrm>
            <a:custGeom>
              <a:avLst/>
              <a:gdLst>
                <a:gd name="connsiteX0" fmla="*/ 64770 w 57150"/>
                <a:gd name="connsiteY0" fmla="*/ 32385 h 57150"/>
                <a:gd name="connsiteX1" fmla="*/ 32385 w 57150"/>
                <a:gd name="connsiteY1" fmla="*/ 64770 h 57150"/>
                <a:gd name="connsiteX2" fmla="*/ 0 w 57150"/>
                <a:gd name="connsiteY2" fmla="*/ 32385 h 57150"/>
                <a:gd name="connsiteX3" fmla="*/ 32385 w 57150"/>
                <a:gd name="connsiteY3" fmla="*/ 0 h 57150"/>
                <a:gd name="connsiteX4" fmla="*/ 64770 w 57150"/>
                <a:gd name="connsiteY4" fmla="*/ 3238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64770" y="32385"/>
                  </a:moveTo>
                  <a:cubicBezTo>
                    <a:pt x="64770" y="50271"/>
                    <a:pt x="50271" y="64770"/>
                    <a:pt x="32385" y="64770"/>
                  </a:cubicBezTo>
                  <a:cubicBezTo>
                    <a:pt x="14499" y="64770"/>
                    <a:pt x="0" y="50271"/>
                    <a:pt x="0" y="32385"/>
                  </a:cubicBezTo>
                  <a:cubicBezTo>
                    <a:pt x="0" y="14499"/>
                    <a:pt x="14499" y="0"/>
                    <a:pt x="32385" y="0"/>
                  </a:cubicBezTo>
                  <a:cubicBezTo>
                    <a:pt x="50271" y="0"/>
                    <a:pt x="64770" y="14499"/>
                    <a:pt x="64770" y="32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6" name="Freeform: Shape 2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363346" y="5983151"/>
            <a:ext cx="222071" cy="222071"/>
          </a:xfrm>
          <a:custGeom>
            <a:avLst/>
            <a:gdLst>
              <a:gd name="connsiteX0" fmla="*/ 163830 w 161925"/>
              <a:gd name="connsiteY0" fmla="*/ 81915 h 161925"/>
              <a:gd name="connsiteX1" fmla="*/ 81915 w 161925"/>
              <a:gd name="connsiteY1" fmla="*/ 163830 h 161925"/>
              <a:gd name="connsiteX2" fmla="*/ 0 w 161925"/>
              <a:gd name="connsiteY2" fmla="*/ 81915 h 161925"/>
              <a:gd name="connsiteX3" fmla="*/ 81915 w 161925"/>
              <a:gd name="connsiteY3" fmla="*/ 0 h 161925"/>
              <a:gd name="connsiteX4" fmla="*/ 163830 w 161925"/>
              <a:gd name="connsiteY4" fmla="*/ 8191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5" h="161925">
                <a:moveTo>
                  <a:pt x="163830" y="81915"/>
                </a:moveTo>
                <a:cubicBezTo>
                  <a:pt x="163830" y="127155"/>
                  <a:pt x="127155" y="163830"/>
                  <a:pt x="81915" y="163830"/>
                </a:cubicBezTo>
                <a:cubicBezTo>
                  <a:pt x="36675" y="163830"/>
                  <a:pt x="0" y="127155"/>
                  <a:pt x="0" y="81915"/>
                </a:cubicBezTo>
                <a:cubicBezTo>
                  <a:pt x="0" y="36675"/>
                  <a:pt x="36675" y="0"/>
                  <a:pt x="81915" y="0"/>
                </a:cubicBezTo>
                <a:cubicBezTo>
                  <a:pt x="127155" y="0"/>
                  <a:pt x="163830" y="36675"/>
                  <a:pt x="163830" y="8191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: Shape 2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500000">
            <a:off x="-317678" y="-382936"/>
            <a:ext cx="1723883" cy="1825288"/>
          </a:xfrm>
          <a:custGeom>
            <a:avLst/>
            <a:gdLst>
              <a:gd name="connsiteX0" fmla="*/ 789532 w 809625"/>
              <a:gd name="connsiteY0" fmla="*/ 631363 h 857250"/>
              <a:gd name="connsiteX1" fmla="*/ 777149 w 809625"/>
              <a:gd name="connsiteY1" fmla="*/ 807576 h 857250"/>
              <a:gd name="connsiteX2" fmla="*/ 608557 w 809625"/>
              <a:gd name="connsiteY2" fmla="*/ 859011 h 857250"/>
              <a:gd name="connsiteX3" fmla="*/ 411389 w 809625"/>
              <a:gd name="connsiteY3" fmla="*/ 750426 h 857250"/>
              <a:gd name="connsiteX4" fmla="*/ 198029 w 809625"/>
              <a:gd name="connsiteY4" fmla="*/ 785668 h 857250"/>
              <a:gd name="connsiteX5" fmla="*/ 4672 w 809625"/>
              <a:gd name="connsiteY5" fmla="*/ 558973 h 857250"/>
              <a:gd name="connsiteX6" fmla="*/ 257084 w 809625"/>
              <a:gd name="connsiteY6" fmla="*/ 47480 h 857250"/>
              <a:gd name="connsiteX7" fmla="*/ 543787 w 809625"/>
              <a:gd name="connsiteY7" fmla="*/ 237980 h 857250"/>
              <a:gd name="connsiteX8" fmla="*/ 789532 w 809625"/>
              <a:gd name="connsiteY8" fmla="*/ 631363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625" h="857250">
                <a:moveTo>
                  <a:pt x="789532" y="631363"/>
                </a:moveTo>
                <a:cubicBezTo>
                  <a:pt x="820964" y="685655"/>
                  <a:pt x="816202" y="758998"/>
                  <a:pt x="777149" y="807576"/>
                </a:cubicBezTo>
                <a:cubicBezTo>
                  <a:pt x="738097" y="856153"/>
                  <a:pt x="667612" y="878061"/>
                  <a:pt x="608557" y="859011"/>
                </a:cubicBezTo>
                <a:cubicBezTo>
                  <a:pt x="536167" y="836151"/>
                  <a:pt x="485684" y="762808"/>
                  <a:pt x="411389" y="750426"/>
                </a:cubicBezTo>
                <a:cubicBezTo>
                  <a:pt x="339952" y="738995"/>
                  <a:pt x="270419" y="787573"/>
                  <a:pt x="198029" y="785668"/>
                </a:cubicBezTo>
                <a:cubicBezTo>
                  <a:pt x="90397" y="781858"/>
                  <a:pt x="19912" y="666605"/>
                  <a:pt x="4672" y="558973"/>
                </a:cubicBezTo>
                <a:cubicBezTo>
                  <a:pt x="-23903" y="358948"/>
                  <a:pt x="80872" y="146540"/>
                  <a:pt x="257084" y="47480"/>
                </a:cubicBezTo>
                <a:cubicBezTo>
                  <a:pt x="465682" y="-69677"/>
                  <a:pt x="597127" y="43670"/>
                  <a:pt x="543787" y="237980"/>
                </a:cubicBezTo>
                <a:cubicBezTo>
                  <a:pt x="469492" y="511348"/>
                  <a:pt x="670469" y="428480"/>
                  <a:pt x="789532" y="631363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29" name="Group 2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0568473" y="2411352"/>
            <a:ext cx="891692" cy="365187"/>
            <a:chOff x="1504335" y="5076825"/>
            <a:chExt cx="790447" cy="323722"/>
          </a:xfrm>
        </p:grpSpPr>
        <p:grpSp>
          <p:nvGrpSpPr>
            <p:cNvPr id="30" name="Group 29"/>
            <p:cNvGrpSpPr/>
            <p:nvPr/>
          </p:nvGrpSpPr>
          <p:grpSpPr>
            <a:xfrm>
              <a:off x="1504335" y="5076825"/>
              <a:ext cx="323722" cy="323722"/>
              <a:chOff x="1504335" y="4999703"/>
              <a:chExt cx="400844" cy="400844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1504335" y="4999703"/>
                <a:ext cx="400844" cy="400844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5" name="Freeform 25"/>
              <p:cNvSpPr>
                <a:spLocks noChangeArrowheads="1"/>
              </p:cNvSpPr>
              <p:nvPr/>
            </p:nvSpPr>
            <p:spPr bwMode="auto">
              <a:xfrm>
                <a:off x="1651403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971060" y="5076825"/>
              <a:ext cx="323722" cy="323722"/>
              <a:chOff x="1971060" y="4999703"/>
              <a:chExt cx="400844" cy="400844"/>
            </a:xfrm>
          </p:grpSpPr>
          <p:sp>
            <p:nvSpPr>
              <p:cNvPr id="32" name="Oval 31"/>
              <p:cNvSpPr/>
              <p:nvPr/>
            </p:nvSpPr>
            <p:spPr>
              <a:xfrm flipH="1">
                <a:off x="1971060" y="4999703"/>
                <a:ext cx="400844" cy="400844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>
                <a:outerShdw blurRad="342900" dist="38100" dir="5400000" algn="t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3" name="Freeform 25"/>
              <p:cNvSpPr>
                <a:spLocks noChangeArrowheads="1"/>
              </p:cNvSpPr>
              <p:nvPr/>
            </p:nvSpPr>
            <p:spPr bwMode="auto">
              <a:xfrm flipH="1">
                <a:off x="2142689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Rectangle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9886" y="1491239"/>
            <a:ext cx="4105322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学习目标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44500" y="2334895"/>
            <a:ext cx="8043545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1. </a:t>
            </a:r>
            <a:r>
              <a:rPr lang="zh-CN" altLang="en-US" sz="24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能够听懂，会说，并初步运用本课重点词汇</a:t>
            </a:r>
            <a:r>
              <a:rPr lang="en-US" altLang="zh-CN" sz="24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parent,north,south,west,east,rode</a:t>
            </a:r>
            <a:endParaRPr lang="en-US" sz="24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2. </a:t>
            </a:r>
            <a:r>
              <a:rPr lang="zh-CN" altLang="en-US" sz="24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能够多运用本课关键句型讨论旅行经历</a:t>
            </a:r>
            <a:endParaRPr lang="zh-CN" altLang="en-US" sz="24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It’s in the west of China. I went there last year.</a:t>
            </a:r>
            <a:endParaRPr lang="en-US" altLang="zh-CN" sz="24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I visited...</a:t>
            </a:r>
            <a:endParaRPr lang="en-US" sz="24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9" name="Freeform 1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2923779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Freeform 1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4044778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Freeform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5165777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3" name="图片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5631" y="850109"/>
            <a:ext cx="1333675" cy="812431"/>
          </a:xfrm>
          <a:prstGeom prst="rect">
            <a:avLst/>
          </a:prstGeom>
        </p:spPr>
      </p:pic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21" name="Freeform: Shape 2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900000">
            <a:off x="10107376" y="3727086"/>
            <a:ext cx="2705577" cy="3054683"/>
          </a:xfrm>
          <a:custGeom>
            <a:avLst/>
            <a:gdLst>
              <a:gd name="connsiteX0" fmla="*/ 428008 w 1181100"/>
              <a:gd name="connsiteY0" fmla="*/ 784512 h 1333500"/>
              <a:gd name="connsiteX1" fmla="*/ 515638 w 1181100"/>
              <a:gd name="connsiteY1" fmla="*/ 1062643 h 1333500"/>
              <a:gd name="connsiteX2" fmla="*/ 895685 w 1181100"/>
              <a:gd name="connsiteY2" fmla="*/ 1340772 h 1333500"/>
              <a:gd name="connsiteX3" fmla="*/ 1177626 w 1181100"/>
              <a:gd name="connsiteY3" fmla="*/ 1001683 h 1333500"/>
              <a:gd name="connsiteX4" fmla="*/ 1035703 w 1181100"/>
              <a:gd name="connsiteY4" fmla="*/ 719743 h 1333500"/>
              <a:gd name="connsiteX5" fmla="*/ 1045228 w 1181100"/>
              <a:gd name="connsiteY5" fmla="*/ 456852 h 1333500"/>
              <a:gd name="connsiteX6" fmla="*/ 1074755 w 1181100"/>
              <a:gd name="connsiteY6" fmla="*/ 193962 h 1333500"/>
              <a:gd name="connsiteX7" fmla="*/ 914735 w 1181100"/>
              <a:gd name="connsiteY7" fmla="*/ 2510 h 1333500"/>
              <a:gd name="connsiteX8" fmla="*/ 568978 w 1181100"/>
              <a:gd name="connsiteY8" fmla="*/ 185390 h 1333500"/>
              <a:gd name="connsiteX9" fmla="*/ 336568 w 1181100"/>
              <a:gd name="connsiteY9" fmla="*/ 253970 h 1333500"/>
              <a:gd name="connsiteX10" fmla="*/ 106063 w 1181100"/>
              <a:gd name="connsiteY10" fmla="*/ 329217 h 1333500"/>
              <a:gd name="connsiteX11" fmla="*/ 107968 w 1181100"/>
              <a:gd name="connsiteY11" fmla="*/ 654972 h 1333500"/>
              <a:gd name="connsiteX12" fmla="*/ 428008 w 1181100"/>
              <a:gd name="connsiteY12" fmla="*/ 784512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333500">
                <a:moveTo>
                  <a:pt x="428008" y="784512"/>
                </a:moveTo>
                <a:cubicBezTo>
                  <a:pt x="474680" y="870237"/>
                  <a:pt x="481348" y="971202"/>
                  <a:pt x="515638" y="1062643"/>
                </a:cubicBezTo>
                <a:cubicBezTo>
                  <a:pt x="573740" y="1219805"/>
                  <a:pt x="728045" y="1347440"/>
                  <a:pt x="895685" y="1340772"/>
                </a:cubicBezTo>
                <a:cubicBezTo>
                  <a:pt x="1063326" y="1334105"/>
                  <a:pt x="1215726" y="1164560"/>
                  <a:pt x="1177626" y="1001683"/>
                </a:cubicBezTo>
                <a:cubicBezTo>
                  <a:pt x="1152861" y="898812"/>
                  <a:pt x="1066183" y="820708"/>
                  <a:pt x="1035703" y="719743"/>
                </a:cubicBezTo>
                <a:cubicBezTo>
                  <a:pt x="1009985" y="634970"/>
                  <a:pt x="1025226" y="543530"/>
                  <a:pt x="1045228" y="456852"/>
                </a:cubicBezTo>
                <a:cubicBezTo>
                  <a:pt x="1064278" y="370175"/>
                  <a:pt x="1087138" y="281592"/>
                  <a:pt x="1074755" y="193962"/>
                </a:cubicBezTo>
                <a:cubicBezTo>
                  <a:pt x="1061420" y="106332"/>
                  <a:pt x="1002365" y="17750"/>
                  <a:pt x="914735" y="2510"/>
                </a:cubicBezTo>
                <a:cubicBezTo>
                  <a:pt x="782338" y="-20350"/>
                  <a:pt x="686135" y="118715"/>
                  <a:pt x="568978" y="185390"/>
                </a:cubicBezTo>
                <a:cubicBezTo>
                  <a:pt x="498493" y="225395"/>
                  <a:pt x="416578" y="239683"/>
                  <a:pt x="336568" y="253970"/>
                </a:cubicBezTo>
                <a:cubicBezTo>
                  <a:pt x="256558" y="268258"/>
                  <a:pt x="174643" y="285402"/>
                  <a:pt x="106063" y="329217"/>
                </a:cubicBezTo>
                <a:cubicBezTo>
                  <a:pt x="-12999" y="406370"/>
                  <a:pt x="-56815" y="598775"/>
                  <a:pt x="107968" y="654972"/>
                </a:cubicBezTo>
                <a:cubicBezTo>
                  <a:pt x="230840" y="696883"/>
                  <a:pt x="347045" y="635922"/>
                  <a:pt x="428008" y="78451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521749" y="1490894"/>
            <a:ext cx="4821382" cy="771896"/>
          </a:xfrm>
          <a:prstGeom prst="rect">
            <a:avLst/>
          </a:prstGeom>
          <a:solidFill>
            <a:schemeClr val="accent3">
              <a:alpha val="29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: Shape 1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6652494" y="549274"/>
            <a:ext cx="5843673" cy="6308727"/>
          </a:xfrm>
          <a:custGeom>
            <a:avLst/>
            <a:gdLst>
              <a:gd name="connsiteX0" fmla="*/ 2288427 w 5843673"/>
              <a:gd name="connsiteY0" fmla="*/ 794 h 6308726"/>
              <a:gd name="connsiteX1" fmla="*/ 4641439 w 5843673"/>
              <a:gd name="connsiteY1" fmla="*/ 581088 h 6308726"/>
              <a:gd name="connsiteX2" fmla="*/ 5696574 w 5843673"/>
              <a:gd name="connsiteY2" fmla="*/ 337126 h 6308726"/>
              <a:gd name="connsiteX3" fmla="*/ 5843673 w 5843673"/>
              <a:gd name="connsiteY3" fmla="*/ 324217 h 6308726"/>
              <a:gd name="connsiteX4" fmla="*/ 5843673 w 5843673"/>
              <a:gd name="connsiteY4" fmla="*/ 6308726 h 6308726"/>
              <a:gd name="connsiteX5" fmla="*/ 0 w 5843673"/>
              <a:gd name="connsiteY5" fmla="*/ 6308726 h 6308726"/>
              <a:gd name="connsiteX6" fmla="*/ 1794 w 5843673"/>
              <a:gd name="connsiteY6" fmla="*/ 6216854 h 6308726"/>
              <a:gd name="connsiteX7" fmla="*/ 169011 w 5843673"/>
              <a:gd name="connsiteY7" fmla="*/ 5497469 h 6308726"/>
              <a:gd name="connsiteX8" fmla="*/ 963747 w 5843673"/>
              <a:gd name="connsiteY8" fmla="*/ 4220418 h 6308726"/>
              <a:gd name="connsiteX9" fmla="*/ 1895503 w 5843673"/>
              <a:gd name="connsiteY9" fmla="*/ 49436 h 6308726"/>
              <a:gd name="connsiteX10" fmla="*/ 2288427 w 5843673"/>
              <a:gd name="connsiteY10" fmla="*/ 794 h 630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43673" h="6308726">
                <a:moveTo>
                  <a:pt x="2288427" y="794"/>
                </a:moveTo>
                <a:cubicBezTo>
                  <a:pt x="3124170" y="31968"/>
                  <a:pt x="3456878" y="969546"/>
                  <a:pt x="4641439" y="581088"/>
                </a:cubicBezTo>
                <a:cubicBezTo>
                  <a:pt x="5013970" y="457767"/>
                  <a:pt x="5365787" y="378187"/>
                  <a:pt x="5696574" y="337126"/>
                </a:cubicBezTo>
                <a:lnTo>
                  <a:pt x="5843673" y="324217"/>
                </a:lnTo>
                <a:lnTo>
                  <a:pt x="5843673" y="6308726"/>
                </a:lnTo>
                <a:lnTo>
                  <a:pt x="0" y="6308726"/>
                </a:lnTo>
                <a:lnTo>
                  <a:pt x="1794" y="6216854"/>
                </a:lnTo>
                <a:cubicBezTo>
                  <a:pt x="18929" y="5931340"/>
                  <a:pt x="90223" y="5675599"/>
                  <a:pt x="169011" y="5497469"/>
                </a:cubicBezTo>
                <a:cubicBezTo>
                  <a:pt x="322477" y="5152174"/>
                  <a:pt x="821243" y="4565713"/>
                  <a:pt x="963747" y="4220418"/>
                </a:cubicBezTo>
                <a:cubicBezTo>
                  <a:pt x="1446067" y="3063941"/>
                  <a:pt x="-894" y="559164"/>
                  <a:pt x="1895503" y="49436"/>
                </a:cubicBezTo>
                <a:cubicBezTo>
                  <a:pt x="2039377" y="10385"/>
                  <a:pt x="2169035" y="-3660"/>
                  <a:pt x="2288427" y="794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23" name="Group 2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973036" y="1357785"/>
            <a:ext cx="387220" cy="285107"/>
            <a:chOff x="356813" y="4713192"/>
            <a:chExt cx="301781" cy="222199"/>
          </a:xfrm>
          <a:solidFill>
            <a:schemeClr val="accent3">
              <a:alpha val="40000"/>
            </a:schemeClr>
          </a:solidFill>
        </p:grpSpPr>
        <p:sp>
          <p:nvSpPr>
            <p:cNvPr id="24" name="Freeform: Shape 23"/>
            <p:cNvSpPr/>
            <p:nvPr/>
          </p:nvSpPr>
          <p:spPr>
            <a:xfrm>
              <a:off x="356813" y="4817200"/>
              <a:ext cx="118191" cy="118191"/>
            </a:xfrm>
            <a:custGeom>
              <a:avLst/>
              <a:gdLst>
                <a:gd name="connsiteX0" fmla="*/ 142875 w 142875"/>
                <a:gd name="connsiteY0" fmla="*/ 71437 h 142875"/>
                <a:gd name="connsiteX1" fmla="*/ 71438 w 142875"/>
                <a:gd name="connsiteY1" fmla="*/ 142875 h 142875"/>
                <a:gd name="connsiteX2" fmla="*/ 0 w 142875"/>
                <a:gd name="connsiteY2" fmla="*/ 71437 h 142875"/>
                <a:gd name="connsiteX3" fmla="*/ 71438 w 142875"/>
                <a:gd name="connsiteY3" fmla="*/ 0 h 142875"/>
                <a:gd name="connsiteX4" fmla="*/ 142875 w 142875"/>
                <a:gd name="connsiteY4" fmla="*/ 7143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2875" y="71437"/>
                  </a:moveTo>
                  <a:cubicBezTo>
                    <a:pt x="142875" y="110891"/>
                    <a:pt x="110892" y="142875"/>
                    <a:pt x="71438" y="142875"/>
                  </a:cubicBezTo>
                  <a:cubicBezTo>
                    <a:pt x="31984" y="142875"/>
                    <a:pt x="0" y="110891"/>
                    <a:pt x="0" y="71437"/>
                  </a:cubicBezTo>
                  <a:cubicBezTo>
                    <a:pt x="0" y="31983"/>
                    <a:pt x="31984" y="0"/>
                    <a:pt x="71438" y="0"/>
                  </a:cubicBezTo>
                  <a:cubicBezTo>
                    <a:pt x="110892" y="0"/>
                    <a:pt x="142875" y="31983"/>
                    <a:pt x="142875" y="714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25" name="Freeform: Shape 24"/>
            <p:cNvSpPr/>
            <p:nvPr/>
          </p:nvSpPr>
          <p:spPr>
            <a:xfrm>
              <a:off x="611318" y="4713192"/>
              <a:ext cx="47276" cy="47276"/>
            </a:xfrm>
            <a:custGeom>
              <a:avLst/>
              <a:gdLst>
                <a:gd name="connsiteX0" fmla="*/ 64770 w 57150"/>
                <a:gd name="connsiteY0" fmla="*/ 32385 h 57150"/>
                <a:gd name="connsiteX1" fmla="*/ 32385 w 57150"/>
                <a:gd name="connsiteY1" fmla="*/ 64770 h 57150"/>
                <a:gd name="connsiteX2" fmla="*/ 0 w 57150"/>
                <a:gd name="connsiteY2" fmla="*/ 32385 h 57150"/>
                <a:gd name="connsiteX3" fmla="*/ 32385 w 57150"/>
                <a:gd name="connsiteY3" fmla="*/ 0 h 57150"/>
                <a:gd name="connsiteX4" fmla="*/ 64770 w 57150"/>
                <a:gd name="connsiteY4" fmla="*/ 3238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64770" y="32385"/>
                  </a:moveTo>
                  <a:cubicBezTo>
                    <a:pt x="64770" y="50271"/>
                    <a:pt x="50271" y="64770"/>
                    <a:pt x="32385" y="64770"/>
                  </a:cubicBezTo>
                  <a:cubicBezTo>
                    <a:pt x="14499" y="64770"/>
                    <a:pt x="0" y="50271"/>
                    <a:pt x="0" y="32385"/>
                  </a:cubicBezTo>
                  <a:cubicBezTo>
                    <a:pt x="0" y="14499"/>
                    <a:pt x="14499" y="0"/>
                    <a:pt x="32385" y="0"/>
                  </a:cubicBezTo>
                  <a:cubicBezTo>
                    <a:pt x="50271" y="0"/>
                    <a:pt x="64770" y="14499"/>
                    <a:pt x="64770" y="32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6" name="Freeform: Shape 2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363346" y="5983151"/>
            <a:ext cx="222071" cy="222071"/>
          </a:xfrm>
          <a:custGeom>
            <a:avLst/>
            <a:gdLst>
              <a:gd name="connsiteX0" fmla="*/ 163830 w 161925"/>
              <a:gd name="connsiteY0" fmla="*/ 81915 h 161925"/>
              <a:gd name="connsiteX1" fmla="*/ 81915 w 161925"/>
              <a:gd name="connsiteY1" fmla="*/ 163830 h 161925"/>
              <a:gd name="connsiteX2" fmla="*/ 0 w 161925"/>
              <a:gd name="connsiteY2" fmla="*/ 81915 h 161925"/>
              <a:gd name="connsiteX3" fmla="*/ 81915 w 161925"/>
              <a:gd name="connsiteY3" fmla="*/ 0 h 161925"/>
              <a:gd name="connsiteX4" fmla="*/ 163830 w 161925"/>
              <a:gd name="connsiteY4" fmla="*/ 8191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5" h="161925">
                <a:moveTo>
                  <a:pt x="163830" y="81915"/>
                </a:moveTo>
                <a:cubicBezTo>
                  <a:pt x="163830" y="127155"/>
                  <a:pt x="127155" y="163830"/>
                  <a:pt x="81915" y="163830"/>
                </a:cubicBezTo>
                <a:cubicBezTo>
                  <a:pt x="36675" y="163830"/>
                  <a:pt x="0" y="127155"/>
                  <a:pt x="0" y="81915"/>
                </a:cubicBezTo>
                <a:cubicBezTo>
                  <a:pt x="0" y="36675"/>
                  <a:pt x="36675" y="0"/>
                  <a:pt x="81915" y="0"/>
                </a:cubicBezTo>
                <a:cubicBezTo>
                  <a:pt x="127155" y="0"/>
                  <a:pt x="163830" y="36675"/>
                  <a:pt x="163830" y="8191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: Shape 2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500000">
            <a:off x="-317678" y="-382936"/>
            <a:ext cx="1723883" cy="1825288"/>
          </a:xfrm>
          <a:custGeom>
            <a:avLst/>
            <a:gdLst>
              <a:gd name="connsiteX0" fmla="*/ 789532 w 809625"/>
              <a:gd name="connsiteY0" fmla="*/ 631363 h 857250"/>
              <a:gd name="connsiteX1" fmla="*/ 777149 w 809625"/>
              <a:gd name="connsiteY1" fmla="*/ 807576 h 857250"/>
              <a:gd name="connsiteX2" fmla="*/ 608557 w 809625"/>
              <a:gd name="connsiteY2" fmla="*/ 859011 h 857250"/>
              <a:gd name="connsiteX3" fmla="*/ 411389 w 809625"/>
              <a:gd name="connsiteY3" fmla="*/ 750426 h 857250"/>
              <a:gd name="connsiteX4" fmla="*/ 198029 w 809625"/>
              <a:gd name="connsiteY4" fmla="*/ 785668 h 857250"/>
              <a:gd name="connsiteX5" fmla="*/ 4672 w 809625"/>
              <a:gd name="connsiteY5" fmla="*/ 558973 h 857250"/>
              <a:gd name="connsiteX6" fmla="*/ 257084 w 809625"/>
              <a:gd name="connsiteY6" fmla="*/ 47480 h 857250"/>
              <a:gd name="connsiteX7" fmla="*/ 543787 w 809625"/>
              <a:gd name="connsiteY7" fmla="*/ 237980 h 857250"/>
              <a:gd name="connsiteX8" fmla="*/ 789532 w 809625"/>
              <a:gd name="connsiteY8" fmla="*/ 631363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625" h="857250">
                <a:moveTo>
                  <a:pt x="789532" y="631363"/>
                </a:moveTo>
                <a:cubicBezTo>
                  <a:pt x="820964" y="685655"/>
                  <a:pt x="816202" y="758998"/>
                  <a:pt x="777149" y="807576"/>
                </a:cubicBezTo>
                <a:cubicBezTo>
                  <a:pt x="738097" y="856153"/>
                  <a:pt x="667612" y="878061"/>
                  <a:pt x="608557" y="859011"/>
                </a:cubicBezTo>
                <a:cubicBezTo>
                  <a:pt x="536167" y="836151"/>
                  <a:pt x="485684" y="762808"/>
                  <a:pt x="411389" y="750426"/>
                </a:cubicBezTo>
                <a:cubicBezTo>
                  <a:pt x="339952" y="738995"/>
                  <a:pt x="270419" y="787573"/>
                  <a:pt x="198029" y="785668"/>
                </a:cubicBezTo>
                <a:cubicBezTo>
                  <a:pt x="90397" y="781858"/>
                  <a:pt x="19912" y="666605"/>
                  <a:pt x="4672" y="558973"/>
                </a:cubicBezTo>
                <a:cubicBezTo>
                  <a:pt x="-23903" y="358948"/>
                  <a:pt x="80872" y="146540"/>
                  <a:pt x="257084" y="47480"/>
                </a:cubicBezTo>
                <a:cubicBezTo>
                  <a:pt x="465682" y="-69677"/>
                  <a:pt x="597127" y="43670"/>
                  <a:pt x="543787" y="237980"/>
                </a:cubicBezTo>
                <a:cubicBezTo>
                  <a:pt x="469492" y="511348"/>
                  <a:pt x="670469" y="428480"/>
                  <a:pt x="789532" y="631363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29" name="Group 2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0568473" y="2411352"/>
            <a:ext cx="891692" cy="365187"/>
            <a:chOff x="1504335" y="5076825"/>
            <a:chExt cx="790447" cy="323722"/>
          </a:xfrm>
        </p:grpSpPr>
        <p:grpSp>
          <p:nvGrpSpPr>
            <p:cNvPr id="30" name="Group 29"/>
            <p:cNvGrpSpPr/>
            <p:nvPr/>
          </p:nvGrpSpPr>
          <p:grpSpPr>
            <a:xfrm>
              <a:off x="1504335" y="5076825"/>
              <a:ext cx="323722" cy="323722"/>
              <a:chOff x="1504335" y="4999703"/>
              <a:chExt cx="400844" cy="400844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1504335" y="4999703"/>
                <a:ext cx="400844" cy="400844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5" name="Freeform 25"/>
              <p:cNvSpPr>
                <a:spLocks noChangeArrowheads="1"/>
              </p:cNvSpPr>
              <p:nvPr/>
            </p:nvSpPr>
            <p:spPr bwMode="auto">
              <a:xfrm>
                <a:off x="1651403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971060" y="5076825"/>
              <a:ext cx="323722" cy="323722"/>
              <a:chOff x="1971060" y="4999703"/>
              <a:chExt cx="400844" cy="400844"/>
            </a:xfrm>
          </p:grpSpPr>
          <p:sp>
            <p:nvSpPr>
              <p:cNvPr id="32" name="Oval 31"/>
              <p:cNvSpPr/>
              <p:nvPr/>
            </p:nvSpPr>
            <p:spPr>
              <a:xfrm flipH="1">
                <a:off x="1971060" y="4999703"/>
                <a:ext cx="400844" cy="400844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>
                <a:outerShdw blurRad="342900" dist="38100" dir="5400000" algn="t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3" name="Freeform 25"/>
              <p:cNvSpPr>
                <a:spLocks noChangeArrowheads="1"/>
              </p:cNvSpPr>
              <p:nvPr/>
            </p:nvSpPr>
            <p:spPr bwMode="auto">
              <a:xfrm flipH="1">
                <a:off x="2142689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Rectangle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9886" y="1491239"/>
            <a:ext cx="4105322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复习</a:t>
            </a:r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unite 1 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的内容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44500" y="2334895"/>
            <a:ext cx="804354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Where did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Lingling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go?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When did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Lingling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go there?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How did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Lingling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go there?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What did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Lingling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do?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Who did </a:t>
            </a: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Lingling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go with?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9" name="Freeform 1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2923779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Freeform 1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4044778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Freeform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5165777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3" name="图片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5631" y="850109"/>
            <a:ext cx="1333675" cy="812431"/>
          </a:xfrm>
          <a:prstGeom prst="rect">
            <a:avLst/>
          </a:prstGeom>
        </p:spPr>
      </p:pic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21" name="Freeform: Shape 2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900000">
            <a:off x="10107376" y="3727086"/>
            <a:ext cx="2705577" cy="3054683"/>
          </a:xfrm>
          <a:custGeom>
            <a:avLst/>
            <a:gdLst>
              <a:gd name="connsiteX0" fmla="*/ 428008 w 1181100"/>
              <a:gd name="connsiteY0" fmla="*/ 784512 h 1333500"/>
              <a:gd name="connsiteX1" fmla="*/ 515638 w 1181100"/>
              <a:gd name="connsiteY1" fmla="*/ 1062643 h 1333500"/>
              <a:gd name="connsiteX2" fmla="*/ 895685 w 1181100"/>
              <a:gd name="connsiteY2" fmla="*/ 1340772 h 1333500"/>
              <a:gd name="connsiteX3" fmla="*/ 1177626 w 1181100"/>
              <a:gd name="connsiteY3" fmla="*/ 1001683 h 1333500"/>
              <a:gd name="connsiteX4" fmla="*/ 1035703 w 1181100"/>
              <a:gd name="connsiteY4" fmla="*/ 719743 h 1333500"/>
              <a:gd name="connsiteX5" fmla="*/ 1045228 w 1181100"/>
              <a:gd name="connsiteY5" fmla="*/ 456852 h 1333500"/>
              <a:gd name="connsiteX6" fmla="*/ 1074755 w 1181100"/>
              <a:gd name="connsiteY6" fmla="*/ 193962 h 1333500"/>
              <a:gd name="connsiteX7" fmla="*/ 914735 w 1181100"/>
              <a:gd name="connsiteY7" fmla="*/ 2510 h 1333500"/>
              <a:gd name="connsiteX8" fmla="*/ 568978 w 1181100"/>
              <a:gd name="connsiteY8" fmla="*/ 185390 h 1333500"/>
              <a:gd name="connsiteX9" fmla="*/ 336568 w 1181100"/>
              <a:gd name="connsiteY9" fmla="*/ 253970 h 1333500"/>
              <a:gd name="connsiteX10" fmla="*/ 106063 w 1181100"/>
              <a:gd name="connsiteY10" fmla="*/ 329217 h 1333500"/>
              <a:gd name="connsiteX11" fmla="*/ 107968 w 1181100"/>
              <a:gd name="connsiteY11" fmla="*/ 654972 h 1333500"/>
              <a:gd name="connsiteX12" fmla="*/ 428008 w 1181100"/>
              <a:gd name="connsiteY12" fmla="*/ 784512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333500">
                <a:moveTo>
                  <a:pt x="428008" y="784512"/>
                </a:moveTo>
                <a:cubicBezTo>
                  <a:pt x="474680" y="870237"/>
                  <a:pt x="481348" y="971202"/>
                  <a:pt x="515638" y="1062643"/>
                </a:cubicBezTo>
                <a:cubicBezTo>
                  <a:pt x="573740" y="1219805"/>
                  <a:pt x="728045" y="1347440"/>
                  <a:pt x="895685" y="1340772"/>
                </a:cubicBezTo>
                <a:cubicBezTo>
                  <a:pt x="1063326" y="1334105"/>
                  <a:pt x="1215726" y="1164560"/>
                  <a:pt x="1177626" y="1001683"/>
                </a:cubicBezTo>
                <a:cubicBezTo>
                  <a:pt x="1152861" y="898812"/>
                  <a:pt x="1066183" y="820708"/>
                  <a:pt x="1035703" y="719743"/>
                </a:cubicBezTo>
                <a:cubicBezTo>
                  <a:pt x="1009985" y="634970"/>
                  <a:pt x="1025226" y="543530"/>
                  <a:pt x="1045228" y="456852"/>
                </a:cubicBezTo>
                <a:cubicBezTo>
                  <a:pt x="1064278" y="370175"/>
                  <a:pt x="1087138" y="281592"/>
                  <a:pt x="1074755" y="193962"/>
                </a:cubicBezTo>
                <a:cubicBezTo>
                  <a:pt x="1061420" y="106332"/>
                  <a:pt x="1002365" y="17750"/>
                  <a:pt x="914735" y="2510"/>
                </a:cubicBezTo>
                <a:cubicBezTo>
                  <a:pt x="782338" y="-20350"/>
                  <a:pt x="686135" y="118715"/>
                  <a:pt x="568978" y="185390"/>
                </a:cubicBezTo>
                <a:cubicBezTo>
                  <a:pt x="498493" y="225395"/>
                  <a:pt x="416578" y="239683"/>
                  <a:pt x="336568" y="253970"/>
                </a:cubicBezTo>
                <a:cubicBezTo>
                  <a:pt x="256558" y="268258"/>
                  <a:pt x="174643" y="285402"/>
                  <a:pt x="106063" y="329217"/>
                </a:cubicBezTo>
                <a:cubicBezTo>
                  <a:pt x="-12999" y="406370"/>
                  <a:pt x="-56815" y="598775"/>
                  <a:pt x="107968" y="654972"/>
                </a:cubicBezTo>
                <a:cubicBezTo>
                  <a:pt x="230840" y="696883"/>
                  <a:pt x="347045" y="635922"/>
                  <a:pt x="428008" y="78451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51065" y="3265805"/>
            <a:ext cx="2119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Travel</a:t>
            </a:r>
            <a:endParaRPr lang="en-US" altLang="zh-CN" sz="4000"/>
          </a:p>
        </p:txBody>
      </p:sp>
      <p:sp>
        <p:nvSpPr>
          <p:cNvPr id="6" name="右大括号 5"/>
          <p:cNvSpPr/>
          <p:nvPr/>
        </p:nvSpPr>
        <p:spPr>
          <a:xfrm>
            <a:off x="5790565" y="2555875"/>
            <a:ext cx="679450" cy="2667635"/>
          </a:xfrm>
          <a:prstGeom prst="rightBrace">
            <a:avLst/>
          </a:prstGeom>
          <a:ln w="28575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521749" y="1490894"/>
            <a:ext cx="4821382" cy="771896"/>
          </a:xfrm>
          <a:prstGeom prst="rect">
            <a:avLst/>
          </a:prstGeom>
          <a:solidFill>
            <a:schemeClr val="accent3">
              <a:alpha val="29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: Shape 1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6652494" y="549274"/>
            <a:ext cx="5843673" cy="6308727"/>
          </a:xfrm>
          <a:custGeom>
            <a:avLst/>
            <a:gdLst>
              <a:gd name="connsiteX0" fmla="*/ 2288427 w 5843673"/>
              <a:gd name="connsiteY0" fmla="*/ 794 h 6308726"/>
              <a:gd name="connsiteX1" fmla="*/ 4641439 w 5843673"/>
              <a:gd name="connsiteY1" fmla="*/ 581088 h 6308726"/>
              <a:gd name="connsiteX2" fmla="*/ 5696574 w 5843673"/>
              <a:gd name="connsiteY2" fmla="*/ 337126 h 6308726"/>
              <a:gd name="connsiteX3" fmla="*/ 5843673 w 5843673"/>
              <a:gd name="connsiteY3" fmla="*/ 324217 h 6308726"/>
              <a:gd name="connsiteX4" fmla="*/ 5843673 w 5843673"/>
              <a:gd name="connsiteY4" fmla="*/ 6308726 h 6308726"/>
              <a:gd name="connsiteX5" fmla="*/ 0 w 5843673"/>
              <a:gd name="connsiteY5" fmla="*/ 6308726 h 6308726"/>
              <a:gd name="connsiteX6" fmla="*/ 1794 w 5843673"/>
              <a:gd name="connsiteY6" fmla="*/ 6216854 h 6308726"/>
              <a:gd name="connsiteX7" fmla="*/ 169011 w 5843673"/>
              <a:gd name="connsiteY7" fmla="*/ 5497469 h 6308726"/>
              <a:gd name="connsiteX8" fmla="*/ 963747 w 5843673"/>
              <a:gd name="connsiteY8" fmla="*/ 4220418 h 6308726"/>
              <a:gd name="connsiteX9" fmla="*/ 1895503 w 5843673"/>
              <a:gd name="connsiteY9" fmla="*/ 49436 h 6308726"/>
              <a:gd name="connsiteX10" fmla="*/ 2288427 w 5843673"/>
              <a:gd name="connsiteY10" fmla="*/ 794 h 630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43673" h="6308726">
                <a:moveTo>
                  <a:pt x="2288427" y="794"/>
                </a:moveTo>
                <a:cubicBezTo>
                  <a:pt x="3124170" y="31968"/>
                  <a:pt x="3456878" y="969546"/>
                  <a:pt x="4641439" y="581088"/>
                </a:cubicBezTo>
                <a:cubicBezTo>
                  <a:pt x="5013970" y="457767"/>
                  <a:pt x="5365787" y="378187"/>
                  <a:pt x="5696574" y="337126"/>
                </a:cubicBezTo>
                <a:lnTo>
                  <a:pt x="5843673" y="324217"/>
                </a:lnTo>
                <a:lnTo>
                  <a:pt x="5843673" y="6308726"/>
                </a:lnTo>
                <a:lnTo>
                  <a:pt x="0" y="6308726"/>
                </a:lnTo>
                <a:lnTo>
                  <a:pt x="1794" y="6216854"/>
                </a:lnTo>
                <a:cubicBezTo>
                  <a:pt x="18929" y="5931340"/>
                  <a:pt x="90223" y="5675599"/>
                  <a:pt x="169011" y="5497469"/>
                </a:cubicBezTo>
                <a:cubicBezTo>
                  <a:pt x="322477" y="5152174"/>
                  <a:pt x="821243" y="4565713"/>
                  <a:pt x="963747" y="4220418"/>
                </a:cubicBezTo>
                <a:cubicBezTo>
                  <a:pt x="1446067" y="3063941"/>
                  <a:pt x="-894" y="559164"/>
                  <a:pt x="1895503" y="49436"/>
                </a:cubicBezTo>
                <a:cubicBezTo>
                  <a:pt x="2039377" y="10385"/>
                  <a:pt x="2169035" y="-3660"/>
                  <a:pt x="2288427" y="794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23" name="Group 2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973036" y="1357785"/>
            <a:ext cx="387220" cy="285107"/>
            <a:chOff x="356813" y="4713192"/>
            <a:chExt cx="301781" cy="222199"/>
          </a:xfrm>
          <a:solidFill>
            <a:schemeClr val="accent3">
              <a:alpha val="40000"/>
            </a:schemeClr>
          </a:solidFill>
        </p:grpSpPr>
        <p:sp>
          <p:nvSpPr>
            <p:cNvPr id="24" name="Freeform: Shape 23"/>
            <p:cNvSpPr/>
            <p:nvPr/>
          </p:nvSpPr>
          <p:spPr>
            <a:xfrm>
              <a:off x="356813" y="4817200"/>
              <a:ext cx="118191" cy="118191"/>
            </a:xfrm>
            <a:custGeom>
              <a:avLst/>
              <a:gdLst>
                <a:gd name="connsiteX0" fmla="*/ 142875 w 142875"/>
                <a:gd name="connsiteY0" fmla="*/ 71437 h 142875"/>
                <a:gd name="connsiteX1" fmla="*/ 71438 w 142875"/>
                <a:gd name="connsiteY1" fmla="*/ 142875 h 142875"/>
                <a:gd name="connsiteX2" fmla="*/ 0 w 142875"/>
                <a:gd name="connsiteY2" fmla="*/ 71437 h 142875"/>
                <a:gd name="connsiteX3" fmla="*/ 71438 w 142875"/>
                <a:gd name="connsiteY3" fmla="*/ 0 h 142875"/>
                <a:gd name="connsiteX4" fmla="*/ 142875 w 142875"/>
                <a:gd name="connsiteY4" fmla="*/ 7143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2875" y="71437"/>
                  </a:moveTo>
                  <a:cubicBezTo>
                    <a:pt x="142875" y="110891"/>
                    <a:pt x="110892" y="142875"/>
                    <a:pt x="71438" y="142875"/>
                  </a:cubicBezTo>
                  <a:cubicBezTo>
                    <a:pt x="31984" y="142875"/>
                    <a:pt x="0" y="110891"/>
                    <a:pt x="0" y="71437"/>
                  </a:cubicBezTo>
                  <a:cubicBezTo>
                    <a:pt x="0" y="31983"/>
                    <a:pt x="31984" y="0"/>
                    <a:pt x="71438" y="0"/>
                  </a:cubicBezTo>
                  <a:cubicBezTo>
                    <a:pt x="110892" y="0"/>
                    <a:pt x="142875" y="31983"/>
                    <a:pt x="142875" y="714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25" name="Freeform: Shape 24"/>
            <p:cNvSpPr/>
            <p:nvPr/>
          </p:nvSpPr>
          <p:spPr>
            <a:xfrm>
              <a:off x="611318" y="4713192"/>
              <a:ext cx="47276" cy="47276"/>
            </a:xfrm>
            <a:custGeom>
              <a:avLst/>
              <a:gdLst>
                <a:gd name="connsiteX0" fmla="*/ 64770 w 57150"/>
                <a:gd name="connsiteY0" fmla="*/ 32385 h 57150"/>
                <a:gd name="connsiteX1" fmla="*/ 32385 w 57150"/>
                <a:gd name="connsiteY1" fmla="*/ 64770 h 57150"/>
                <a:gd name="connsiteX2" fmla="*/ 0 w 57150"/>
                <a:gd name="connsiteY2" fmla="*/ 32385 h 57150"/>
                <a:gd name="connsiteX3" fmla="*/ 32385 w 57150"/>
                <a:gd name="connsiteY3" fmla="*/ 0 h 57150"/>
                <a:gd name="connsiteX4" fmla="*/ 64770 w 57150"/>
                <a:gd name="connsiteY4" fmla="*/ 3238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64770" y="32385"/>
                  </a:moveTo>
                  <a:cubicBezTo>
                    <a:pt x="64770" y="50271"/>
                    <a:pt x="50271" y="64770"/>
                    <a:pt x="32385" y="64770"/>
                  </a:cubicBezTo>
                  <a:cubicBezTo>
                    <a:pt x="14499" y="64770"/>
                    <a:pt x="0" y="50271"/>
                    <a:pt x="0" y="32385"/>
                  </a:cubicBezTo>
                  <a:cubicBezTo>
                    <a:pt x="0" y="14499"/>
                    <a:pt x="14499" y="0"/>
                    <a:pt x="32385" y="0"/>
                  </a:cubicBezTo>
                  <a:cubicBezTo>
                    <a:pt x="50271" y="0"/>
                    <a:pt x="64770" y="14499"/>
                    <a:pt x="64770" y="32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6" name="Freeform: Shape 2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363346" y="5983151"/>
            <a:ext cx="222071" cy="222071"/>
          </a:xfrm>
          <a:custGeom>
            <a:avLst/>
            <a:gdLst>
              <a:gd name="connsiteX0" fmla="*/ 163830 w 161925"/>
              <a:gd name="connsiteY0" fmla="*/ 81915 h 161925"/>
              <a:gd name="connsiteX1" fmla="*/ 81915 w 161925"/>
              <a:gd name="connsiteY1" fmla="*/ 163830 h 161925"/>
              <a:gd name="connsiteX2" fmla="*/ 0 w 161925"/>
              <a:gd name="connsiteY2" fmla="*/ 81915 h 161925"/>
              <a:gd name="connsiteX3" fmla="*/ 81915 w 161925"/>
              <a:gd name="connsiteY3" fmla="*/ 0 h 161925"/>
              <a:gd name="connsiteX4" fmla="*/ 163830 w 161925"/>
              <a:gd name="connsiteY4" fmla="*/ 8191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5" h="161925">
                <a:moveTo>
                  <a:pt x="163830" y="81915"/>
                </a:moveTo>
                <a:cubicBezTo>
                  <a:pt x="163830" y="127155"/>
                  <a:pt x="127155" y="163830"/>
                  <a:pt x="81915" y="163830"/>
                </a:cubicBezTo>
                <a:cubicBezTo>
                  <a:pt x="36675" y="163830"/>
                  <a:pt x="0" y="127155"/>
                  <a:pt x="0" y="81915"/>
                </a:cubicBezTo>
                <a:cubicBezTo>
                  <a:pt x="0" y="36675"/>
                  <a:pt x="36675" y="0"/>
                  <a:pt x="81915" y="0"/>
                </a:cubicBezTo>
                <a:cubicBezTo>
                  <a:pt x="127155" y="0"/>
                  <a:pt x="163830" y="36675"/>
                  <a:pt x="163830" y="8191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: Shape 2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4500000">
            <a:off x="-317678" y="-382936"/>
            <a:ext cx="1723883" cy="1825288"/>
          </a:xfrm>
          <a:custGeom>
            <a:avLst/>
            <a:gdLst>
              <a:gd name="connsiteX0" fmla="*/ 789532 w 809625"/>
              <a:gd name="connsiteY0" fmla="*/ 631363 h 857250"/>
              <a:gd name="connsiteX1" fmla="*/ 777149 w 809625"/>
              <a:gd name="connsiteY1" fmla="*/ 807576 h 857250"/>
              <a:gd name="connsiteX2" fmla="*/ 608557 w 809625"/>
              <a:gd name="connsiteY2" fmla="*/ 859011 h 857250"/>
              <a:gd name="connsiteX3" fmla="*/ 411389 w 809625"/>
              <a:gd name="connsiteY3" fmla="*/ 750426 h 857250"/>
              <a:gd name="connsiteX4" fmla="*/ 198029 w 809625"/>
              <a:gd name="connsiteY4" fmla="*/ 785668 h 857250"/>
              <a:gd name="connsiteX5" fmla="*/ 4672 w 809625"/>
              <a:gd name="connsiteY5" fmla="*/ 558973 h 857250"/>
              <a:gd name="connsiteX6" fmla="*/ 257084 w 809625"/>
              <a:gd name="connsiteY6" fmla="*/ 47480 h 857250"/>
              <a:gd name="connsiteX7" fmla="*/ 543787 w 809625"/>
              <a:gd name="connsiteY7" fmla="*/ 237980 h 857250"/>
              <a:gd name="connsiteX8" fmla="*/ 789532 w 809625"/>
              <a:gd name="connsiteY8" fmla="*/ 631363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625" h="857250">
                <a:moveTo>
                  <a:pt x="789532" y="631363"/>
                </a:moveTo>
                <a:cubicBezTo>
                  <a:pt x="820964" y="685655"/>
                  <a:pt x="816202" y="758998"/>
                  <a:pt x="777149" y="807576"/>
                </a:cubicBezTo>
                <a:cubicBezTo>
                  <a:pt x="738097" y="856153"/>
                  <a:pt x="667612" y="878061"/>
                  <a:pt x="608557" y="859011"/>
                </a:cubicBezTo>
                <a:cubicBezTo>
                  <a:pt x="536167" y="836151"/>
                  <a:pt x="485684" y="762808"/>
                  <a:pt x="411389" y="750426"/>
                </a:cubicBezTo>
                <a:cubicBezTo>
                  <a:pt x="339952" y="738995"/>
                  <a:pt x="270419" y="787573"/>
                  <a:pt x="198029" y="785668"/>
                </a:cubicBezTo>
                <a:cubicBezTo>
                  <a:pt x="90397" y="781858"/>
                  <a:pt x="19912" y="666605"/>
                  <a:pt x="4672" y="558973"/>
                </a:cubicBezTo>
                <a:cubicBezTo>
                  <a:pt x="-23903" y="358948"/>
                  <a:pt x="80872" y="146540"/>
                  <a:pt x="257084" y="47480"/>
                </a:cubicBezTo>
                <a:cubicBezTo>
                  <a:pt x="465682" y="-69677"/>
                  <a:pt x="597127" y="43670"/>
                  <a:pt x="543787" y="237980"/>
                </a:cubicBezTo>
                <a:cubicBezTo>
                  <a:pt x="469492" y="511348"/>
                  <a:pt x="670469" y="428480"/>
                  <a:pt x="789532" y="631363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29" name="Group 2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/>
          <p:nvPr/>
        </p:nvGrpSpPr>
        <p:grpSpPr>
          <a:xfrm>
            <a:off x="10568473" y="2411352"/>
            <a:ext cx="891692" cy="365187"/>
            <a:chOff x="1504335" y="5076825"/>
            <a:chExt cx="790447" cy="323722"/>
          </a:xfrm>
        </p:grpSpPr>
        <p:grpSp>
          <p:nvGrpSpPr>
            <p:cNvPr id="30" name="Group 29"/>
            <p:cNvGrpSpPr/>
            <p:nvPr/>
          </p:nvGrpSpPr>
          <p:grpSpPr>
            <a:xfrm>
              <a:off x="1504335" y="5076825"/>
              <a:ext cx="323722" cy="323722"/>
              <a:chOff x="1504335" y="4999703"/>
              <a:chExt cx="400844" cy="400844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1504335" y="4999703"/>
                <a:ext cx="400844" cy="400844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5" name="Freeform 25"/>
              <p:cNvSpPr>
                <a:spLocks noChangeArrowheads="1"/>
              </p:cNvSpPr>
              <p:nvPr/>
            </p:nvSpPr>
            <p:spPr bwMode="auto">
              <a:xfrm>
                <a:off x="1651403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971060" y="5076825"/>
              <a:ext cx="323722" cy="323722"/>
              <a:chOff x="1971060" y="4999703"/>
              <a:chExt cx="400844" cy="400844"/>
            </a:xfrm>
          </p:grpSpPr>
          <p:sp>
            <p:nvSpPr>
              <p:cNvPr id="32" name="Oval 31"/>
              <p:cNvSpPr/>
              <p:nvPr/>
            </p:nvSpPr>
            <p:spPr>
              <a:xfrm flipH="1">
                <a:off x="1971060" y="4999703"/>
                <a:ext cx="400844" cy="400844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>
                <a:outerShdw blurRad="342900" dist="38100" dir="5400000" algn="t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3" name="Freeform 25"/>
              <p:cNvSpPr>
                <a:spLocks noChangeArrowheads="1"/>
              </p:cNvSpPr>
              <p:nvPr/>
            </p:nvSpPr>
            <p:spPr bwMode="auto">
              <a:xfrm flipH="1">
                <a:off x="2142689" y="5131390"/>
                <a:ext cx="82147" cy="137470"/>
              </a:xfrm>
              <a:custGeom>
                <a:avLst/>
                <a:gdLst>
                  <a:gd name="T0" fmla="*/ 54056 w 177"/>
                  <a:gd name="T1" fmla="*/ 3985 h 294"/>
                  <a:gd name="T2" fmla="*/ 54056 w 177"/>
                  <a:gd name="T3" fmla="*/ 3985 h 294"/>
                  <a:gd name="T4" fmla="*/ 3516 w 177"/>
                  <a:gd name="T5" fmla="*/ 55347 h 294"/>
                  <a:gd name="T6" fmla="*/ 0 w 177"/>
                  <a:gd name="T7" fmla="*/ 62874 h 294"/>
                  <a:gd name="T8" fmla="*/ 3516 w 177"/>
                  <a:gd name="T9" fmla="*/ 74828 h 294"/>
                  <a:gd name="T10" fmla="*/ 54056 w 177"/>
                  <a:gd name="T11" fmla="*/ 125747 h 294"/>
                  <a:gd name="T12" fmla="*/ 73393 w 177"/>
                  <a:gd name="T13" fmla="*/ 125747 h 294"/>
                  <a:gd name="T14" fmla="*/ 73393 w 177"/>
                  <a:gd name="T15" fmla="*/ 106265 h 294"/>
                  <a:gd name="T16" fmla="*/ 30764 w 177"/>
                  <a:gd name="T17" fmla="*/ 62874 h 294"/>
                  <a:gd name="T18" fmla="*/ 73393 w 177"/>
                  <a:gd name="T19" fmla="*/ 19482 h 294"/>
                  <a:gd name="T20" fmla="*/ 73393 w 177"/>
                  <a:gd name="T21" fmla="*/ 3985 h 294"/>
                  <a:gd name="T22" fmla="*/ 54056 w 177"/>
                  <a:gd name="T23" fmla="*/ 3985 h 2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7" h="294">
                    <a:moveTo>
                      <a:pt x="123" y="9"/>
                    </a:moveTo>
                    <a:lnTo>
                      <a:pt x="123" y="9"/>
                    </a:lnTo>
                    <a:cubicBezTo>
                      <a:pt x="114" y="18"/>
                      <a:pt x="8" y="125"/>
                      <a:pt x="8" y="125"/>
                    </a:cubicBezTo>
                    <a:cubicBezTo>
                      <a:pt x="8" y="134"/>
                      <a:pt x="0" y="142"/>
                      <a:pt x="0" y="142"/>
                    </a:cubicBezTo>
                    <a:cubicBezTo>
                      <a:pt x="0" y="151"/>
                      <a:pt x="8" y="160"/>
                      <a:pt x="8" y="169"/>
                    </a:cubicBezTo>
                    <a:cubicBezTo>
                      <a:pt x="8" y="169"/>
                      <a:pt x="114" y="275"/>
                      <a:pt x="123" y="284"/>
                    </a:cubicBezTo>
                    <a:cubicBezTo>
                      <a:pt x="132" y="293"/>
                      <a:pt x="150" y="293"/>
                      <a:pt x="167" y="284"/>
                    </a:cubicBezTo>
                    <a:cubicBezTo>
                      <a:pt x="176" y="275"/>
                      <a:pt x="176" y="257"/>
                      <a:pt x="167" y="240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76" y="36"/>
                      <a:pt x="176" y="18"/>
                      <a:pt x="167" y="9"/>
                    </a:cubicBezTo>
                    <a:cubicBezTo>
                      <a:pt x="150" y="0"/>
                      <a:pt x="132" y="0"/>
                      <a:pt x="123" y="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lIns="34291" tIns="17145" rIns="34291" bIns="17145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Rectangle 3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9886" y="1491239"/>
            <a:ext cx="4105322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复习</a:t>
            </a:r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unite 1 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的内容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444500" y="2334895"/>
            <a:ext cx="804354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Lingling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went to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Xinjiang.</a:t>
            </a:r>
            <a:endParaRPr lang="en-US" sz="28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Last July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.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By plane.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She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rode a horse 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and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climbed </a:t>
            </a:r>
            <a:endParaRPr lang="en-US" sz="28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the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Tianshan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 Mountains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.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Her parents.</a:t>
            </a:r>
            <a:endParaRPr lang="en-US" sz="2800" dirty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9" name="Freeform 15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2923779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Freeform 17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4044778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Freeform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268285" y="5165777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3" name="图片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5631" y="850109"/>
            <a:ext cx="1333675" cy="812431"/>
          </a:xfrm>
          <a:prstGeom prst="rect">
            <a:avLst/>
          </a:prstGeom>
        </p:spPr>
      </p:pic>
      <p:sp>
        <p:nvSpPr>
          <p:cNvPr id="2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sp>
        <p:nvSpPr>
          <p:cNvPr id="21" name="Freeform: Shape 2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900000">
            <a:off x="10107376" y="3727086"/>
            <a:ext cx="2705577" cy="3054683"/>
          </a:xfrm>
          <a:custGeom>
            <a:avLst/>
            <a:gdLst>
              <a:gd name="connsiteX0" fmla="*/ 428008 w 1181100"/>
              <a:gd name="connsiteY0" fmla="*/ 784512 h 1333500"/>
              <a:gd name="connsiteX1" fmla="*/ 515638 w 1181100"/>
              <a:gd name="connsiteY1" fmla="*/ 1062643 h 1333500"/>
              <a:gd name="connsiteX2" fmla="*/ 895685 w 1181100"/>
              <a:gd name="connsiteY2" fmla="*/ 1340772 h 1333500"/>
              <a:gd name="connsiteX3" fmla="*/ 1177626 w 1181100"/>
              <a:gd name="connsiteY3" fmla="*/ 1001683 h 1333500"/>
              <a:gd name="connsiteX4" fmla="*/ 1035703 w 1181100"/>
              <a:gd name="connsiteY4" fmla="*/ 719743 h 1333500"/>
              <a:gd name="connsiteX5" fmla="*/ 1045228 w 1181100"/>
              <a:gd name="connsiteY5" fmla="*/ 456852 h 1333500"/>
              <a:gd name="connsiteX6" fmla="*/ 1074755 w 1181100"/>
              <a:gd name="connsiteY6" fmla="*/ 193962 h 1333500"/>
              <a:gd name="connsiteX7" fmla="*/ 914735 w 1181100"/>
              <a:gd name="connsiteY7" fmla="*/ 2510 h 1333500"/>
              <a:gd name="connsiteX8" fmla="*/ 568978 w 1181100"/>
              <a:gd name="connsiteY8" fmla="*/ 185390 h 1333500"/>
              <a:gd name="connsiteX9" fmla="*/ 336568 w 1181100"/>
              <a:gd name="connsiteY9" fmla="*/ 253970 h 1333500"/>
              <a:gd name="connsiteX10" fmla="*/ 106063 w 1181100"/>
              <a:gd name="connsiteY10" fmla="*/ 329217 h 1333500"/>
              <a:gd name="connsiteX11" fmla="*/ 107968 w 1181100"/>
              <a:gd name="connsiteY11" fmla="*/ 654972 h 1333500"/>
              <a:gd name="connsiteX12" fmla="*/ 428008 w 1181100"/>
              <a:gd name="connsiteY12" fmla="*/ 784512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333500">
                <a:moveTo>
                  <a:pt x="428008" y="784512"/>
                </a:moveTo>
                <a:cubicBezTo>
                  <a:pt x="474680" y="870237"/>
                  <a:pt x="481348" y="971202"/>
                  <a:pt x="515638" y="1062643"/>
                </a:cubicBezTo>
                <a:cubicBezTo>
                  <a:pt x="573740" y="1219805"/>
                  <a:pt x="728045" y="1347440"/>
                  <a:pt x="895685" y="1340772"/>
                </a:cubicBezTo>
                <a:cubicBezTo>
                  <a:pt x="1063326" y="1334105"/>
                  <a:pt x="1215726" y="1164560"/>
                  <a:pt x="1177626" y="1001683"/>
                </a:cubicBezTo>
                <a:cubicBezTo>
                  <a:pt x="1152861" y="898812"/>
                  <a:pt x="1066183" y="820708"/>
                  <a:pt x="1035703" y="719743"/>
                </a:cubicBezTo>
                <a:cubicBezTo>
                  <a:pt x="1009985" y="634970"/>
                  <a:pt x="1025226" y="543530"/>
                  <a:pt x="1045228" y="456852"/>
                </a:cubicBezTo>
                <a:cubicBezTo>
                  <a:pt x="1064278" y="370175"/>
                  <a:pt x="1087138" y="281592"/>
                  <a:pt x="1074755" y="193962"/>
                </a:cubicBezTo>
                <a:cubicBezTo>
                  <a:pt x="1061420" y="106332"/>
                  <a:pt x="1002365" y="17750"/>
                  <a:pt x="914735" y="2510"/>
                </a:cubicBezTo>
                <a:cubicBezTo>
                  <a:pt x="782338" y="-20350"/>
                  <a:pt x="686135" y="118715"/>
                  <a:pt x="568978" y="185390"/>
                </a:cubicBezTo>
                <a:cubicBezTo>
                  <a:pt x="498493" y="225395"/>
                  <a:pt x="416578" y="239683"/>
                  <a:pt x="336568" y="253970"/>
                </a:cubicBezTo>
                <a:cubicBezTo>
                  <a:pt x="256558" y="268258"/>
                  <a:pt x="174643" y="285402"/>
                  <a:pt x="106063" y="329217"/>
                </a:cubicBezTo>
                <a:cubicBezTo>
                  <a:pt x="-12999" y="406370"/>
                  <a:pt x="-56815" y="598775"/>
                  <a:pt x="107968" y="654972"/>
                </a:cubicBezTo>
                <a:cubicBezTo>
                  <a:pt x="230840" y="696883"/>
                  <a:pt x="347045" y="635922"/>
                  <a:pt x="428008" y="78451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51065" y="3265805"/>
            <a:ext cx="2119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Travel</a:t>
            </a:r>
            <a:endParaRPr lang="en-US" altLang="zh-CN" sz="4000"/>
          </a:p>
        </p:txBody>
      </p:sp>
      <p:sp>
        <p:nvSpPr>
          <p:cNvPr id="6" name="右大括号 5"/>
          <p:cNvSpPr/>
          <p:nvPr/>
        </p:nvSpPr>
        <p:spPr>
          <a:xfrm>
            <a:off x="5790565" y="2555875"/>
            <a:ext cx="679450" cy="2667635"/>
          </a:xfrm>
          <a:prstGeom prst="rightBrace">
            <a:avLst/>
          </a:prstGeom>
          <a:ln w="28575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North of China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0" name="图片 99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06730" y="902970"/>
            <a:ext cx="6828790" cy="51219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South of China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306705" y="1282700"/>
            <a:ext cx="6931025" cy="38881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East of China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2" name="图片 101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0" y="1616075"/>
            <a:ext cx="7711440" cy="32816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344037" y="1224117"/>
            <a:ext cx="5503928" cy="4409768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" name="Freeform: Shape 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8725253" y="3686085"/>
            <a:ext cx="247794" cy="247794"/>
          </a:xfrm>
          <a:custGeom>
            <a:avLst/>
            <a:gdLst>
              <a:gd name="connsiteX0" fmla="*/ 76200 w 76200"/>
              <a:gd name="connsiteY0" fmla="*/ 38100 h 76200"/>
              <a:gd name="connsiteX1" fmla="*/ 38100 w 76200"/>
              <a:gd name="connsiteY1" fmla="*/ 76200 h 76200"/>
              <a:gd name="connsiteX2" fmla="*/ 0 w 76200"/>
              <a:gd name="connsiteY2" fmla="*/ 38100 h 76200"/>
              <a:gd name="connsiteX3" fmla="*/ 38100 w 76200"/>
              <a:gd name="connsiteY3" fmla="*/ 0 h 76200"/>
              <a:gd name="connsiteX4" fmla="*/ 76200 w 76200"/>
              <a:gd name="connsiteY4" fmla="*/ 381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76200">
                <a:moveTo>
                  <a:pt x="76200" y="38100"/>
                </a:moveTo>
                <a:cubicBezTo>
                  <a:pt x="76200" y="59142"/>
                  <a:pt x="59142" y="76200"/>
                  <a:pt x="38100" y="76200"/>
                </a:cubicBezTo>
                <a:cubicBezTo>
                  <a:pt x="17058" y="76200"/>
                  <a:pt x="0" y="59142"/>
                  <a:pt x="0" y="38100"/>
                </a:cubicBezTo>
                <a:cubicBezTo>
                  <a:pt x="0" y="17058"/>
                  <a:pt x="17058" y="0"/>
                  <a:pt x="38100" y="0"/>
                </a:cubicBezTo>
                <a:cubicBezTo>
                  <a:pt x="59142" y="0"/>
                  <a:pt x="76200" y="17058"/>
                  <a:pt x="76200" y="38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" name="Freeform: Shape 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3555666" y="1056379"/>
            <a:ext cx="433637" cy="433638"/>
          </a:xfrm>
          <a:custGeom>
            <a:avLst/>
            <a:gdLst>
              <a:gd name="connsiteX0" fmla="*/ 135255 w 133350"/>
              <a:gd name="connsiteY0" fmla="*/ 67628 h 133350"/>
              <a:gd name="connsiteX1" fmla="*/ 67628 w 133350"/>
              <a:gd name="connsiteY1" fmla="*/ 135255 h 133350"/>
              <a:gd name="connsiteX2" fmla="*/ 0 w 133350"/>
              <a:gd name="connsiteY2" fmla="*/ 67628 h 133350"/>
              <a:gd name="connsiteX3" fmla="*/ 67628 w 133350"/>
              <a:gd name="connsiteY3" fmla="*/ 0 h 133350"/>
              <a:gd name="connsiteX4" fmla="*/ 135255 w 133350"/>
              <a:gd name="connsiteY4" fmla="*/ 67628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5255" y="67628"/>
                </a:moveTo>
                <a:cubicBezTo>
                  <a:pt x="135255" y="104977"/>
                  <a:pt x="104977" y="135255"/>
                  <a:pt x="67628" y="135255"/>
                </a:cubicBezTo>
                <a:cubicBezTo>
                  <a:pt x="30278" y="135255"/>
                  <a:pt x="0" y="104977"/>
                  <a:pt x="0" y="67628"/>
                </a:cubicBezTo>
                <a:cubicBezTo>
                  <a:pt x="0" y="30278"/>
                  <a:pt x="30278" y="0"/>
                  <a:pt x="67628" y="0"/>
                </a:cubicBezTo>
                <a:cubicBezTo>
                  <a:pt x="104977" y="0"/>
                  <a:pt x="135255" y="30278"/>
                  <a:pt x="135255" y="6762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20" name="Freeform: Shape 19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 rot="9153556">
            <a:off x="-706968" y="-467896"/>
            <a:ext cx="2713524" cy="1952263"/>
          </a:xfrm>
          <a:custGeom>
            <a:avLst/>
            <a:gdLst>
              <a:gd name="connsiteX0" fmla="*/ 707795 w 2105025"/>
              <a:gd name="connsiteY0" fmla="*/ 1108493 h 1514475"/>
              <a:gd name="connsiteX1" fmla="*/ 1210715 w 2105025"/>
              <a:gd name="connsiteY1" fmla="*/ 1372335 h 1514475"/>
              <a:gd name="connsiteX2" fmla="*/ 1751735 w 2105025"/>
              <a:gd name="connsiteY2" fmla="*/ 1506638 h 1514475"/>
              <a:gd name="connsiteX3" fmla="*/ 2037485 w 2105025"/>
              <a:gd name="connsiteY3" fmla="*/ 1092300 h 1514475"/>
              <a:gd name="connsiteX4" fmla="*/ 1868893 w 2105025"/>
              <a:gd name="connsiteY4" fmla="*/ 748448 h 1514475"/>
              <a:gd name="connsiteX5" fmla="*/ 2073680 w 2105025"/>
              <a:gd name="connsiteY5" fmla="*/ 426503 h 1514475"/>
              <a:gd name="connsiteX6" fmla="*/ 2037485 w 2105025"/>
              <a:gd name="connsiteY6" fmla="*/ 99795 h 1514475"/>
              <a:gd name="connsiteX7" fmla="*/ 1719350 w 2105025"/>
              <a:gd name="connsiteY7" fmla="*/ 15975 h 1514475"/>
              <a:gd name="connsiteX8" fmla="*/ 1331683 w 2105025"/>
              <a:gd name="connsiteY8" fmla="*/ 417930 h 1514475"/>
              <a:gd name="connsiteX9" fmla="*/ 288695 w 2105025"/>
              <a:gd name="connsiteY9" fmla="*/ 665580 h 1514475"/>
              <a:gd name="connsiteX10" fmla="*/ 89623 w 2105025"/>
              <a:gd name="connsiteY10" fmla="*/ 1138020 h 1514475"/>
              <a:gd name="connsiteX11" fmla="*/ 707795 w 2105025"/>
              <a:gd name="connsiteY11" fmla="*/ 1108493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5" h="1514475">
                <a:moveTo>
                  <a:pt x="707795" y="1108493"/>
                </a:moveTo>
                <a:cubicBezTo>
                  <a:pt x="890675" y="1160880"/>
                  <a:pt x="1046885" y="1277085"/>
                  <a:pt x="1210715" y="1372335"/>
                </a:cubicBezTo>
                <a:cubicBezTo>
                  <a:pt x="1375498" y="1467585"/>
                  <a:pt x="1565045" y="1544738"/>
                  <a:pt x="1751735" y="1506638"/>
                </a:cubicBezTo>
                <a:cubicBezTo>
                  <a:pt x="1937473" y="1468538"/>
                  <a:pt x="2099398" y="1272323"/>
                  <a:pt x="2037485" y="1092300"/>
                </a:cubicBezTo>
                <a:cubicBezTo>
                  <a:pt x="1995575" y="969428"/>
                  <a:pt x="1864130" y="877988"/>
                  <a:pt x="1868893" y="748448"/>
                </a:cubicBezTo>
                <a:cubicBezTo>
                  <a:pt x="1874608" y="618908"/>
                  <a:pt x="2012720" y="540803"/>
                  <a:pt x="2073680" y="426503"/>
                </a:cubicBezTo>
                <a:cubicBezTo>
                  <a:pt x="2128925" y="323633"/>
                  <a:pt x="2113685" y="188378"/>
                  <a:pt x="2037485" y="99795"/>
                </a:cubicBezTo>
                <a:cubicBezTo>
                  <a:pt x="1961285" y="11213"/>
                  <a:pt x="1828888" y="-23077"/>
                  <a:pt x="1719350" y="15975"/>
                </a:cubicBezTo>
                <a:cubicBezTo>
                  <a:pt x="1542185" y="79793"/>
                  <a:pt x="1470748" y="290295"/>
                  <a:pt x="1331683" y="417930"/>
                </a:cubicBezTo>
                <a:cubicBezTo>
                  <a:pt x="1064030" y="663675"/>
                  <a:pt x="632548" y="548423"/>
                  <a:pt x="288695" y="665580"/>
                </a:cubicBezTo>
                <a:cubicBezTo>
                  <a:pt x="124865" y="720825"/>
                  <a:pt x="-139930" y="980858"/>
                  <a:pt x="89623" y="1138020"/>
                </a:cubicBezTo>
                <a:cubicBezTo>
                  <a:pt x="235355" y="1236128"/>
                  <a:pt x="520153" y="1054200"/>
                  <a:pt x="707795" y="11084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7" name="Rectangle: Rounded Corners 6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SpPr/>
          <p:nvPr/>
        </p:nvSpPr>
        <p:spPr>
          <a:xfrm>
            <a:off x="7396310" y="1518456"/>
            <a:ext cx="4094015" cy="216801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0" dist="546100" dir="2700000" sx="83000" sy="83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51445" y="2273935"/>
            <a:ext cx="3602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West of China</a:t>
            </a:r>
            <a:endParaRPr lang="en-US" altLang="en-GB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" name="Group 4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/>
          <p:cNvGrpSpPr>
            <a:grpSpLocks noChangeAspect="1"/>
          </p:cNvGrpSpPr>
          <p:nvPr/>
        </p:nvGrpSpPr>
        <p:grpSpPr>
          <a:xfrm>
            <a:off x="10083800" y="4410075"/>
            <a:ext cx="2286000" cy="2782888"/>
            <a:chOff x="6352" y="2778"/>
            <a:chExt cx="1440" cy="1753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52" y="2778"/>
              <a:ext cx="1440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6926" y="3713"/>
              <a:ext cx="780" cy="822"/>
            </a:xfrm>
            <a:custGeom>
              <a:avLst/>
              <a:gdLst>
                <a:gd name="T0" fmla="*/ 76 w 200"/>
                <a:gd name="T1" fmla="*/ 203 h 211"/>
                <a:gd name="T2" fmla="*/ 10 w 200"/>
                <a:gd name="T3" fmla="*/ 158 h 211"/>
                <a:gd name="T4" fmla="*/ 42 w 200"/>
                <a:gd name="T5" fmla="*/ 105 h 211"/>
                <a:gd name="T6" fmla="*/ 105 w 200"/>
                <a:gd name="T7" fmla="*/ 66 h 211"/>
                <a:gd name="T8" fmla="*/ 147 w 200"/>
                <a:gd name="T9" fmla="*/ 20 h 211"/>
                <a:gd name="T10" fmla="*/ 199 w 200"/>
                <a:gd name="T11" fmla="*/ 80 h 211"/>
                <a:gd name="T12" fmla="*/ 180 w 200"/>
                <a:gd name="T13" fmla="*/ 174 h 211"/>
                <a:gd name="T14" fmla="*/ 131 w 200"/>
                <a:gd name="T15" fmla="*/ 211 h 211"/>
                <a:gd name="T16" fmla="*/ 76 w 200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11">
                  <a:moveTo>
                    <a:pt x="76" y="203"/>
                  </a:moveTo>
                  <a:cubicBezTo>
                    <a:pt x="51" y="195"/>
                    <a:pt x="21" y="185"/>
                    <a:pt x="10" y="158"/>
                  </a:cubicBezTo>
                  <a:cubicBezTo>
                    <a:pt x="0" y="131"/>
                    <a:pt x="18" y="113"/>
                    <a:pt x="42" y="105"/>
                  </a:cubicBezTo>
                  <a:cubicBezTo>
                    <a:pt x="67" y="97"/>
                    <a:pt x="89" y="88"/>
                    <a:pt x="105" y="66"/>
                  </a:cubicBezTo>
                  <a:cubicBezTo>
                    <a:pt x="118" y="50"/>
                    <a:pt x="127" y="29"/>
                    <a:pt x="147" y="20"/>
                  </a:cubicBezTo>
                  <a:cubicBezTo>
                    <a:pt x="188" y="0"/>
                    <a:pt x="200" y="50"/>
                    <a:pt x="199" y="80"/>
                  </a:cubicBezTo>
                  <a:cubicBezTo>
                    <a:pt x="198" y="111"/>
                    <a:pt x="192" y="145"/>
                    <a:pt x="180" y="174"/>
                  </a:cubicBezTo>
                  <a:cubicBezTo>
                    <a:pt x="170" y="198"/>
                    <a:pt x="158" y="211"/>
                    <a:pt x="131" y="211"/>
                  </a:cubicBezTo>
                  <a:cubicBezTo>
                    <a:pt x="113" y="210"/>
                    <a:pt x="93" y="208"/>
                    <a:pt x="76" y="203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7062" y="2759"/>
              <a:ext cx="781" cy="650"/>
            </a:xfrm>
            <a:custGeom>
              <a:avLst/>
              <a:gdLst>
                <a:gd name="T0" fmla="*/ 67 w 200"/>
                <a:gd name="T1" fmla="*/ 167 h 167"/>
                <a:gd name="T2" fmla="*/ 18 w 200"/>
                <a:gd name="T3" fmla="*/ 60 h 167"/>
                <a:gd name="T4" fmla="*/ 56 w 200"/>
                <a:gd name="T5" fmla="*/ 6 h 167"/>
                <a:gd name="T6" fmla="*/ 114 w 200"/>
                <a:gd name="T7" fmla="*/ 22 h 167"/>
                <a:gd name="T8" fmla="*/ 184 w 200"/>
                <a:gd name="T9" fmla="*/ 115 h 167"/>
                <a:gd name="T10" fmla="*/ 67 w 200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7">
                  <a:moveTo>
                    <a:pt x="67" y="167"/>
                  </a:moveTo>
                  <a:cubicBezTo>
                    <a:pt x="9" y="159"/>
                    <a:pt x="0" y="109"/>
                    <a:pt x="18" y="60"/>
                  </a:cubicBezTo>
                  <a:cubicBezTo>
                    <a:pt x="25" y="41"/>
                    <a:pt x="34" y="12"/>
                    <a:pt x="56" y="6"/>
                  </a:cubicBezTo>
                  <a:cubicBezTo>
                    <a:pt x="77" y="0"/>
                    <a:pt x="96" y="12"/>
                    <a:pt x="114" y="22"/>
                  </a:cubicBezTo>
                  <a:cubicBezTo>
                    <a:pt x="147" y="41"/>
                    <a:pt x="200" y="68"/>
                    <a:pt x="184" y="115"/>
                  </a:cubicBezTo>
                  <a:cubicBezTo>
                    <a:pt x="168" y="161"/>
                    <a:pt x="108" y="167"/>
                    <a:pt x="67" y="16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6426" y="3257"/>
              <a:ext cx="496" cy="978"/>
            </a:xfrm>
            <a:custGeom>
              <a:avLst/>
              <a:gdLst>
                <a:gd name="T0" fmla="*/ 118 w 127"/>
                <a:gd name="T1" fmla="*/ 47 h 251"/>
                <a:gd name="T2" fmla="*/ 89 w 127"/>
                <a:gd name="T3" fmla="*/ 85 h 251"/>
                <a:gd name="T4" fmla="*/ 99 w 127"/>
                <a:gd name="T5" fmla="*/ 107 h 251"/>
                <a:gd name="T6" fmla="*/ 93 w 127"/>
                <a:gd name="T7" fmla="*/ 134 h 251"/>
                <a:gd name="T8" fmla="*/ 71 w 127"/>
                <a:gd name="T9" fmla="*/ 153 h 251"/>
                <a:gd name="T10" fmla="*/ 68 w 127"/>
                <a:gd name="T11" fmla="*/ 241 h 251"/>
                <a:gd name="T12" fmla="*/ 36 w 127"/>
                <a:gd name="T13" fmla="*/ 244 h 251"/>
                <a:gd name="T14" fmla="*/ 24 w 127"/>
                <a:gd name="T15" fmla="*/ 206 h 251"/>
                <a:gd name="T16" fmla="*/ 32 w 127"/>
                <a:gd name="T17" fmla="*/ 165 h 251"/>
                <a:gd name="T18" fmla="*/ 14 w 127"/>
                <a:gd name="T19" fmla="*/ 141 h 251"/>
                <a:gd name="T20" fmla="*/ 11 w 127"/>
                <a:gd name="T21" fmla="*/ 104 h 251"/>
                <a:gd name="T22" fmla="*/ 11 w 127"/>
                <a:gd name="T23" fmla="*/ 63 h 251"/>
                <a:gd name="T24" fmla="*/ 70 w 127"/>
                <a:gd name="T25" fmla="*/ 4 h 251"/>
                <a:gd name="T26" fmla="*/ 118 w 127"/>
                <a:gd name="T27" fmla="*/ 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51">
                  <a:moveTo>
                    <a:pt x="118" y="47"/>
                  </a:moveTo>
                  <a:cubicBezTo>
                    <a:pt x="113" y="64"/>
                    <a:pt x="98" y="72"/>
                    <a:pt x="89" y="85"/>
                  </a:cubicBezTo>
                  <a:cubicBezTo>
                    <a:pt x="79" y="101"/>
                    <a:pt x="90" y="98"/>
                    <a:pt x="99" y="107"/>
                  </a:cubicBezTo>
                  <a:cubicBezTo>
                    <a:pt x="108" y="117"/>
                    <a:pt x="104" y="129"/>
                    <a:pt x="93" y="134"/>
                  </a:cubicBezTo>
                  <a:cubicBezTo>
                    <a:pt x="81" y="138"/>
                    <a:pt x="70" y="136"/>
                    <a:pt x="71" y="153"/>
                  </a:cubicBezTo>
                  <a:cubicBezTo>
                    <a:pt x="73" y="180"/>
                    <a:pt x="95" y="218"/>
                    <a:pt x="68" y="241"/>
                  </a:cubicBezTo>
                  <a:cubicBezTo>
                    <a:pt x="61" y="247"/>
                    <a:pt x="45" y="251"/>
                    <a:pt x="36" y="244"/>
                  </a:cubicBezTo>
                  <a:cubicBezTo>
                    <a:pt x="28" y="238"/>
                    <a:pt x="25" y="216"/>
                    <a:pt x="24" y="206"/>
                  </a:cubicBezTo>
                  <a:cubicBezTo>
                    <a:pt x="22" y="191"/>
                    <a:pt x="31" y="180"/>
                    <a:pt x="32" y="165"/>
                  </a:cubicBezTo>
                  <a:cubicBezTo>
                    <a:pt x="32" y="149"/>
                    <a:pt x="24" y="151"/>
                    <a:pt x="14" y="141"/>
                  </a:cubicBezTo>
                  <a:cubicBezTo>
                    <a:pt x="0" y="129"/>
                    <a:pt x="6" y="118"/>
                    <a:pt x="11" y="104"/>
                  </a:cubicBezTo>
                  <a:cubicBezTo>
                    <a:pt x="16" y="91"/>
                    <a:pt x="8" y="78"/>
                    <a:pt x="11" y="63"/>
                  </a:cubicBezTo>
                  <a:cubicBezTo>
                    <a:pt x="17" y="37"/>
                    <a:pt x="43" y="9"/>
                    <a:pt x="70" y="4"/>
                  </a:cubicBezTo>
                  <a:cubicBezTo>
                    <a:pt x="96" y="0"/>
                    <a:pt x="127" y="17"/>
                    <a:pt x="118" y="47"/>
                  </a:cubicBezTo>
                  <a:close/>
                </a:path>
              </a:pathLst>
            </a:custGeom>
            <a:solidFill>
              <a:srgbClr val="EAC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6723" y="3814"/>
              <a:ext cx="250" cy="269"/>
            </a:xfrm>
            <a:custGeom>
              <a:avLst/>
              <a:gdLst>
                <a:gd name="T0" fmla="*/ 64 w 64"/>
                <a:gd name="T1" fmla="*/ 55 h 69"/>
                <a:gd name="T2" fmla="*/ 43 w 64"/>
                <a:gd name="T3" fmla="*/ 63 h 69"/>
                <a:gd name="T4" fmla="*/ 17 w 64"/>
                <a:gd name="T5" fmla="*/ 61 h 69"/>
                <a:gd name="T6" fmla="*/ 9 w 64"/>
                <a:gd name="T7" fmla="*/ 38 h 69"/>
                <a:gd name="T8" fmla="*/ 1 w 64"/>
                <a:gd name="T9" fmla="*/ 13 h 69"/>
                <a:gd name="T10" fmla="*/ 12 w 64"/>
                <a:gd name="T11" fmla="*/ 0 h 69"/>
                <a:gd name="T12" fmla="*/ 31 w 64"/>
                <a:gd name="T13" fmla="*/ 15 h 69"/>
                <a:gd name="T14" fmla="*/ 54 w 64"/>
                <a:gd name="T15" fmla="*/ 30 h 69"/>
                <a:gd name="T16" fmla="*/ 64 w 64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64" y="55"/>
                  </a:moveTo>
                  <a:cubicBezTo>
                    <a:pt x="63" y="69"/>
                    <a:pt x="52" y="64"/>
                    <a:pt x="43" y="63"/>
                  </a:cubicBezTo>
                  <a:cubicBezTo>
                    <a:pt x="35" y="62"/>
                    <a:pt x="25" y="65"/>
                    <a:pt x="17" y="61"/>
                  </a:cubicBezTo>
                  <a:cubicBezTo>
                    <a:pt x="9" y="56"/>
                    <a:pt x="10" y="46"/>
                    <a:pt x="9" y="38"/>
                  </a:cubicBezTo>
                  <a:cubicBezTo>
                    <a:pt x="9" y="29"/>
                    <a:pt x="1" y="22"/>
                    <a:pt x="1" y="13"/>
                  </a:cubicBezTo>
                  <a:cubicBezTo>
                    <a:pt x="0" y="6"/>
                    <a:pt x="4" y="0"/>
                    <a:pt x="12" y="0"/>
                  </a:cubicBezTo>
                  <a:cubicBezTo>
                    <a:pt x="20" y="1"/>
                    <a:pt x="25" y="9"/>
                    <a:pt x="31" y="15"/>
                  </a:cubicBezTo>
                  <a:cubicBezTo>
                    <a:pt x="37" y="21"/>
                    <a:pt x="47" y="24"/>
                    <a:pt x="54" y="30"/>
                  </a:cubicBezTo>
                  <a:cubicBezTo>
                    <a:pt x="60" y="36"/>
                    <a:pt x="64" y="47"/>
                    <a:pt x="64" y="55"/>
                  </a:cubicBezTo>
                  <a:close/>
                </a:path>
              </a:pathLst>
            </a:custGeom>
            <a:solidFill>
              <a:srgbClr val="F1C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824" y="3390"/>
              <a:ext cx="461" cy="382"/>
            </a:xfrm>
            <a:custGeom>
              <a:avLst/>
              <a:gdLst>
                <a:gd name="T0" fmla="*/ 95 w 118"/>
                <a:gd name="T1" fmla="*/ 72 h 98"/>
                <a:gd name="T2" fmla="*/ 23 w 118"/>
                <a:gd name="T3" fmla="*/ 85 h 98"/>
                <a:gd name="T4" fmla="*/ 2 w 118"/>
                <a:gd name="T5" fmla="*/ 56 h 98"/>
                <a:gd name="T6" fmla="*/ 12 w 118"/>
                <a:gd name="T7" fmla="*/ 42 h 98"/>
                <a:gd name="T8" fmla="*/ 22 w 118"/>
                <a:gd name="T9" fmla="*/ 23 h 98"/>
                <a:gd name="T10" fmla="*/ 82 w 118"/>
                <a:gd name="T11" fmla="*/ 17 h 98"/>
                <a:gd name="T12" fmla="*/ 95 w 118"/>
                <a:gd name="T13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8">
                  <a:moveTo>
                    <a:pt x="95" y="72"/>
                  </a:moveTo>
                  <a:cubicBezTo>
                    <a:pt x="74" y="88"/>
                    <a:pt x="48" y="98"/>
                    <a:pt x="23" y="85"/>
                  </a:cubicBezTo>
                  <a:cubicBezTo>
                    <a:pt x="13" y="81"/>
                    <a:pt x="0" y="69"/>
                    <a:pt x="2" y="56"/>
                  </a:cubicBezTo>
                  <a:cubicBezTo>
                    <a:pt x="3" y="49"/>
                    <a:pt x="8" y="47"/>
                    <a:pt x="12" y="42"/>
                  </a:cubicBezTo>
                  <a:cubicBezTo>
                    <a:pt x="17" y="36"/>
                    <a:pt x="18" y="29"/>
                    <a:pt x="22" y="23"/>
                  </a:cubicBezTo>
                  <a:cubicBezTo>
                    <a:pt x="37" y="0"/>
                    <a:pt x="60" y="9"/>
                    <a:pt x="82" y="17"/>
                  </a:cubicBezTo>
                  <a:cubicBezTo>
                    <a:pt x="109" y="27"/>
                    <a:pt x="118" y="52"/>
                    <a:pt x="95" y="72"/>
                  </a:cubicBezTo>
                  <a:close/>
                </a:path>
              </a:pathLst>
            </a:custGeom>
            <a:solidFill>
              <a:srgbClr val="E2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976" y="3717"/>
              <a:ext cx="32" cy="113"/>
            </a:xfrm>
            <a:custGeom>
              <a:avLst/>
              <a:gdLst>
                <a:gd name="T0" fmla="*/ 7 w 8"/>
                <a:gd name="T1" fmla="*/ 15 h 29"/>
                <a:gd name="T2" fmla="*/ 7 w 8"/>
                <a:gd name="T3" fmla="*/ 22 h 29"/>
                <a:gd name="T4" fmla="*/ 6 w 8"/>
                <a:gd name="T5" fmla="*/ 26 h 29"/>
                <a:gd name="T6" fmla="*/ 4 w 8"/>
                <a:gd name="T7" fmla="*/ 29 h 29"/>
                <a:gd name="T8" fmla="*/ 1 w 8"/>
                <a:gd name="T9" fmla="*/ 26 h 29"/>
                <a:gd name="T10" fmla="*/ 0 w 8"/>
                <a:gd name="T11" fmla="*/ 21 h 29"/>
                <a:gd name="T12" fmla="*/ 2 w 8"/>
                <a:gd name="T13" fmla="*/ 5 h 29"/>
                <a:gd name="T14" fmla="*/ 2 w 8"/>
                <a:gd name="T15" fmla="*/ 2 h 29"/>
                <a:gd name="T16" fmla="*/ 4 w 8"/>
                <a:gd name="T17" fmla="*/ 0 h 29"/>
                <a:gd name="T18" fmla="*/ 7 w 8"/>
                <a:gd name="T19" fmla="*/ 2 h 29"/>
                <a:gd name="T20" fmla="*/ 8 w 8"/>
                <a:gd name="T21" fmla="*/ 5 h 29"/>
                <a:gd name="T22" fmla="*/ 7 w 8"/>
                <a:gd name="T23" fmla="*/ 15 h 29"/>
                <a:gd name="T24" fmla="*/ 7 w 8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7"/>
                    <a:pt x="7" y="19"/>
                    <a:pt x="7" y="22"/>
                  </a:cubicBezTo>
                  <a:cubicBezTo>
                    <a:pt x="7" y="23"/>
                    <a:pt x="7" y="24"/>
                    <a:pt x="6" y="26"/>
                  </a:cubicBezTo>
                  <a:cubicBezTo>
                    <a:pt x="6" y="28"/>
                    <a:pt x="5" y="29"/>
                    <a:pt x="4" y="29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16"/>
                    <a:pt x="1" y="10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7" y="8"/>
                    <a:pt x="7" y="11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7062" y="3674"/>
              <a:ext cx="28" cy="105"/>
            </a:xfrm>
            <a:custGeom>
              <a:avLst/>
              <a:gdLst>
                <a:gd name="T0" fmla="*/ 7 w 7"/>
                <a:gd name="T1" fmla="*/ 13 h 27"/>
                <a:gd name="T2" fmla="*/ 7 w 7"/>
                <a:gd name="T3" fmla="*/ 22 h 27"/>
                <a:gd name="T4" fmla="*/ 6 w 7"/>
                <a:gd name="T5" fmla="*/ 25 h 27"/>
                <a:gd name="T6" fmla="*/ 3 w 7"/>
                <a:gd name="T7" fmla="*/ 27 h 27"/>
                <a:gd name="T8" fmla="*/ 0 w 7"/>
                <a:gd name="T9" fmla="*/ 25 h 27"/>
                <a:gd name="T10" fmla="*/ 0 w 7"/>
                <a:gd name="T11" fmla="*/ 22 h 27"/>
                <a:gd name="T12" fmla="*/ 1 w 7"/>
                <a:gd name="T13" fmla="*/ 3 h 27"/>
                <a:gd name="T14" fmla="*/ 4 w 7"/>
                <a:gd name="T15" fmla="*/ 0 h 27"/>
                <a:gd name="T16" fmla="*/ 7 w 7"/>
                <a:gd name="T17" fmla="*/ 4 h 27"/>
                <a:gd name="T18" fmla="*/ 7 w 7"/>
                <a:gd name="T19" fmla="*/ 13 h 27"/>
                <a:gd name="T20" fmla="*/ 7 w 7"/>
                <a:gd name="T2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7">
                  <a:moveTo>
                    <a:pt x="7" y="13"/>
                  </a:moveTo>
                  <a:cubicBezTo>
                    <a:pt x="7" y="16"/>
                    <a:pt x="7" y="19"/>
                    <a:pt x="7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1" y="27"/>
                    <a:pt x="1" y="2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6"/>
                    <a:pt x="1" y="9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203" y="3795"/>
              <a:ext cx="35" cy="101"/>
            </a:xfrm>
            <a:custGeom>
              <a:avLst/>
              <a:gdLst>
                <a:gd name="T0" fmla="*/ 0 w 9"/>
                <a:gd name="T1" fmla="*/ 20 h 26"/>
                <a:gd name="T2" fmla="*/ 2 w 9"/>
                <a:gd name="T3" fmla="*/ 5 h 26"/>
                <a:gd name="T4" fmla="*/ 3 w 9"/>
                <a:gd name="T5" fmla="*/ 2 h 26"/>
                <a:gd name="T6" fmla="*/ 6 w 9"/>
                <a:gd name="T7" fmla="*/ 1 h 26"/>
                <a:gd name="T8" fmla="*/ 9 w 9"/>
                <a:gd name="T9" fmla="*/ 4 h 26"/>
                <a:gd name="T10" fmla="*/ 8 w 9"/>
                <a:gd name="T11" fmla="*/ 9 h 26"/>
                <a:gd name="T12" fmla="*/ 6 w 9"/>
                <a:gd name="T13" fmla="*/ 20 h 26"/>
                <a:gd name="T14" fmla="*/ 5 w 9"/>
                <a:gd name="T15" fmla="*/ 24 h 26"/>
                <a:gd name="T16" fmla="*/ 2 w 9"/>
                <a:gd name="T17" fmla="*/ 26 h 26"/>
                <a:gd name="T18" fmla="*/ 0 w 9"/>
                <a:gd name="T19" fmla="*/ 23 h 26"/>
                <a:gd name="T20" fmla="*/ 0 w 9"/>
                <a:gd name="T2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0" y="20"/>
                  </a:moveTo>
                  <a:cubicBezTo>
                    <a:pt x="0" y="15"/>
                    <a:pt x="1" y="10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7" y="12"/>
                    <a:pt x="7" y="16"/>
                    <a:pt x="6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5"/>
                    <a:pt x="4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094" y="3764"/>
              <a:ext cx="31" cy="97"/>
            </a:xfrm>
            <a:custGeom>
              <a:avLst/>
              <a:gdLst>
                <a:gd name="T0" fmla="*/ 0 w 8"/>
                <a:gd name="T1" fmla="*/ 18 h 25"/>
                <a:gd name="T2" fmla="*/ 2 w 8"/>
                <a:gd name="T3" fmla="*/ 3 h 25"/>
                <a:gd name="T4" fmla="*/ 5 w 8"/>
                <a:gd name="T5" fmla="*/ 0 h 25"/>
                <a:gd name="T6" fmla="*/ 8 w 8"/>
                <a:gd name="T7" fmla="*/ 4 h 25"/>
                <a:gd name="T8" fmla="*/ 7 w 8"/>
                <a:gd name="T9" fmla="*/ 11 h 25"/>
                <a:gd name="T10" fmla="*/ 6 w 8"/>
                <a:gd name="T11" fmla="*/ 20 h 25"/>
                <a:gd name="T12" fmla="*/ 6 w 8"/>
                <a:gd name="T13" fmla="*/ 23 h 25"/>
                <a:gd name="T14" fmla="*/ 2 w 8"/>
                <a:gd name="T15" fmla="*/ 25 h 25"/>
                <a:gd name="T16" fmla="*/ 0 w 8"/>
                <a:gd name="T17" fmla="*/ 23 h 25"/>
                <a:gd name="T18" fmla="*/ 0 w 8"/>
                <a:gd name="T19" fmla="*/ 22 h 25"/>
                <a:gd name="T20" fmla="*/ 0 w 8"/>
                <a:gd name="T2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5">
                  <a:moveTo>
                    <a:pt x="0" y="18"/>
                  </a:moveTo>
                  <a:cubicBezTo>
                    <a:pt x="1" y="13"/>
                    <a:pt x="1" y="8"/>
                    <a:pt x="2" y="3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7" y="8"/>
                    <a:pt x="7" y="11"/>
                  </a:cubicBezTo>
                  <a:cubicBezTo>
                    <a:pt x="7" y="14"/>
                    <a:pt x="7" y="17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5" y="25"/>
                    <a:pt x="4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81" y="3818"/>
              <a:ext cx="35" cy="98"/>
            </a:xfrm>
            <a:custGeom>
              <a:avLst/>
              <a:gdLst>
                <a:gd name="T0" fmla="*/ 0 w 9"/>
                <a:gd name="T1" fmla="*/ 20 h 25"/>
                <a:gd name="T2" fmla="*/ 3 w 9"/>
                <a:gd name="T3" fmla="*/ 3 h 25"/>
                <a:gd name="T4" fmla="*/ 6 w 9"/>
                <a:gd name="T5" fmla="*/ 0 h 25"/>
                <a:gd name="T6" fmla="*/ 9 w 9"/>
                <a:gd name="T7" fmla="*/ 4 h 25"/>
                <a:gd name="T8" fmla="*/ 8 w 9"/>
                <a:gd name="T9" fmla="*/ 7 h 25"/>
                <a:gd name="T10" fmla="*/ 6 w 9"/>
                <a:gd name="T11" fmla="*/ 19 h 25"/>
                <a:gd name="T12" fmla="*/ 5 w 9"/>
                <a:gd name="T13" fmla="*/ 22 h 25"/>
                <a:gd name="T14" fmla="*/ 2 w 9"/>
                <a:gd name="T15" fmla="*/ 24 h 25"/>
                <a:gd name="T16" fmla="*/ 0 w 9"/>
                <a:gd name="T17" fmla="*/ 22 h 25"/>
                <a:gd name="T18" fmla="*/ 0 w 9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5">
                  <a:moveTo>
                    <a:pt x="0" y="20"/>
                  </a:moveTo>
                  <a:cubicBezTo>
                    <a:pt x="0" y="14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7" y="11"/>
                    <a:pt x="7" y="15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4"/>
                    <a:pt x="3" y="25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218" y="3659"/>
              <a:ext cx="32" cy="93"/>
            </a:xfrm>
            <a:custGeom>
              <a:avLst/>
              <a:gdLst>
                <a:gd name="T0" fmla="*/ 7 w 8"/>
                <a:gd name="T1" fmla="*/ 12 h 24"/>
                <a:gd name="T2" fmla="*/ 7 w 8"/>
                <a:gd name="T3" fmla="*/ 20 h 24"/>
                <a:gd name="T4" fmla="*/ 6 w 8"/>
                <a:gd name="T5" fmla="*/ 22 h 24"/>
                <a:gd name="T6" fmla="*/ 3 w 8"/>
                <a:gd name="T7" fmla="*/ 24 h 24"/>
                <a:gd name="T8" fmla="*/ 1 w 8"/>
                <a:gd name="T9" fmla="*/ 21 h 24"/>
                <a:gd name="T10" fmla="*/ 1 w 8"/>
                <a:gd name="T11" fmla="*/ 12 h 24"/>
                <a:gd name="T12" fmla="*/ 2 w 8"/>
                <a:gd name="T13" fmla="*/ 3 h 24"/>
                <a:gd name="T14" fmla="*/ 5 w 8"/>
                <a:gd name="T15" fmla="*/ 0 h 24"/>
                <a:gd name="T16" fmla="*/ 8 w 8"/>
                <a:gd name="T17" fmla="*/ 4 h 24"/>
                <a:gd name="T18" fmla="*/ 7 w 8"/>
                <a:gd name="T19" fmla="*/ 10 h 24"/>
                <a:gd name="T20" fmla="*/ 7 w 8"/>
                <a:gd name="T21" fmla="*/ 12 h 24"/>
                <a:gd name="T22" fmla="*/ 7 w 8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4">
                  <a:moveTo>
                    <a:pt x="7" y="12"/>
                  </a:moveTo>
                  <a:cubicBezTo>
                    <a:pt x="7" y="14"/>
                    <a:pt x="7" y="17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5" y="24"/>
                    <a:pt x="3" y="24"/>
                  </a:cubicBezTo>
                  <a:cubicBezTo>
                    <a:pt x="2" y="24"/>
                    <a:pt x="1" y="23"/>
                    <a:pt x="1" y="21"/>
                  </a:cubicBezTo>
                  <a:cubicBezTo>
                    <a:pt x="0" y="18"/>
                    <a:pt x="1" y="15"/>
                    <a:pt x="1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035" y="3822"/>
              <a:ext cx="27" cy="90"/>
            </a:xfrm>
            <a:custGeom>
              <a:avLst/>
              <a:gdLst>
                <a:gd name="T0" fmla="*/ 6 w 7"/>
                <a:gd name="T1" fmla="*/ 12 h 23"/>
                <a:gd name="T2" fmla="*/ 6 w 7"/>
                <a:gd name="T3" fmla="*/ 19 h 23"/>
                <a:gd name="T4" fmla="*/ 5 w 7"/>
                <a:gd name="T5" fmla="*/ 22 h 23"/>
                <a:gd name="T6" fmla="*/ 3 w 7"/>
                <a:gd name="T7" fmla="*/ 23 h 23"/>
                <a:gd name="T8" fmla="*/ 0 w 7"/>
                <a:gd name="T9" fmla="*/ 21 h 23"/>
                <a:gd name="T10" fmla="*/ 0 w 7"/>
                <a:gd name="T11" fmla="*/ 18 h 23"/>
                <a:gd name="T12" fmla="*/ 1 w 7"/>
                <a:gd name="T13" fmla="*/ 3 h 23"/>
                <a:gd name="T14" fmla="*/ 4 w 7"/>
                <a:gd name="T15" fmla="*/ 0 h 23"/>
                <a:gd name="T16" fmla="*/ 7 w 7"/>
                <a:gd name="T17" fmla="*/ 4 h 23"/>
                <a:gd name="T18" fmla="*/ 6 w 7"/>
                <a:gd name="T19" fmla="*/ 12 h 23"/>
                <a:gd name="T20" fmla="*/ 6 w 7"/>
                <a:gd name="T2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3">
                  <a:moveTo>
                    <a:pt x="6" y="12"/>
                  </a:moveTo>
                  <a:cubicBezTo>
                    <a:pt x="6" y="14"/>
                    <a:pt x="6" y="16"/>
                    <a:pt x="6" y="19"/>
                  </a:cubicBezTo>
                  <a:cubicBezTo>
                    <a:pt x="6" y="20"/>
                    <a:pt x="6" y="21"/>
                    <a:pt x="5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0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1" y="8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121" y="3861"/>
              <a:ext cx="35" cy="90"/>
            </a:xfrm>
            <a:custGeom>
              <a:avLst/>
              <a:gdLst>
                <a:gd name="T0" fmla="*/ 0 w 9"/>
                <a:gd name="T1" fmla="*/ 18 h 23"/>
                <a:gd name="T2" fmla="*/ 3 w 9"/>
                <a:gd name="T3" fmla="*/ 3 h 23"/>
                <a:gd name="T4" fmla="*/ 4 w 9"/>
                <a:gd name="T5" fmla="*/ 1 h 23"/>
                <a:gd name="T6" fmla="*/ 6 w 9"/>
                <a:gd name="T7" fmla="*/ 0 h 23"/>
                <a:gd name="T8" fmla="*/ 9 w 9"/>
                <a:gd name="T9" fmla="*/ 2 h 23"/>
                <a:gd name="T10" fmla="*/ 9 w 9"/>
                <a:gd name="T11" fmla="*/ 5 h 23"/>
                <a:gd name="T12" fmla="*/ 7 w 9"/>
                <a:gd name="T13" fmla="*/ 19 h 23"/>
                <a:gd name="T14" fmla="*/ 6 w 9"/>
                <a:gd name="T15" fmla="*/ 22 h 23"/>
                <a:gd name="T16" fmla="*/ 3 w 9"/>
                <a:gd name="T17" fmla="*/ 23 h 23"/>
                <a:gd name="T18" fmla="*/ 0 w 9"/>
                <a:gd name="T19" fmla="*/ 20 h 23"/>
                <a:gd name="T20" fmla="*/ 0 w 9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3">
                  <a:moveTo>
                    <a:pt x="0" y="18"/>
                  </a:moveTo>
                  <a:cubicBezTo>
                    <a:pt x="1" y="13"/>
                    <a:pt x="2" y="8"/>
                    <a:pt x="3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8" y="10"/>
                    <a:pt x="7" y="14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1" y="23"/>
                    <a:pt x="1" y="22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261" y="3592"/>
              <a:ext cx="35" cy="90"/>
            </a:xfrm>
            <a:custGeom>
              <a:avLst/>
              <a:gdLst>
                <a:gd name="T0" fmla="*/ 9 w 9"/>
                <a:gd name="T1" fmla="*/ 4 h 23"/>
                <a:gd name="T2" fmla="*/ 7 w 9"/>
                <a:gd name="T3" fmla="*/ 19 h 23"/>
                <a:gd name="T4" fmla="*/ 3 w 9"/>
                <a:gd name="T5" fmla="*/ 22 h 23"/>
                <a:gd name="T6" fmla="*/ 1 w 9"/>
                <a:gd name="T7" fmla="*/ 18 h 23"/>
                <a:gd name="T8" fmla="*/ 3 w 9"/>
                <a:gd name="T9" fmla="*/ 3 h 23"/>
                <a:gd name="T10" fmla="*/ 6 w 9"/>
                <a:gd name="T11" fmla="*/ 0 h 23"/>
                <a:gd name="T12" fmla="*/ 9 w 9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9" y="4"/>
                  </a:moveTo>
                  <a:cubicBezTo>
                    <a:pt x="8" y="9"/>
                    <a:pt x="7" y="14"/>
                    <a:pt x="7" y="19"/>
                  </a:cubicBezTo>
                  <a:cubicBezTo>
                    <a:pt x="6" y="21"/>
                    <a:pt x="5" y="23"/>
                    <a:pt x="3" y="22"/>
                  </a:cubicBezTo>
                  <a:cubicBezTo>
                    <a:pt x="1" y="22"/>
                    <a:pt x="0" y="20"/>
                    <a:pt x="1" y="18"/>
                  </a:cubicBezTo>
                  <a:cubicBezTo>
                    <a:pt x="1" y="13"/>
                    <a:pt x="2" y="8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7172" y="3620"/>
              <a:ext cx="31" cy="85"/>
            </a:xfrm>
            <a:custGeom>
              <a:avLst/>
              <a:gdLst>
                <a:gd name="T0" fmla="*/ 0 w 8"/>
                <a:gd name="T1" fmla="*/ 18 h 22"/>
                <a:gd name="T2" fmla="*/ 2 w 8"/>
                <a:gd name="T3" fmla="*/ 5 h 22"/>
                <a:gd name="T4" fmla="*/ 3 w 8"/>
                <a:gd name="T5" fmla="*/ 2 h 22"/>
                <a:gd name="T6" fmla="*/ 5 w 8"/>
                <a:gd name="T7" fmla="*/ 0 h 22"/>
                <a:gd name="T8" fmla="*/ 8 w 8"/>
                <a:gd name="T9" fmla="*/ 2 h 22"/>
                <a:gd name="T10" fmla="*/ 8 w 8"/>
                <a:gd name="T11" fmla="*/ 4 h 22"/>
                <a:gd name="T12" fmla="*/ 6 w 8"/>
                <a:gd name="T13" fmla="*/ 17 h 22"/>
                <a:gd name="T14" fmla="*/ 6 w 8"/>
                <a:gd name="T15" fmla="*/ 19 h 22"/>
                <a:gd name="T16" fmla="*/ 2 w 8"/>
                <a:gd name="T17" fmla="*/ 22 h 22"/>
                <a:gd name="T18" fmla="*/ 0 w 8"/>
                <a:gd name="T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2">
                  <a:moveTo>
                    <a:pt x="0" y="18"/>
                  </a:moveTo>
                  <a:cubicBezTo>
                    <a:pt x="1" y="14"/>
                    <a:pt x="1" y="9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5" y="21"/>
                    <a:pt x="4" y="22"/>
                    <a:pt x="2" y="22"/>
                  </a:cubicBezTo>
                  <a:cubicBezTo>
                    <a:pt x="0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7121" y="3647"/>
              <a:ext cx="31" cy="89"/>
            </a:xfrm>
            <a:custGeom>
              <a:avLst/>
              <a:gdLst>
                <a:gd name="T0" fmla="*/ 0 w 8"/>
                <a:gd name="T1" fmla="*/ 17 h 23"/>
                <a:gd name="T2" fmla="*/ 2 w 8"/>
                <a:gd name="T3" fmla="*/ 3 h 23"/>
                <a:gd name="T4" fmla="*/ 5 w 8"/>
                <a:gd name="T5" fmla="*/ 0 h 23"/>
                <a:gd name="T6" fmla="*/ 8 w 8"/>
                <a:gd name="T7" fmla="*/ 4 h 23"/>
                <a:gd name="T8" fmla="*/ 7 w 8"/>
                <a:gd name="T9" fmla="*/ 10 h 23"/>
                <a:gd name="T10" fmla="*/ 6 w 8"/>
                <a:gd name="T11" fmla="*/ 19 h 23"/>
                <a:gd name="T12" fmla="*/ 5 w 8"/>
                <a:gd name="T13" fmla="*/ 21 h 23"/>
                <a:gd name="T14" fmla="*/ 2 w 8"/>
                <a:gd name="T15" fmla="*/ 23 h 23"/>
                <a:gd name="T16" fmla="*/ 0 w 8"/>
                <a:gd name="T17" fmla="*/ 20 h 23"/>
                <a:gd name="T18" fmla="*/ 0 w 8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3">
                  <a:moveTo>
                    <a:pt x="0" y="17"/>
                  </a:moveTo>
                  <a:cubicBezTo>
                    <a:pt x="0" y="13"/>
                    <a:pt x="1" y="8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8" y="4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3"/>
                    <a:pt x="6" y="16"/>
                    <a:pt x="6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7019" y="3686"/>
              <a:ext cx="28" cy="86"/>
            </a:xfrm>
            <a:custGeom>
              <a:avLst/>
              <a:gdLst>
                <a:gd name="T0" fmla="*/ 6 w 7"/>
                <a:gd name="T1" fmla="*/ 11 h 22"/>
                <a:gd name="T2" fmla="*/ 6 w 7"/>
                <a:gd name="T3" fmla="*/ 17 h 22"/>
                <a:gd name="T4" fmla="*/ 6 w 7"/>
                <a:gd name="T5" fmla="*/ 20 h 22"/>
                <a:gd name="T6" fmla="*/ 3 w 7"/>
                <a:gd name="T7" fmla="*/ 22 h 22"/>
                <a:gd name="T8" fmla="*/ 0 w 7"/>
                <a:gd name="T9" fmla="*/ 19 h 22"/>
                <a:gd name="T10" fmla="*/ 0 w 7"/>
                <a:gd name="T11" fmla="*/ 18 h 22"/>
                <a:gd name="T12" fmla="*/ 1 w 7"/>
                <a:gd name="T13" fmla="*/ 4 h 22"/>
                <a:gd name="T14" fmla="*/ 1 w 7"/>
                <a:gd name="T15" fmla="*/ 3 h 22"/>
                <a:gd name="T16" fmla="*/ 4 w 7"/>
                <a:gd name="T17" fmla="*/ 0 h 22"/>
                <a:gd name="T18" fmla="*/ 7 w 7"/>
                <a:gd name="T19" fmla="*/ 3 h 22"/>
                <a:gd name="T20" fmla="*/ 6 w 7"/>
                <a:gd name="T21" fmla="*/ 8 h 22"/>
                <a:gd name="T22" fmla="*/ 6 w 7"/>
                <a:gd name="T23" fmla="*/ 11 h 22"/>
                <a:gd name="T24" fmla="*/ 6 w 7"/>
                <a:gd name="T2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2">
                  <a:moveTo>
                    <a:pt x="6" y="11"/>
                  </a:moveTo>
                  <a:cubicBezTo>
                    <a:pt x="6" y="13"/>
                    <a:pt x="6" y="15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3"/>
                    <a:pt x="0" y="9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6" y="6"/>
                    <a:pt x="6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7300" y="3694"/>
              <a:ext cx="28" cy="78"/>
            </a:xfrm>
            <a:custGeom>
              <a:avLst/>
              <a:gdLst>
                <a:gd name="T0" fmla="*/ 6 w 7"/>
                <a:gd name="T1" fmla="*/ 10 h 20"/>
                <a:gd name="T2" fmla="*/ 6 w 7"/>
                <a:gd name="T3" fmla="*/ 16 h 20"/>
                <a:gd name="T4" fmla="*/ 3 w 7"/>
                <a:gd name="T5" fmla="*/ 20 h 20"/>
                <a:gd name="T6" fmla="*/ 0 w 7"/>
                <a:gd name="T7" fmla="*/ 16 h 20"/>
                <a:gd name="T8" fmla="*/ 1 w 7"/>
                <a:gd name="T9" fmla="*/ 3 h 20"/>
                <a:gd name="T10" fmla="*/ 2 w 7"/>
                <a:gd name="T11" fmla="*/ 1 h 20"/>
                <a:gd name="T12" fmla="*/ 5 w 7"/>
                <a:gd name="T13" fmla="*/ 0 h 20"/>
                <a:gd name="T14" fmla="*/ 7 w 7"/>
                <a:gd name="T15" fmla="*/ 2 h 20"/>
                <a:gd name="T16" fmla="*/ 7 w 7"/>
                <a:gd name="T17" fmla="*/ 4 h 20"/>
                <a:gd name="T18" fmla="*/ 6 w 7"/>
                <a:gd name="T19" fmla="*/ 10 h 20"/>
                <a:gd name="T20" fmla="*/ 6 w 7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10"/>
                  </a:moveTo>
                  <a:cubicBezTo>
                    <a:pt x="6" y="12"/>
                    <a:pt x="6" y="14"/>
                    <a:pt x="6" y="16"/>
                  </a:cubicBezTo>
                  <a:cubicBezTo>
                    <a:pt x="6" y="19"/>
                    <a:pt x="4" y="20"/>
                    <a:pt x="3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11"/>
                    <a:pt x="1" y="7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7156" y="3744"/>
              <a:ext cx="35" cy="78"/>
            </a:xfrm>
            <a:custGeom>
              <a:avLst/>
              <a:gdLst>
                <a:gd name="T0" fmla="*/ 0 w 9"/>
                <a:gd name="T1" fmla="*/ 14 h 20"/>
                <a:gd name="T2" fmla="*/ 3 w 9"/>
                <a:gd name="T3" fmla="*/ 3 h 20"/>
                <a:gd name="T4" fmla="*/ 3 w 9"/>
                <a:gd name="T5" fmla="*/ 2 h 20"/>
                <a:gd name="T6" fmla="*/ 6 w 9"/>
                <a:gd name="T7" fmla="*/ 0 h 20"/>
                <a:gd name="T8" fmla="*/ 8 w 9"/>
                <a:gd name="T9" fmla="*/ 4 h 20"/>
                <a:gd name="T10" fmla="*/ 7 w 9"/>
                <a:gd name="T11" fmla="*/ 10 h 20"/>
                <a:gd name="T12" fmla="*/ 7 w 9"/>
                <a:gd name="T13" fmla="*/ 15 h 20"/>
                <a:gd name="T14" fmla="*/ 6 w 9"/>
                <a:gd name="T15" fmla="*/ 16 h 20"/>
                <a:gd name="T16" fmla="*/ 3 w 9"/>
                <a:gd name="T17" fmla="*/ 19 h 20"/>
                <a:gd name="T18" fmla="*/ 0 w 9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0">
                  <a:moveTo>
                    <a:pt x="0" y="14"/>
                  </a:moveTo>
                  <a:cubicBezTo>
                    <a:pt x="1" y="11"/>
                    <a:pt x="2" y="7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8" y="1"/>
                    <a:pt x="9" y="2"/>
                    <a:pt x="8" y="4"/>
                  </a:cubicBezTo>
                  <a:cubicBezTo>
                    <a:pt x="8" y="6"/>
                    <a:pt x="8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9"/>
                    <a:pt x="4" y="20"/>
                    <a:pt x="3" y="19"/>
                  </a:cubicBezTo>
                  <a:cubicBezTo>
                    <a:pt x="1" y="19"/>
                    <a:pt x="0" y="18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312" y="3585"/>
              <a:ext cx="31" cy="74"/>
            </a:xfrm>
            <a:custGeom>
              <a:avLst/>
              <a:gdLst>
                <a:gd name="T0" fmla="*/ 8 w 8"/>
                <a:gd name="T1" fmla="*/ 5 h 19"/>
                <a:gd name="T2" fmla="*/ 6 w 8"/>
                <a:gd name="T3" fmla="*/ 15 h 19"/>
                <a:gd name="T4" fmla="*/ 5 w 8"/>
                <a:gd name="T5" fmla="*/ 17 h 19"/>
                <a:gd name="T6" fmla="*/ 2 w 8"/>
                <a:gd name="T7" fmla="*/ 19 h 19"/>
                <a:gd name="T8" fmla="*/ 0 w 8"/>
                <a:gd name="T9" fmla="*/ 16 h 19"/>
                <a:gd name="T10" fmla="*/ 0 w 8"/>
                <a:gd name="T11" fmla="*/ 14 h 19"/>
                <a:gd name="T12" fmla="*/ 2 w 8"/>
                <a:gd name="T13" fmla="*/ 4 h 19"/>
                <a:gd name="T14" fmla="*/ 2 w 8"/>
                <a:gd name="T15" fmla="*/ 3 h 19"/>
                <a:gd name="T16" fmla="*/ 5 w 8"/>
                <a:gd name="T17" fmla="*/ 0 h 19"/>
                <a:gd name="T18" fmla="*/ 8 w 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5"/>
                  </a:moveTo>
                  <a:cubicBezTo>
                    <a:pt x="7" y="8"/>
                    <a:pt x="7" y="11"/>
                    <a:pt x="6" y="15"/>
                  </a:cubicBezTo>
                  <a:cubicBezTo>
                    <a:pt x="6" y="16"/>
                    <a:pt x="6" y="16"/>
                    <a:pt x="5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0"/>
                    <a:pt x="1" y="7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7254" y="3729"/>
              <a:ext cx="31" cy="70"/>
            </a:xfrm>
            <a:custGeom>
              <a:avLst/>
              <a:gdLst>
                <a:gd name="T0" fmla="*/ 0 w 8"/>
                <a:gd name="T1" fmla="*/ 14 h 18"/>
                <a:gd name="T2" fmla="*/ 2 w 8"/>
                <a:gd name="T3" fmla="*/ 2 h 18"/>
                <a:gd name="T4" fmla="*/ 5 w 8"/>
                <a:gd name="T5" fmla="*/ 0 h 18"/>
                <a:gd name="T6" fmla="*/ 8 w 8"/>
                <a:gd name="T7" fmla="*/ 3 h 18"/>
                <a:gd name="T8" fmla="*/ 7 w 8"/>
                <a:gd name="T9" fmla="*/ 7 h 18"/>
                <a:gd name="T10" fmla="*/ 6 w 8"/>
                <a:gd name="T11" fmla="*/ 13 h 18"/>
                <a:gd name="T12" fmla="*/ 6 w 8"/>
                <a:gd name="T13" fmla="*/ 16 h 18"/>
                <a:gd name="T14" fmla="*/ 3 w 8"/>
                <a:gd name="T15" fmla="*/ 18 h 18"/>
                <a:gd name="T16" fmla="*/ 0 w 8"/>
                <a:gd name="T17" fmla="*/ 15 h 18"/>
                <a:gd name="T18" fmla="*/ 0 w 8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0" y="14"/>
                  </a:moveTo>
                  <a:cubicBezTo>
                    <a:pt x="1" y="10"/>
                    <a:pt x="1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9"/>
                    <a:pt x="7" y="11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D47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6438" y="3316"/>
              <a:ext cx="109" cy="109"/>
            </a:xfrm>
            <a:custGeom>
              <a:avLst/>
              <a:gdLst>
                <a:gd name="T0" fmla="*/ 10 w 28"/>
                <a:gd name="T1" fmla="*/ 18 h 28"/>
                <a:gd name="T2" fmla="*/ 3 w 28"/>
                <a:gd name="T3" fmla="*/ 10 h 28"/>
                <a:gd name="T4" fmla="*/ 1 w 28"/>
                <a:gd name="T5" fmla="*/ 8 h 28"/>
                <a:gd name="T6" fmla="*/ 2 w 28"/>
                <a:gd name="T7" fmla="*/ 2 h 28"/>
                <a:gd name="T8" fmla="*/ 8 w 28"/>
                <a:gd name="T9" fmla="*/ 1 h 28"/>
                <a:gd name="T10" fmla="*/ 10 w 28"/>
                <a:gd name="T11" fmla="*/ 3 h 28"/>
                <a:gd name="T12" fmla="*/ 25 w 28"/>
                <a:gd name="T13" fmla="*/ 17 h 28"/>
                <a:gd name="T14" fmla="*/ 26 w 28"/>
                <a:gd name="T15" fmla="*/ 20 h 28"/>
                <a:gd name="T16" fmla="*/ 26 w 28"/>
                <a:gd name="T17" fmla="*/ 26 h 28"/>
                <a:gd name="T18" fmla="*/ 19 w 28"/>
                <a:gd name="T19" fmla="*/ 27 h 28"/>
                <a:gd name="T20" fmla="*/ 17 w 28"/>
                <a:gd name="T21" fmla="*/ 25 h 28"/>
                <a:gd name="T22" fmla="*/ 10 w 28"/>
                <a:gd name="T23" fmla="*/ 18 h 28"/>
                <a:gd name="T24" fmla="*/ 10 w 28"/>
                <a:gd name="T25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8">
                  <a:moveTo>
                    <a:pt x="10" y="18"/>
                  </a:moveTo>
                  <a:cubicBezTo>
                    <a:pt x="8" y="15"/>
                    <a:pt x="5" y="13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5" y="8"/>
                    <a:pt x="20" y="13"/>
                    <a:pt x="25" y="17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8" y="22"/>
                    <a:pt x="27" y="25"/>
                    <a:pt x="26" y="26"/>
                  </a:cubicBezTo>
                  <a:cubicBezTo>
                    <a:pt x="24" y="28"/>
                    <a:pt x="22" y="28"/>
                    <a:pt x="19" y="27"/>
                  </a:cubicBezTo>
                  <a:cubicBezTo>
                    <a:pt x="18" y="26"/>
                    <a:pt x="18" y="26"/>
                    <a:pt x="17" y="25"/>
                  </a:cubicBezTo>
                  <a:cubicBezTo>
                    <a:pt x="15" y="22"/>
                    <a:pt x="12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6352" y="3409"/>
              <a:ext cx="102" cy="105"/>
            </a:xfrm>
            <a:custGeom>
              <a:avLst/>
              <a:gdLst>
                <a:gd name="T0" fmla="*/ 16 w 26"/>
                <a:gd name="T1" fmla="*/ 10 h 27"/>
                <a:gd name="T2" fmla="*/ 23 w 26"/>
                <a:gd name="T3" fmla="*/ 17 h 27"/>
                <a:gd name="T4" fmla="*/ 25 w 26"/>
                <a:gd name="T5" fmla="*/ 19 h 27"/>
                <a:gd name="T6" fmla="*/ 24 w 26"/>
                <a:gd name="T7" fmla="*/ 26 h 27"/>
                <a:gd name="T8" fmla="*/ 17 w 26"/>
                <a:gd name="T9" fmla="*/ 26 h 27"/>
                <a:gd name="T10" fmla="*/ 15 w 26"/>
                <a:gd name="T11" fmla="*/ 24 h 27"/>
                <a:gd name="T12" fmla="*/ 3 w 26"/>
                <a:gd name="T13" fmla="*/ 10 h 27"/>
                <a:gd name="T14" fmla="*/ 1 w 26"/>
                <a:gd name="T15" fmla="*/ 8 h 27"/>
                <a:gd name="T16" fmla="*/ 3 w 26"/>
                <a:gd name="T17" fmla="*/ 2 h 27"/>
                <a:gd name="T18" fmla="*/ 9 w 26"/>
                <a:gd name="T19" fmla="*/ 2 h 27"/>
                <a:gd name="T20" fmla="*/ 15 w 26"/>
                <a:gd name="T21" fmla="*/ 9 h 27"/>
                <a:gd name="T22" fmla="*/ 16 w 26"/>
                <a:gd name="T23" fmla="*/ 10 h 27"/>
                <a:gd name="T24" fmla="*/ 16 w 26"/>
                <a:gd name="T2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16" y="10"/>
                  </a:moveTo>
                  <a:cubicBezTo>
                    <a:pt x="19" y="12"/>
                    <a:pt x="21" y="15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6" y="22"/>
                    <a:pt x="26" y="24"/>
                    <a:pt x="24" y="26"/>
                  </a:cubicBezTo>
                  <a:cubicBezTo>
                    <a:pt x="22" y="27"/>
                    <a:pt x="19" y="27"/>
                    <a:pt x="17" y="26"/>
                  </a:cubicBezTo>
                  <a:cubicBezTo>
                    <a:pt x="17" y="25"/>
                    <a:pt x="16" y="25"/>
                    <a:pt x="15" y="24"/>
                  </a:cubicBezTo>
                  <a:cubicBezTo>
                    <a:pt x="11" y="20"/>
                    <a:pt x="7" y="15"/>
                    <a:pt x="3" y="10"/>
                  </a:cubicBezTo>
                  <a:cubicBezTo>
                    <a:pt x="2" y="10"/>
                    <a:pt x="2" y="9"/>
                    <a:pt x="1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3" y="6"/>
                    <a:pt x="15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6348" y="3312"/>
              <a:ext cx="98" cy="101"/>
            </a:xfrm>
            <a:custGeom>
              <a:avLst/>
              <a:gdLst>
                <a:gd name="T0" fmla="*/ 9 w 25"/>
                <a:gd name="T1" fmla="*/ 17 h 26"/>
                <a:gd name="T2" fmla="*/ 3 w 25"/>
                <a:gd name="T3" fmla="*/ 11 h 26"/>
                <a:gd name="T4" fmla="*/ 1 w 25"/>
                <a:gd name="T5" fmla="*/ 8 h 26"/>
                <a:gd name="T6" fmla="*/ 2 w 25"/>
                <a:gd name="T7" fmla="*/ 2 h 26"/>
                <a:gd name="T8" fmla="*/ 8 w 25"/>
                <a:gd name="T9" fmla="*/ 1 h 26"/>
                <a:gd name="T10" fmla="*/ 11 w 25"/>
                <a:gd name="T11" fmla="*/ 3 h 26"/>
                <a:gd name="T12" fmla="*/ 22 w 25"/>
                <a:gd name="T13" fmla="*/ 16 h 26"/>
                <a:gd name="T14" fmla="*/ 24 w 25"/>
                <a:gd name="T15" fmla="*/ 18 h 26"/>
                <a:gd name="T16" fmla="*/ 23 w 25"/>
                <a:gd name="T17" fmla="*/ 25 h 26"/>
                <a:gd name="T18" fmla="*/ 16 w 25"/>
                <a:gd name="T19" fmla="*/ 25 h 26"/>
                <a:gd name="T20" fmla="*/ 9 w 25"/>
                <a:gd name="T21" fmla="*/ 18 h 26"/>
                <a:gd name="T22" fmla="*/ 9 w 25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6">
                  <a:moveTo>
                    <a:pt x="9" y="17"/>
                  </a:moveTo>
                  <a:cubicBezTo>
                    <a:pt x="7" y="15"/>
                    <a:pt x="5" y="13"/>
                    <a:pt x="3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20"/>
                    <a:pt x="24" y="23"/>
                    <a:pt x="23" y="25"/>
                  </a:cubicBezTo>
                  <a:cubicBezTo>
                    <a:pt x="21" y="26"/>
                    <a:pt x="18" y="26"/>
                    <a:pt x="16" y="25"/>
                  </a:cubicBezTo>
                  <a:cubicBezTo>
                    <a:pt x="13" y="22"/>
                    <a:pt x="11" y="20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lose/>
                </a:path>
              </a:pathLst>
            </a:custGeom>
            <a:solidFill>
              <a:srgbClr val="6C9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e7d195523061f1c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</a:t>
            </a:r>
            <a:endParaRPr lang="zh-CN" altLang="en-US" sz="100"/>
          </a:p>
        </p:txBody>
      </p:sp>
      <p:pic>
        <p:nvPicPr>
          <p:cNvPr id="103" name="图片 102"/>
          <p:cNvPicPr/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35990" y="1233170"/>
            <a:ext cx="6565900" cy="40462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p="http://schemas.openxmlformats.org/presentationml/2006/main">
  <p:tag name="KSO_WM_UNIT_TABLE_BEAUTIFY" val="smartTable{7e2edb66-af12-433c-81bd-c4097e7f1da8}"/>
  <p:tag name="TABLE_ENDDRAG_ORIGIN_RECT" val="671*257"/>
  <p:tag name="TABLE_ENDDRAG_RECT" val="144*194*671*258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820be811-5a74-47a3-9601-fb19073df512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2E3949"/>
      </a:dk1>
      <a:lt1>
        <a:srgbClr val="FFFFFF"/>
      </a:lt1>
      <a:dk2>
        <a:srgbClr val="44546A"/>
      </a:dk2>
      <a:lt2>
        <a:srgbClr val="E6E4E4"/>
      </a:lt2>
      <a:accent1>
        <a:srgbClr val="6C99A7"/>
      </a:accent1>
      <a:accent2>
        <a:srgbClr val="BEB899"/>
      </a:accent2>
      <a:accent3>
        <a:srgbClr val="F1C08C"/>
      </a:accent3>
      <a:accent4>
        <a:srgbClr val="D89190"/>
      </a:accent4>
      <a:accent5>
        <a:srgbClr val="B0D1CA"/>
      </a:accent5>
      <a:accent6>
        <a:srgbClr val="D47165"/>
      </a:accent6>
      <a:hlink>
        <a:srgbClr val="53302B"/>
      </a:hlink>
      <a:folHlink>
        <a:srgbClr val="954D72"/>
      </a:folHlink>
    </a:clrScheme>
    <a:fontScheme name="jrti35fh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8604</Words>
  <Application>WPS 演示</Application>
  <PresentationFormat>自定义</PresentationFormat>
  <Paragraphs>226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Roboto Condensed</vt:lpstr>
      <vt:lpstr>Segoe UI</vt:lpstr>
      <vt:lpstr>微软雅黑</vt:lpstr>
      <vt:lpstr>Arial Unicode MS</vt:lpstr>
      <vt:lpstr>Calibri</vt:lpstr>
      <vt:lpstr>Arial</vt:lpstr>
      <vt:lpstr>Verdana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2022-07-23T21:13:00Z</cp:lastPrinted>
  <dcterms:created xsi:type="dcterms:W3CDTF">2022-07-23T21:13:00Z</dcterms:created>
  <dcterms:modified xsi:type="dcterms:W3CDTF">2023-02-17T05:08:57Z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FE1227EE47D54B089B4F2CCBB9E3E504</vt:lpwstr>
  </property>
  <property fmtid="{D5CDD505-2E9C-101B-9397-08002B2CF9AE}" pid="7" name="KSOProductBuildVer">
    <vt:lpwstr>2052-11.1.0.13703</vt:lpwstr>
  </property>
</Properties>
</file>