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467" r:id="rId3"/>
    <p:sldId id="458" r:id="rId5"/>
    <p:sldId id="459" r:id="rId6"/>
    <p:sldId id="263" r:id="rId7"/>
    <p:sldId id="455" r:id="rId8"/>
    <p:sldId id="471" r:id="rId9"/>
    <p:sldId id="468" r:id="rId10"/>
    <p:sldId id="270" r:id="rId11"/>
    <p:sldId id="271" r:id="rId12"/>
    <p:sldId id="470" r:id="rId13"/>
    <p:sldId id="460" r:id="rId14"/>
    <p:sldId id="419" r:id="rId15"/>
    <p:sldId id="451" r:id="rId16"/>
    <p:sldId id="407" r:id="rId17"/>
    <p:sldId id="434" r:id="rId18"/>
    <p:sldId id="408" r:id="rId19"/>
    <p:sldId id="461" r:id="rId20"/>
    <p:sldId id="463" r:id="rId21"/>
    <p:sldId id="465" r:id="rId22"/>
    <p:sldId id="445" r:id="rId23"/>
  </p:sldIdLst>
  <p:sldSz cx="12192000" cy="6858000"/>
  <p:notesSz cx="7103745" cy="10234295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3" autoAdjust="0"/>
    <p:restoredTop sz="97764" autoAdjust="0"/>
  </p:normalViewPr>
  <p:slideViewPr>
    <p:cSldViewPr>
      <p:cViewPr>
        <p:scale>
          <a:sx n="100" d="100"/>
          <a:sy n="100" d="100"/>
        </p:scale>
        <p:origin x="-93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5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34819" name="日期占位符 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024313" y="0"/>
            <a:ext cx="3078162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C83DFFAE-2FDF-46E9-B05D-F1F410A6B531}" type="datetime1">
              <a:rPr lang="zh-CN" altLang="en-US"/>
            </a:fld>
            <a:endParaRPr lang="zh-CN" altLang="en-US"/>
          </a:p>
        </p:txBody>
      </p:sp>
      <p:sp>
        <p:nvSpPr>
          <p:cNvPr id="34820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9721850"/>
            <a:ext cx="3078163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4821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24313" y="9721850"/>
            <a:ext cx="3078162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A80FC91-0AE0-4CED-BE05-B3B64560A96D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rtlCol="0"/>
          <a:lstStyle>
            <a:lvl1pPr algn="l" eaLnBrk="1" fontAlgn="auto" hangingPunct="1">
              <a:buSzTx/>
              <a:defRPr sz="12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a typeface="宋体" panose="02010600030101010101" pitchFamily="2" charset="-122"/>
                <a:cs typeface="宋体" panose="02010600030101010101" pitchFamily="2" charset="-122"/>
                <a:sym typeface="Wingdings" panose="05000000000000000000"/>
              </a:defRPr>
            </a:lvl1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3795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4024313" y="0"/>
            <a:ext cx="3078162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47E58E3B-431E-4EC9-9AFF-5313F91FD11A}" type="datetime1">
              <a:rPr lang="en-US" altLang="en-US"/>
            </a:fld>
            <a:endParaRPr lang="en-US" altLang="en-US"/>
          </a:p>
        </p:txBody>
      </p:sp>
      <p:sp>
        <p:nvSpPr>
          <p:cNvPr id="33796" name="幻灯片图像占位符 3"/>
          <p:cNvSpPr>
            <a:spLocks noGrp="1" noRot="1" noChangeAspect="1" noChangeArrowheads="1"/>
          </p:cNvSpPr>
          <p:nvPr>
            <p:ph type="sldImg" idx="5"/>
          </p:nvPr>
        </p:nvSpPr>
        <p:spPr bwMode="auto">
          <a:xfrm>
            <a:off x="481013" y="1279525"/>
            <a:ext cx="6140450" cy="3454400"/>
          </a:xfrm>
          <a:prstGeom prst="rect">
            <a:avLst/>
          </a:prstGeom>
          <a:noFill/>
          <a:ln w="127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7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rtlCol="0" anchor="b"/>
          <a:lstStyle>
            <a:lvl1pPr algn="l" eaLnBrk="1" fontAlgn="auto" hangingPunct="1">
              <a:buSzTx/>
              <a:defRPr sz="12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a typeface="宋体" panose="02010600030101010101" pitchFamily="2" charset="-122"/>
                <a:cs typeface="宋体" panose="02010600030101010101" pitchFamily="2" charset="-122"/>
                <a:sym typeface="Wingdings" panose="05000000000000000000"/>
              </a:defRPr>
            </a:lvl1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3799" name="灯片编号占位符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4024313" y="9720263"/>
            <a:ext cx="3078162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A56042B-7F84-424C-8A30-88366CF80027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84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3584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608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4608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710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4710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813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813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4813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915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915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4915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017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018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5018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120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120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5120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222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222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5222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325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325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5325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427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427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5427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529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530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5530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686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3686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632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632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5632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891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3891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994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3994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4" name="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r>
              <a:rPr lang="zh-CN" altLang="en-US" sz="1200"/>
              <a:t> </a:t>
            </a:r>
            <a:endParaRPr lang="en-US" altLang="zh-CN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198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4198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301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  <p:sp>
        <p:nvSpPr>
          <p:cNvPr id="4301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buSzPct val="100000"/>
            </a:pPr>
            <a:r>
              <a:rPr lang="en-US" altLang="en-US" smtClean="0">
                <a:ln>
                  <a:noFill/>
                </a:ln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403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 </a:t>
            </a:r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506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 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A7E5900-359E-4441-9488-AFC786959A02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C8088102-F2D0-4DAA-85F4-07BE342A0C26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D2F5429-866D-482E-9B99-99D95044C313}" type="slidenum">
              <a:rPr lang="en-US" altLang="en-US"/>
            </a:fld>
            <a:endParaRPr lang="en-US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AEC1278D-4480-45B2-B883-E4E8EB1A8F62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9AD5C5-EB4F-4C90-B085-96AD7EE9B244}" type="datetime1">
              <a:rPr lang="en-US" altLang="en-US"/>
            </a:fld>
            <a:endParaRPr lang="en-US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0EB947-E4EE-44B2-9D7B-081A37871FAA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6238BB-7B59-4B2D-8E9A-8D06C524AE97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993E6158-DA2E-452B-B45E-5BC6DCAF5A97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C495DE7-C516-4439-8828-08DB7EC7F260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3974CEFA-87E3-4F73-974C-BF51F81B2740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9292F37-42B6-461F-8AF2-961642DC5CF9}" type="slidenum">
              <a:rPr lang="en-US" altLang="en-US"/>
            </a:fld>
            <a:endParaRPr lang="en-US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CEB686CE-FEDE-46BB-8691-095B72FA1217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FBDA6CB-9FD8-4047-AF00-343140856997}" type="slidenum">
              <a:rPr lang="en-US" altLang="en-US"/>
            </a:fld>
            <a:endParaRPr lang="en-US" altLang="en-US"/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2BD22715-71EB-4E31-A4AD-2C2930D6BD00}" type="datetime1">
              <a:rPr lang="en-US" altLang="en-US"/>
            </a:fld>
            <a:endParaRPr lang="en-US" altLang="en-US"/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AA686AA-5226-4494-89D8-BC0AA80E33EB}" type="slidenum">
              <a:rPr lang="en-US" altLang="en-US"/>
            </a:fld>
            <a:endParaRPr lang="en-US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EA52FB4E-2381-4EB7-8BD6-0C8EB06EA183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37423-7880-4C69-8B16-15D7FFB5AFA0}" type="datetime1">
              <a:rPr lang="en-US" altLang="en-US"/>
            </a:fld>
            <a:endParaRPr lang="en-US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AF4F17-F127-4278-9A6D-4AA4CD4D474D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C9D0531-A5D0-42F6-9ACD-02B4D4249539}" type="slidenum">
              <a:rPr lang="en-US" altLang="en-US"/>
            </a:fld>
            <a:endParaRPr lang="en-US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DC6F6C7C-356E-4C09-A8DF-378992ECD8FA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9304C7-6936-4821-BBE5-E5FF64BBBE31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DE6C2314-01F3-48BC-95F1-4F3BE5C985BB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6E0B854F-B414-4D3F-B001-72D99569A68F}" type="datetime1">
              <a:rPr lang="en-US" altLang="en-US"/>
            </a:fld>
            <a:endParaRPr lang="en-US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03CF9507-2752-479D-9E34-B0A8B9577DA9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800" kern="12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4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32779"/>
          <p:cNvSpPr txBox="1">
            <a:spLocks noChangeArrowheads="1"/>
          </p:cNvSpPr>
          <p:nvPr/>
        </p:nvSpPr>
        <p:spPr bwMode="auto">
          <a:xfrm>
            <a:off x="0" y="1916832"/>
            <a:ext cx="12192000" cy="15542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buSzTx/>
              <a:buFont typeface="Arial" panose="020B0604020202020204" pitchFamily="34" charset="0"/>
              <a:buNone/>
            </a:pPr>
            <a:r>
              <a:rPr lang="en-US" altLang="zh-CN" sz="4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Wingdings" panose="05000000000000000000"/>
              </a:rPr>
              <a:t>Module7 Unit2</a:t>
            </a:r>
            <a:endParaRPr lang="en-US" altLang="zh-CN" sz="4400" dirty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sym typeface="Wingdings" panose="05000000000000000000"/>
            </a:endParaRPr>
          </a:p>
          <a:p>
            <a:pPr algn="ctr">
              <a:buSzTx/>
              <a:buFont typeface="Arial" panose="020B0604020202020204" pitchFamily="34" charset="0"/>
              <a:buNone/>
            </a:pPr>
            <a:r>
              <a:rPr lang="en-US" altLang="zh-CN" sz="3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Wingdings" panose="05000000000000000000"/>
              </a:rPr>
              <a:t> </a:t>
            </a:r>
            <a:endParaRPr lang="en-US" altLang="zh-CN" sz="300" dirty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sym typeface="Wingdings" panose="05000000000000000000"/>
            </a:endParaRPr>
          </a:p>
          <a:p>
            <a:pPr algn="ctr">
              <a:buSzTx/>
              <a:buFont typeface="Arial" panose="020B0604020202020204" pitchFamily="34" charset="0"/>
              <a:buNone/>
            </a:pPr>
            <a:r>
              <a:rPr lang="en-US" altLang="zh-CN" sz="48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 Black" panose="020B0A04020102020204" pitchFamily="34" charset="0"/>
                <a:ea typeface="楷体" panose="02010609060101010101" pitchFamily="49" charset="-122"/>
                <a:sym typeface="Wingdings" panose="05000000000000000000"/>
              </a:rPr>
              <a:t>I’ll be home at seven o’clock.</a:t>
            </a:r>
            <a:endParaRPr lang="en-US" altLang="zh-CN" sz="4800" dirty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 Black" panose="020B0A04020102020204" pitchFamily="34" charset="0"/>
              <a:ea typeface="楷体" panose="02010609060101010101" pitchFamily="49" charset="-122"/>
              <a:sym typeface="Wingdings" panose="05000000000000000000"/>
            </a:endParaRPr>
          </a:p>
        </p:txBody>
      </p:sp>
      <p:pic>
        <p:nvPicPr>
          <p:cNvPr id="11267" name="图片 2" descr="120488105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5360" y="337419"/>
            <a:ext cx="1590675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6"/>
          <p:cNvSpPr>
            <a:spLocks noChangeArrowheads="1"/>
          </p:cNvSpPr>
          <p:nvPr/>
        </p:nvSpPr>
        <p:spPr bwMode="auto">
          <a:xfrm>
            <a:off x="1755775" y="2044700"/>
            <a:ext cx="8048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</a:rPr>
              <a:t>1.What time </a:t>
            </a:r>
            <a:r>
              <a:rPr lang="en-US" altLang="zh-CN" sz="4000" dirty="0">
                <a:solidFill>
                  <a:srgbClr val="0000CC"/>
                </a:solidFill>
                <a:latin typeface="Times New Roman" panose="02020603050405020304" pitchFamily="18" charset="0"/>
              </a:rPr>
              <a:t>will</a:t>
            </a:r>
            <a:r>
              <a:rPr lang="en-US" altLang="zh-CN" sz="4000" dirty="0">
                <a:latin typeface="Times New Roman" panose="02020603050405020304" pitchFamily="18" charset="0"/>
              </a:rPr>
              <a:t> </a:t>
            </a:r>
            <a:r>
              <a:rPr lang="en-US" altLang="zh-CN" sz="4000" dirty="0" err="1">
                <a:latin typeface="Times New Roman" panose="02020603050405020304" pitchFamily="18" charset="0"/>
              </a:rPr>
              <a:t>Mr</a:t>
            </a:r>
            <a:r>
              <a:rPr lang="en-US" altLang="zh-CN" sz="4000" dirty="0">
                <a:latin typeface="Times New Roman" panose="02020603050405020304" pitchFamily="18" charset="0"/>
              </a:rPr>
              <a:t> Smart be home?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21507" name="TextBox 5"/>
          <p:cNvSpPr>
            <a:spLocks noChangeArrowheads="1"/>
          </p:cNvSpPr>
          <p:nvPr/>
        </p:nvSpPr>
        <p:spPr bwMode="auto">
          <a:xfrm>
            <a:off x="1543050" y="4241800"/>
            <a:ext cx="89011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dirty="0"/>
              <a:t>2.How many times do they call </a:t>
            </a:r>
            <a:r>
              <a:rPr lang="en-US" altLang="zh-CN" sz="4000" dirty="0" err="1"/>
              <a:t>Mr</a:t>
            </a:r>
            <a:r>
              <a:rPr lang="en-US" altLang="zh-CN" sz="4000" dirty="0"/>
              <a:t> Smart?</a:t>
            </a:r>
            <a:endParaRPr lang="zh-CN" altLang="en-US" sz="4000" dirty="0"/>
          </a:p>
        </p:txBody>
      </p:sp>
      <p:sp>
        <p:nvSpPr>
          <p:cNvPr id="21508" name="TextBox 6"/>
          <p:cNvSpPr>
            <a:spLocks noChangeArrowheads="1"/>
          </p:cNvSpPr>
          <p:nvPr/>
        </p:nvSpPr>
        <p:spPr bwMode="auto">
          <a:xfrm>
            <a:off x="936625" y="617538"/>
            <a:ext cx="64119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dirty="0"/>
              <a:t>Answer the questions:</a:t>
            </a:r>
            <a:endParaRPr lang="zh-CN" altLang="en-US" sz="4400" dirty="0"/>
          </a:p>
        </p:txBody>
      </p:sp>
      <p:sp>
        <p:nvSpPr>
          <p:cNvPr id="21509" name="Text Box 7"/>
          <p:cNvSpPr>
            <a:spLocks noChangeArrowheads="1"/>
          </p:cNvSpPr>
          <p:nvPr/>
        </p:nvSpPr>
        <p:spPr bwMode="auto">
          <a:xfrm>
            <a:off x="1806575" y="3305175"/>
            <a:ext cx="6934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He </a:t>
            </a:r>
            <a:r>
              <a:rPr lang="en-US" altLang="zh-CN" sz="3200" dirty="0">
                <a:solidFill>
                  <a:srgbClr val="0000CC"/>
                </a:solidFill>
                <a:latin typeface="Times New Roman" panose="02020603050405020304" pitchFamily="18" charset="0"/>
              </a:rPr>
              <a:t>will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be home at                             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cxnSp>
        <p:nvCxnSpPr>
          <p:cNvPr id="21510" name="Line 8"/>
          <p:cNvCxnSpPr>
            <a:cxnSpLocks noChangeShapeType="1"/>
          </p:cNvCxnSpPr>
          <p:nvPr/>
        </p:nvCxnSpPr>
        <p:spPr bwMode="auto">
          <a:xfrm flipV="1">
            <a:off x="5045075" y="3917950"/>
            <a:ext cx="2949575" cy="476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3" name="Text Box 9"/>
          <p:cNvSpPr/>
          <p:nvPr/>
        </p:nvSpPr>
        <p:spPr>
          <a:xfrm>
            <a:off x="5224463" y="3305175"/>
            <a:ext cx="30241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6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CC"/>
                </a:solidFill>
                <a:latin typeface="Times New Roman" panose="02020603050405020304" pitchFamily="18" charset="0"/>
                <a:sym typeface="Wingdings" panose="05000000000000000000"/>
              </a:rPr>
              <a:t>seven o’clock</a:t>
            </a:r>
            <a:endParaRPr lang="en-US" altLang="zh-CN" sz="3600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2" name="TextBox 9"/>
          <p:cNvSpPr>
            <a:spLocks noChangeArrowheads="1"/>
          </p:cNvSpPr>
          <p:nvPr/>
        </p:nvSpPr>
        <p:spPr bwMode="auto">
          <a:xfrm>
            <a:off x="1795463" y="5189538"/>
            <a:ext cx="5883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/>
              <a:t>They call him                                .</a:t>
            </a:r>
            <a:endParaRPr lang="zh-CN" altLang="en-US" sz="3200" dirty="0"/>
          </a:p>
        </p:txBody>
      </p:sp>
      <p:sp>
        <p:nvSpPr>
          <p:cNvPr id="24585" name="TextBox 10"/>
          <p:cNvSpPr/>
          <p:nvPr/>
        </p:nvSpPr>
        <p:spPr>
          <a:xfrm>
            <a:off x="4197350" y="5111750"/>
            <a:ext cx="300831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dirty="0">
                <a:solidFill>
                  <a:srgbClr val="0000CC"/>
                </a:solidFill>
              </a:rPr>
              <a:t>three times</a:t>
            </a:r>
            <a:endParaRPr lang="zh-CN" altLang="en-US" sz="4000" dirty="0">
              <a:solidFill>
                <a:srgbClr val="0000CC"/>
              </a:solidFill>
            </a:endParaRPr>
          </a:p>
        </p:txBody>
      </p:sp>
      <p:cxnSp>
        <p:nvCxnSpPr>
          <p:cNvPr id="21514" name="Line 8"/>
          <p:cNvCxnSpPr>
            <a:cxnSpLocks noChangeShapeType="1"/>
          </p:cNvCxnSpPr>
          <p:nvPr/>
        </p:nvCxnSpPr>
        <p:spPr bwMode="auto">
          <a:xfrm flipV="1">
            <a:off x="3986213" y="5788025"/>
            <a:ext cx="2949575" cy="476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 fill="hold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/>
      <p:bldP spid="2458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0"/>
          <p:cNvPicPr>
            <a:picLocks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503738" y="879475"/>
            <a:ext cx="7413625" cy="140017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22531" name="图片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47913"/>
            <a:ext cx="7691438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1400" y="3981450"/>
            <a:ext cx="73406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3050" y="5527675"/>
            <a:ext cx="6662738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标题 3"/>
          <p:cNvSpPr>
            <a:spLocks noGrp="1"/>
          </p:cNvSpPr>
          <p:nvPr>
            <p:ph type="title"/>
          </p:nvPr>
        </p:nvSpPr>
        <p:spPr>
          <a:xfrm>
            <a:off x="149225" y="0"/>
            <a:ext cx="10648950" cy="841375"/>
          </a:xfrm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 marL="0" indent="0" algn="l" defTabSz="9144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600" i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Underline the sentences with “</a:t>
            </a:r>
            <a:r>
              <a:rPr lang="en-US" altLang="zh-CN" sz="3600" i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CC"/>
                </a:solidFill>
                <a:sym typeface="Wingdings" panose="05000000000000000000"/>
              </a:rPr>
              <a:t>will</a:t>
            </a:r>
            <a:r>
              <a:rPr lang="en-US" altLang="zh-CN" sz="3600" i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” on your book.</a:t>
            </a:r>
            <a:endParaRPr lang="en-US" altLang="zh-CN" sz="3600" i="1"/>
          </a:p>
        </p:txBody>
      </p:sp>
      <p:grpSp>
        <p:nvGrpSpPr>
          <p:cNvPr id="22535" name="组合 16"/>
          <p:cNvGrpSpPr/>
          <p:nvPr/>
        </p:nvGrpSpPr>
        <p:grpSpPr bwMode="auto">
          <a:xfrm>
            <a:off x="6496050" y="1385888"/>
            <a:ext cx="5256213" cy="842962"/>
            <a:chOff x="4692316" y="2707105"/>
            <a:chExt cx="3982452" cy="842832"/>
          </a:xfrm>
        </p:grpSpPr>
        <p:sp>
          <p:nvSpPr>
            <p:cNvPr id="26637" name="任意多边形 13"/>
            <p:cNvSpPr/>
            <p:nvPr/>
          </p:nvSpPr>
          <p:spPr>
            <a:xfrm>
              <a:off x="7459946" y="2707105"/>
              <a:ext cx="1214822" cy="168249"/>
            </a:xfrm>
            <a:custGeom>
              <a:avLst/>
              <a:gdLst>
                <a:gd name="connsiteX0" fmla="*/ 0 w 1215189"/>
                <a:gd name="connsiteY0" fmla="*/ 0 h 168470"/>
                <a:gd name="connsiteX1" fmla="*/ 156410 w 1215189"/>
                <a:gd name="connsiteY1" fmla="*/ 144379 h 168470"/>
                <a:gd name="connsiteX2" fmla="*/ 156410 w 1215189"/>
                <a:gd name="connsiteY2" fmla="*/ 108284 h 168470"/>
                <a:gd name="connsiteX3" fmla="*/ 276726 w 1215189"/>
                <a:gd name="connsiteY3" fmla="*/ 48127 h 168470"/>
                <a:gd name="connsiteX4" fmla="*/ 433137 w 1215189"/>
                <a:gd name="connsiteY4" fmla="*/ 168442 h 168470"/>
                <a:gd name="connsiteX5" fmla="*/ 565484 w 1215189"/>
                <a:gd name="connsiteY5" fmla="*/ 60158 h 168470"/>
                <a:gd name="connsiteX6" fmla="*/ 697832 w 1215189"/>
                <a:gd name="connsiteY6" fmla="*/ 144379 h 168470"/>
                <a:gd name="connsiteX7" fmla="*/ 806116 w 1215189"/>
                <a:gd name="connsiteY7" fmla="*/ 48127 h 168470"/>
                <a:gd name="connsiteX8" fmla="*/ 986589 w 1215189"/>
                <a:gd name="connsiteY8" fmla="*/ 120316 h 168470"/>
                <a:gd name="connsiteX9" fmla="*/ 1118937 w 1215189"/>
                <a:gd name="connsiteY9" fmla="*/ 36095 h 168470"/>
                <a:gd name="connsiteX10" fmla="*/ 1215189 w 1215189"/>
                <a:gd name="connsiteY10" fmla="*/ 96253 h 168470"/>
                <a:gd name="connsiteX11" fmla="*/ 1215189 w 1215189"/>
                <a:gd name="connsiteY11" fmla="*/ 96253 h 168470"/>
                <a:gd name="connsiteX12" fmla="*/ 1215189 w 1215189"/>
                <a:gd name="connsiteY12" fmla="*/ 96253 h 168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5189" h="168470">
                  <a:moveTo>
                    <a:pt x="0" y="0"/>
                  </a:moveTo>
                  <a:cubicBezTo>
                    <a:pt x="65171" y="63166"/>
                    <a:pt x="130342" y="126332"/>
                    <a:pt x="156410" y="144379"/>
                  </a:cubicBezTo>
                  <a:cubicBezTo>
                    <a:pt x="182478" y="162426"/>
                    <a:pt x="136357" y="124326"/>
                    <a:pt x="156410" y="108284"/>
                  </a:cubicBezTo>
                  <a:cubicBezTo>
                    <a:pt x="176463" y="92242"/>
                    <a:pt x="230605" y="38101"/>
                    <a:pt x="276726" y="48127"/>
                  </a:cubicBezTo>
                  <a:cubicBezTo>
                    <a:pt x="322847" y="58153"/>
                    <a:pt x="385011" y="166437"/>
                    <a:pt x="433137" y="168442"/>
                  </a:cubicBezTo>
                  <a:cubicBezTo>
                    <a:pt x="481263" y="170447"/>
                    <a:pt x="521368" y="64169"/>
                    <a:pt x="565484" y="60158"/>
                  </a:cubicBezTo>
                  <a:cubicBezTo>
                    <a:pt x="609600" y="56148"/>
                    <a:pt x="657727" y="146384"/>
                    <a:pt x="697832" y="144379"/>
                  </a:cubicBezTo>
                  <a:cubicBezTo>
                    <a:pt x="737937" y="142374"/>
                    <a:pt x="757990" y="52137"/>
                    <a:pt x="806116" y="48127"/>
                  </a:cubicBezTo>
                  <a:cubicBezTo>
                    <a:pt x="854242" y="44117"/>
                    <a:pt x="934452" y="122321"/>
                    <a:pt x="986589" y="120316"/>
                  </a:cubicBezTo>
                  <a:cubicBezTo>
                    <a:pt x="1038726" y="118311"/>
                    <a:pt x="1080837" y="40105"/>
                    <a:pt x="1118937" y="36095"/>
                  </a:cubicBezTo>
                  <a:cubicBezTo>
                    <a:pt x="1157037" y="32085"/>
                    <a:pt x="1215189" y="96253"/>
                    <a:pt x="1215189" y="96253"/>
                  </a:cubicBezTo>
                  <a:lnTo>
                    <a:pt x="1215189" y="96253"/>
                  </a:lnTo>
                  <a:lnTo>
                    <a:pt x="1215189" y="96253"/>
                  </a:lnTo>
                </a:path>
              </a:pathLst>
            </a:custGeom>
            <a:noFill/>
            <a:ln w="19050" cap="flat" cmpd="sng" algn="ctr">
              <a:solidFill>
                <a:srgbClr val="474B78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0" hangingPunct="0"/>
              <a:endParaRPr lang="zh-CN" altLang="en-US"/>
            </a:p>
          </p:txBody>
        </p:sp>
        <p:sp>
          <p:nvSpPr>
            <p:cNvPr id="26638" name="任意多边形 14"/>
            <p:cNvSpPr/>
            <p:nvPr/>
          </p:nvSpPr>
          <p:spPr>
            <a:xfrm>
              <a:off x="4692316" y="2995985"/>
              <a:ext cx="2683434" cy="133329"/>
            </a:xfrm>
            <a:custGeom>
              <a:avLst/>
              <a:gdLst>
                <a:gd name="connsiteX0" fmla="*/ 0 w 2683042"/>
                <a:gd name="connsiteY0" fmla="*/ 0 h 132745"/>
                <a:gd name="connsiteX1" fmla="*/ 120316 w 2683042"/>
                <a:gd name="connsiteY1" fmla="*/ 120316 h 132745"/>
                <a:gd name="connsiteX2" fmla="*/ 204537 w 2683042"/>
                <a:gd name="connsiteY2" fmla="*/ 108284 h 132745"/>
                <a:gd name="connsiteX3" fmla="*/ 324852 w 2683042"/>
                <a:gd name="connsiteY3" fmla="*/ 48126 h 132745"/>
                <a:gd name="connsiteX4" fmla="*/ 505326 w 2683042"/>
                <a:gd name="connsiteY4" fmla="*/ 132348 h 132745"/>
                <a:gd name="connsiteX5" fmla="*/ 757989 w 2683042"/>
                <a:gd name="connsiteY5" fmla="*/ 24063 h 132745"/>
                <a:gd name="connsiteX6" fmla="*/ 890337 w 2683042"/>
                <a:gd name="connsiteY6" fmla="*/ 132348 h 132745"/>
                <a:gd name="connsiteX7" fmla="*/ 1082842 w 2683042"/>
                <a:gd name="connsiteY7" fmla="*/ 60158 h 132745"/>
                <a:gd name="connsiteX8" fmla="*/ 1287379 w 2683042"/>
                <a:gd name="connsiteY8" fmla="*/ 120316 h 132745"/>
                <a:gd name="connsiteX9" fmla="*/ 1455821 w 2683042"/>
                <a:gd name="connsiteY9" fmla="*/ 72190 h 132745"/>
                <a:gd name="connsiteX10" fmla="*/ 1636295 w 2683042"/>
                <a:gd name="connsiteY10" fmla="*/ 132348 h 132745"/>
                <a:gd name="connsiteX11" fmla="*/ 1876926 w 2683042"/>
                <a:gd name="connsiteY11" fmla="*/ 36095 h 132745"/>
                <a:gd name="connsiteX12" fmla="*/ 2117558 w 2683042"/>
                <a:gd name="connsiteY12" fmla="*/ 120316 h 132745"/>
                <a:gd name="connsiteX13" fmla="*/ 2298031 w 2683042"/>
                <a:gd name="connsiteY13" fmla="*/ 36095 h 132745"/>
                <a:gd name="connsiteX14" fmla="*/ 2466473 w 2683042"/>
                <a:gd name="connsiteY14" fmla="*/ 84221 h 132745"/>
                <a:gd name="connsiteX15" fmla="*/ 2683042 w 2683042"/>
                <a:gd name="connsiteY15" fmla="*/ 12032 h 132745"/>
                <a:gd name="connsiteX16" fmla="*/ 2683042 w 2683042"/>
                <a:gd name="connsiteY16" fmla="*/ 12032 h 13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83042" h="132745">
                  <a:moveTo>
                    <a:pt x="0" y="0"/>
                  </a:moveTo>
                  <a:cubicBezTo>
                    <a:pt x="43113" y="51134"/>
                    <a:pt x="86227" y="102269"/>
                    <a:pt x="120316" y="120316"/>
                  </a:cubicBezTo>
                  <a:cubicBezTo>
                    <a:pt x="154405" y="138363"/>
                    <a:pt x="170448" y="120316"/>
                    <a:pt x="204537" y="108284"/>
                  </a:cubicBezTo>
                  <a:cubicBezTo>
                    <a:pt x="238626" y="96252"/>
                    <a:pt x="274721" y="44115"/>
                    <a:pt x="324852" y="48126"/>
                  </a:cubicBezTo>
                  <a:cubicBezTo>
                    <a:pt x="374983" y="52137"/>
                    <a:pt x="433137" y="136358"/>
                    <a:pt x="505326" y="132348"/>
                  </a:cubicBezTo>
                  <a:cubicBezTo>
                    <a:pt x="577515" y="128338"/>
                    <a:pt x="693821" y="24063"/>
                    <a:pt x="757989" y="24063"/>
                  </a:cubicBezTo>
                  <a:cubicBezTo>
                    <a:pt x="822157" y="24063"/>
                    <a:pt x="836195" y="126332"/>
                    <a:pt x="890337" y="132348"/>
                  </a:cubicBezTo>
                  <a:cubicBezTo>
                    <a:pt x="944479" y="138364"/>
                    <a:pt x="1016668" y="62163"/>
                    <a:pt x="1082842" y="60158"/>
                  </a:cubicBezTo>
                  <a:cubicBezTo>
                    <a:pt x="1149016" y="58153"/>
                    <a:pt x="1225216" y="118311"/>
                    <a:pt x="1287379" y="120316"/>
                  </a:cubicBezTo>
                  <a:cubicBezTo>
                    <a:pt x="1349542" y="122321"/>
                    <a:pt x="1397668" y="70185"/>
                    <a:pt x="1455821" y="72190"/>
                  </a:cubicBezTo>
                  <a:cubicBezTo>
                    <a:pt x="1513974" y="74195"/>
                    <a:pt x="1566111" y="138364"/>
                    <a:pt x="1636295" y="132348"/>
                  </a:cubicBezTo>
                  <a:cubicBezTo>
                    <a:pt x="1706479" y="126332"/>
                    <a:pt x="1796716" y="38100"/>
                    <a:pt x="1876926" y="36095"/>
                  </a:cubicBezTo>
                  <a:cubicBezTo>
                    <a:pt x="1957136" y="34090"/>
                    <a:pt x="2047374" y="120316"/>
                    <a:pt x="2117558" y="120316"/>
                  </a:cubicBezTo>
                  <a:cubicBezTo>
                    <a:pt x="2187742" y="120316"/>
                    <a:pt x="2239879" y="42111"/>
                    <a:pt x="2298031" y="36095"/>
                  </a:cubicBezTo>
                  <a:cubicBezTo>
                    <a:pt x="2356183" y="30079"/>
                    <a:pt x="2402305" y="88231"/>
                    <a:pt x="2466473" y="84221"/>
                  </a:cubicBezTo>
                  <a:cubicBezTo>
                    <a:pt x="2530641" y="80211"/>
                    <a:pt x="2683042" y="12032"/>
                    <a:pt x="2683042" y="12032"/>
                  </a:cubicBezTo>
                  <a:lnTo>
                    <a:pt x="2683042" y="12032"/>
                  </a:lnTo>
                </a:path>
              </a:pathLst>
            </a:custGeom>
            <a:noFill/>
            <a:ln w="19050" cap="flat" cmpd="sng" algn="ctr">
              <a:solidFill>
                <a:srgbClr val="474B78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0" hangingPunct="0"/>
              <a:endParaRPr lang="zh-CN" altLang="en-US"/>
            </a:p>
          </p:txBody>
        </p:sp>
        <p:sp>
          <p:nvSpPr>
            <p:cNvPr id="26639" name="任意多边形 29"/>
            <p:cNvSpPr/>
            <p:nvPr/>
          </p:nvSpPr>
          <p:spPr>
            <a:xfrm>
              <a:off x="4692316" y="3381688"/>
              <a:ext cx="1214822" cy="168249"/>
            </a:xfrm>
            <a:custGeom>
              <a:avLst/>
              <a:gdLst>
                <a:gd name="connsiteX0" fmla="*/ 0 w 1215189"/>
                <a:gd name="connsiteY0" fmla="*/ 0 h 168470"/>
                <a:gd name="connsiteX1" fmla="*/ 156410 w 1215189"/>
                <a:gd name="connsiteY1" fmla="*/ 144379 h 168470"/>
                <a:gd name="connsiteX2" fmla="*/ 156410 w 1215189"/>
                <a:gd name="connsiteY2" fmla="*/ 108284 h 168470"/>
                <a:gd name="connsiteX3" fmla="*/ 276726 w 1215189"/>
                <a:gd name="connsiteY3" fmla="*/ 48127 h 168470"/>
                <a:gd name="connsiteX4" fmla="*/ 433137 w 1215189"/>
                <a:gd name="connsiteY4" fmla="*/ 168442 h 168470"/>
                <a:gd name="connsiteX5" fmla="*/ 565484 w 1215189"/>
                <a:gd name="connsiteY5" fmla="*/ 60158 h 168470"/>
                <a:gd name="connsiteX6" fmla="*/ 697832 w 1215189"/>
                <a:gd name="connsiteY6" fmla="*/ 144379 h 168470"/>
                <a:gd name="connsiteX7" fmla="*/ 806116 w 1215189"/>
                <a:gd name="connsiteY7" fmla="*/ 48127 h 168470"/>
                <a:gd name="connsiteX8" fmla="*/ 986589 w 1215189"/>
                <a:gd name="connsiteY8" fmla="*/ 120316 h 168470"/>
                <a:gd name="connsiteX9" fmla="*/ 1118937 w 1215189"/>
                <a:gd name="connsiteY9" fmla="*/ 36095 h 168470"/>
                <a:gd name="connsiteX10" fmla="*/ 1215189 w 1215189"/>
                <a:gd name="connsiteY10" fmla="*/ 96253 h 168470"/>
                <a:gd name="connsiteX11" fmla="*/ 1215189 w 1215189"/>
                <a:gd name="connsiteY11" fmla="*/ 96253 h 168470"/>
                <a:gd name="connsiteX12" fmla="*/ 1215189 w 1215189"/>
                <a:gd name="connsiteY12" fmla="*/ 96253 h 168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5189" h="168470">
                  <a:moveTo>
                    <a:pt x="0" y="0"/>
                  </a:moveTo>
                  <a:cubicBezTo>
                    <a:pt x="65171" y="63166"/>
                    <a:pt x="130342" y="126332"/>
                    <a:pt x="156410" y="144379"/>
                  </a:cubicBezTo>
                  <a:cubicBezTo>
                    <a:pt x="182478" y="162426"/>
                    <a:pt x="136357" y="124326"/>
                    <a:pt x="156410" y="108284"/>
                  </a:cubicBezTo>
                  <a:cubicBezTo>
                    <a:pt x="176463" y="92242"/>
                    <a:pt x="230605" y="38101"/>
                    <a:pt x="276726" y="48127"/>
                  </a:cubicBezTo>
                  <a:cubicBezTo>
                    <a:pt x="322847" y="58153"/>
                    <a:pt x="385011" y="166437"/>
                    <a:pt x="433137" y="168442"/>
                  </a:cubicBezTo>
                  <a:cubicBezTo>
                    <a:pt x="481263" y="170447"/>
                    <a:pt x="521368" y="64169"/>
                    <a:pt x="565484" y="60158"/>
                  </a:cubicBezTo>
                  <a:cubicBezTo>
                    <a:pt x="609600" y="56148"/>
                    <a:pt x="657727" y="146384"/>
                    <a:pt x="697832" y="144379"/>
                  </a:cubicBezTo>
                  <a:cubicBezTo>
                    <a:pt x="737937" y="142374"/>
                    <a:pt x="757990" y="52137"/>
                    <a:pt x="806116" y="48127"/>
                  </a:cubicBezTo>
                  <a:cubicBezTo>
                    <a:pt x="854242" y="44117"/>
                    <a:pt x="934452" y="122321"/>
                    <a:pt x="986589" y="120316"/>
                  </a:cubicBezTo>
                  <a:cubicBezTo>
                    <a:pt x="1038726" y="118311"/>
                    <a:pt x="1080837" y="40105"/>
                    <a:pt x="1118937" y="36095"/>
                  </a:cubicBezTo>
                  <a:cubicBezTo>
                    <a:pt x="1157037" y="32085"/>
                    <a:pt x="1215189" y="96253"/>
                    <a:pt x="1215189" y="96253"/>
                  </a:cubicBezTo>
                  <a:lnTo>
                    <a:pt x="1215189" y="96253"/>
                  </a:lnTo>
                  <a:lnTo>
                    <a:pt x="1215189" y="96253"/>
                  </a:lnTo>
                </a:path>
              </a:pathLst>
            </a:custGeom>
            <a:noFill/>
            <a:ln w="19050" cap="flat" cmpd="sng" algn="ctr">
              <a:solidFill>
                <a:srgbClr val="474B78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0" hangingPunct="0"/>
              <a:endParaRPr lang="zh-CN" altLang="en-US"/>
            </a:p>
          </p:txBody>
        </p:sp>
      </p:grpSp>
      <p:sp>
        <p:nvSpPr>
          <p:cNvPr id="26632" name="任意多边形 15"/>
          <p:cNvSpPr/>
          <p:nvPr/>
        </p:nvSpPr>
        <p:spPr>
          <a:xfrm>
            <a:off x="3432175" y="3481388"/>
            <a:ext cx="3594100" cy="166687"/>
          </a:xfrm>
          <a:custGeom>
            <a:avLst/>
            <a:gdLst>
              <a:gd name="connsiteX0" fmla="*/ 0 w 2899610"/>
              <a:gd name="connsiteY0" fmla="*/ 0 h 156411"/>
              <a:gd name="connsiteX1" fmla="*/ 144379 w 2899610"/>
              <a:gd name="connsiteY1" fmla="*/ 132348 h 156411"/>
              <a:gd name="connsiteX2" fmla="*/ 348916 w 2899610"/>
              <a:gd name="connsiteY2" fmla="*/ 48127 h 156411"/>
              <a:gd name="connsiteX3" fmla="*/ 541421 w 2899610"/>
              <a:gd name="connsiteY3" fmla="*/ 120316 h 156411"/>
              <a:gd name="connsiteX4" fmla="*/ 782052 w 2899610"/>
              <a:gd name="connsiteY4" fmla="*/ 12032 h 156411"/>
              <a:gd name="connsiteX5" fmla="*/ 938463 w 2899610"/>
              <a:gd name="connsiteY5" fmla="*/ 108285 h 156411"/>
              <a:gd name="connsiteX6" fmla="*/ 1155031 w 2899610"/>
              <a:gd name="connsiteY6" fmla="*/ 24064 h 156411"/>
              <a:gd name="connsiteX7" fmla="*/ 1275347 w 2899610"/>
              <a:gd name="connsiteY7" fmla="*/ 120316 h 156411"/>
              <a:gd name="connsiteX8" fmla="*/ 1455821 w 2899610"/>
              <a:gd name="connsiteY8" fmla="*/ 24064 h 156411"/>
              <a:gd name="connsiteX9" fmla="*/ 1744579 w 2899610"/>
              <a:gd name="connsiteY9" fmla="*/ 120316 h 156411"/>
              <a:gd name="connsiteX10" fmla="*/ 1852863 w 2899610"/>
              <a:gd name="connsiteY10" fmla="*/ 48127 h 156411"/>
              <a:gd name="connsiteX11" fmla="*/ 2033337 w 2899610"/>
              <a:gd name="connsiteY11" fmla="*/ 132348 h 156411"/>
              <a:gd name="connsiteX12" fmla="*/ 2213810 w 2899610"/>
              <a:gd name="connsiteY12" fmla="*/ 36095 h 156411"/>
              <a:gd name="connsiteX13" fmla="*/ 2382252 w 2899610"/>
              <a:gd name="connsiteY13" fmla="*/ 120316 h 156411"/>
              <a:gd name="connsiteX14" fmla="*/ 2586789 w 2899610"/>
              <a:gd name="connsiteY14" fmla="*/ 12032 h 156411"/>
              <a:gd name="connsiteX15" fmla="*/ 2671010 w 2899610"/>
              <a:gd name="connsiteY15" fmla="*/ 156411 h 156411"/>
              <a:gd name="connsiteX16" fmla="*/ 2875547 w 2899610"/>
              <a:gd name="connsiteY16" fmla="*/ 12032 h 156411"/>
              <a:gd name="connsiteX17" fmla="*/ 2887579 w 2899610"/>
              <a:gd name="connsiteY17" fmla="*/ 36095 h 15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99610" h="156411">
                <a:moveTo>
                  <a:pt x="0" y="0"/>
                </a:moveTo>
                <a:cubicBezTo>
                  <a:pt x="43113" y="62163"/>
                  <a:pt x="86226" y="124327"/>
                  <a:pt x="144379" y="132348"/>
                </a:cubicBezTo>
                <a:cubicBezTo>
                  <a:pt x="202532" y="140369"/>
                  <a:pt x="282742" y="50132"/>
                  <a:pt x="348916" y="48127"/>
                </a:cubicBezTo>
                <a:cubicBezTo>
                  <a:pt x="415090" y="46122"/>
                  <a:pt x="469232" y="126332"/>
                  <a:pt x="541421" y="120316"/>
                </a:cubicBezTo>
                <a:cubicBezTo>
                  <a:pt x="613610" y="114300"/>
                  <a:pt x="715878" y="14037"/>
                  <a:pt x="782052" y="12032"/>
                </a:cubicBezTo>
                <a:cubicBezTo>
                  <a:pt x="848226" y="10027"/>
                  <a:pt x="876300" y="106280"/>
                  <a:pt x="938463" y="108285"/>
                </a:cubicBezTo>
                <a:cubicBezTo>
                  <a:pt x="1000626" y="110290"/>
                  <a:pt x="1098884" y="22059"/>
                  <a:pt x="1155031" y="24064"/>
                </a:cubicBezTo>
                <a:cubicBezTo>
                  <a:pt x="1211178" y="26069"/>
                  <a:pt x="1225215" y="120316"/>
                  <a:pt x="1275347" y="120316"/>
                </a:cubicBezTo>
                <a:cubicBezTo>
                  <a:pt x="1325479" y="120316"/>
                  <a:pt x="1377616" y="24064"/>
                  <a:pt x="1455821" y="24064"/>
                </a:cubicBezTo>
                <a:cubicBezTo>
                  <a:pt x="1534026" y="24064"/>
                  <a:pt x="1678405" y="116306"/>
                  <a:pt x="1744579" y="120316"/>
                </a:cubicBezTo>
                <a:cubicBezTo>
                  <a:pt x="1810753" y="124327"/>
                  <a:pt x="1804737" y="46122"/>
                  <a:pt x="1852863" y="48127"/>
                </a:cubicBezTo>
                <a:cubicBezTo>
                  <a:pt x="1900989" y="50132"/>
                  <a:pt x="1973179" y="134353"/>
                  <a:pt x="2033337" y="132348"/>
                </a:cubicBezTo>
                <a:cubicBezTo>
                  <a:pt x="2093495" y="130343"/>
                  <a:pt x="2155658" y="38100"/>
                  <a:pt x="2213810" y="36095"/>
                </a:cubicBezTo>
                <a:cubicBezTo>
                  <a:pt x="2271962" y="34090"/>
                  <a:pt x="2320089" y="124327"/>
                  <a:pt x="2382252" y="120316"/>
                </a:cubicBezTo>
                <a:cubicBezTo>
                  <a:pt x="2444415" y="116306"/>
                  <a:pt x="2538663" y="6016"/>
                  <a:pt x="2586789" y="12032"/>
                </a:cubicBezTo>
                <a:cubicBezTo>
                  <a:pt x="2634915" y="18048"/>
                  <a:pt x="2622884" y="156411"/>
                  <a:pt x="2671010" y="156411"/>
                </a:cubicBezTo>
                <a:cubicBezTo>
                  <a:pt x="2719136" y="156411"/>
                  <a:pt x="2839452" y="32085"/>
                  <a:pt x="2875547" y="12032"/>
                </a:cubicBezTo>
                <a:cubicBezTo>
                  <a:pt x="2911642" y="-8021"/>
                  <a:pt x="2899610" y="14037"/>
                  <a:pt x="2887579" y="36095"/>
                </a:cubicBezTo>
              </a:path>
            </a:pathLst>
          </a:custGeom>
          <a:noFill/>
          <a:ln w="19050" cap="flat" cmpd="sng" algn="ctr">
            <a:solidFill>
              <a:srgbClr val="474B78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/>
          </a:p>
        </p:txBody>
      </p:sp>
      <p:grpSp>
        <p:nvGrpSpPr>
          <p:cNvPr id="22540" name="组合 8"/>
          <p:cNvGrpSpPr/>
          <p:nvPr/>
        </p:nvGrpSpPr>
        <p:grpSpPr bwMode="auto">
          <a:xfrm>
            <a:off x="6648450" y="4373563"/>
            <a:ext cx="5287963" cy="1069975"/>
            <a:chOff x="4572000" y="2779195"/>
            <a:chExt cx="4096511" cy="868221"/>
          </a:xfrm>
        </p:grpSpPr>
        <p:sp>
          <p:nvSpPr>
            <p:cNvPr id="26634" name="任意多边形 13"/>
            <p:cNvSpPr/>
            <p:nvPr/>
          </p:nvSpPr>
          <p:spPr>
            <a:xfrm>
              <a:off x="7235777" y="2779195"/>
              <a:ext cx="1432734" cy="145562"/>
            </a:xfrm>
            <a:custGeom>
              <a:avLst/>
              <a:gdLst>
                <a:gd name="connsiteX0" fmla="*/ 0 w 1215189"/>
                <a:gd name="connsiteY0" fmla="*/ 0 h 168470"/>
                <a:gd name="connsiteX1" fmla="*/ 156410 w 1215189"/>
                <a:gd name="connsiteY1" fmla="*/ 144379 h 168470"/>
                <a:gd name="connsiteX2" fmla="*/ 156410 w 1215189"/>
                <a:gd name="connsiteY2" fmla="*/ 108284 h 168470"/>
                <a:gd name="connsiteX3" fmla="*/ 276726 w 1215189"/>
                <a:gd name="connsiteY3" fmla="*/ 48127 h 168470"/>
                <a:gd name="connsiteX4" fmla="*/ 433137 w 1215189"/>
                <a:gd name="connsiteY4" fmla="*/ 168442 h 168470"/>
                <a:gd name="connsiteX5" fmla="*/ 565484 w 1215189"/>
                <a:gd name="connsiteY5" fmla="*/ 60158 h 168470"/>
                <a:gd name="connsiteX6" fmla="*/ 697832 w 1215189"/>
                <a:gd name="connsiteY6" fmla="*/ 144379 h 168470"/>
                <a:gd name="connsiteX7" fmla="*/ 806116 w 1215189"/>
                <a:gd name="connsiteY7" fmla="*/ 48127 h 168470"/>
                <a:gd name="connsiteX8" fmla="*/ 986589 w 1215189"/>
                <a:gd name="connsiteY8" fmla="*/ 120316 h 168470"/>
                <a:gd name="connsiteX9" fmla="*/ 1118937 w 1215189"/>
                <a:gd name="connsiteY9" fmla="*/ 36095 h 168470"/>
                <a:gd name="connsiteX10" fmla="*/ 1215189 w 1215189"/>
                <a:gd name="connsiteY10" fmla="*/ 96253 h 168470"/>
                <a:gd name="connsiteX11" fmla="*/ 1215189 w 1215189"/>
                <a:gd name="connsiteY11" fmla="*/ 96253 h 168470"/>
                <a:gd name="connsiteX12" fmla="*/ 1215189 w 1215189"/>
                <a:gd name="connsiteY12" fmla="*/ 96253 h 168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5189" h="168470">
                  <a:moveTo>
                    <a:pt x="0" y="0"/>
                  </a:moveTo>
                  <a:cubicBezTo>
                    <a:pt x="65171" y="63166"/>
                    <a:pt x="130342" y="126332"/>
                    <a:pt x="156410" y="144379"/>
                  </a:cubicBezTo>
                  <a:cubicBezTo>
                    <a:pt x="182478" y="162426"/>
                    <a:pt x="136357" y="124326"/>
                    <a:pt x="156410" y="108284"/>
                  </a:cubicBezTo>
                  <a:cubicBezTo>
                    <a:pt x="176463" y="92242"/>
                    <a:pt x="230605" y="38101"/>
                    <a:pt x="276726" y="48127"/>
                  </a:cubicBezTo>
                  <a:cubicBezTo>
                    <a:pt x="322847" y="58153"/>
                    <a:pt x="385011" y="166437"/>
                    <a:pt x="433137" y="168442"/>
                  </a:cubicBezTo>
                  <a:cubicBezTo>
                    <a:pt x="481263" y="170447"/>
                    <a:pt x="521368" y="64169"/>
                    <a:pt x="565484" y="60158"/>
                  </a:cubicBezTo>
                  <a:cubicBezTo>
                    <a:pt x="609600" y="56148"/>
                    <a:pt x="657727" y="146384"/>
                    <a:pt x="697832" y="144379"/>
                  </a:cubicBezTo>
                  <a:cubicBezTo>
                    <a:pt x="737937" y="142374"/>
                    <a:pt x="757990" y="52137"/>
                    <a:pt x="806116" y="48127"/>
                  </a:cubicBezTo>
                  <a:cubicBezTo>
                    <a:pt x="854242" y="44117"/>
                    <a:pt x="934452" y="122321"/>
                    <a:pt x="986589" y="120316"/>
                  </a:cubicBezTo>
                  <a:cubicBezTo>
                    <a:pt x="1038726" y="118311"/>
                    <a:pt x="1080837" y="40105"/>
                    <a:pt x="1118937" y="36095"/>
                  </a:cubicBezTo>
                  <a:cubicBezTo>
                    <a:pt x="1157037" y="32085"/>
                    <a:pt x="1215189" y="96253"/>
                    <a:pt x="1215189" y="96253"/>
                  </a:cubicBezTo>
                  <a:lnTo>
                    <a:pt x="1215189" y="96253"/>
                  </a:lnTo>
                  <a:lnTo>
                    <a:pt x="1215189" y="96253"/>
                  </a:lnTo>
                </a:path>
              </a:pathLst>
            </a:custGeom>
            <a:noFill/>
            <a:ln w="19050" cap="flat" cmpd="sng" algn="ctr">
              <a:solidFill>
                <a:srgbClr val="474B78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0" hangingPunct="0"/>
              <a:endParaRPr lang="zh-CN" altLang="en-US"/>
            </a:p>
          </p:txBody>
        </p:sp>
        <p:sp>
          <p:nvSpPr>
            <p:cNvPr id="26635" name="任意多边形 14"/>
            <p:cNvSpPr/>
            <p:nvPr/>
          </p:nvSpPr>
          <p:spPr>
            <a:xfrm>
              <a:off x="4638410" y="3491548"/>
              <a:ext cx="3030262" cy="155868"/>
            </a:xfrm>
            <a:custGeom>
              <a:avLst/>
              <a:gdLst>
                <a:gd name="connsiteX0" fmla="*/ 0 w 2683042"/>
                <a:gd name="connsiteY0" fmla="*/ 0 h 132745"/>
                <a:gd name="connsiteX1" fmla="*/ 120316 w 2683042"/>
                <a:gd name="connsiteY1" fmla="*/ 120316 h 132745"/>
                <a:gd name="connsiteX2" fmla="*/ 204537 w 2683042"/>
                <a:gd name="connsiteY2" fmla="*/ 108284 h 132745"/>
                <a:gd name="connsiteX3" fmla="*/ 324852 w 2683042"/>
                <a:gd name="connsiteY3" fmla="*/ 48126 h 132745"/>
                <a:gd name="connsiteX4" fmla="*/ 505326 w 2683042"/>
                <a:gd name="connsiteY4" fmla="*/ 132348 h 132745"/>
                <a:gd name="connsiteX5" fmla="*/ 757989 w 2683042"/>
                <a:gd name="connsiteY5" fmla="*/ 24063 h 132745"/>
                <a:gd name="connsiteX6" fmla="*/ 890337 w 2683042"/>
                <a:gd name="connsiteY6" fmla="*/ 132348 h 132745"/>
                <a:gd name="connsiteX7" fmla="*/ 1082842 w 2683042"/>
                <a:gd name="connsiteY7" fmla="*/ 60158 h 132745"/>
                <a:gd name="connsiteX8" fmla="*/ 1287379 w 2683042"/>
                <a:gd name="connsiteY8" fmla="*/ 120316 h 132745"/>
                <a:gd name="connsiteX9" fmla="*/ 1455821 w 2683042"/>
                <a:gd name="connsiteY9" fmla="*/ 72190 h 132745"/>
                <a:gd name="connsiteX10" fmla="*/ 1636295 w 2683042"/>
                <a:gd name="connsiteY10" fmla="*/ 132348 h 132745"/>
                <a:gd name="connsiteX11" fmla="*/ 1876926 w 2683042"/>
                <a:gd name="connsiteY11" fmla="*/ 36095 h 132745"/>
                <a:gd name="connsiteX12" fmla="*/ 2117558 w 2683042"/>
                <a:gd name="connsiteY12" fmla="*/ 120316 h 132745"/>
                <a:gd name="connsiteX13" fmla="*/ 2298031 w 2683042"/>
                <a:gd name="connsiteY13" fmla="*/ 36095 h 132745"/>
                <a:gd name="connsiteX14" fmla="*/ 2466473 w 2683042"/>
                <a:gd name="connsiteY14" fmla="*/ 84221 h 132745"/>
                <a:gd name="connsiteX15" fmla="*/ 2683042 w 2683042"/>
                <a:gd name="connsiteY15" fmla="*/ 12032 h 132745"/>
                <a:gd name="connsiteX16" fmla="*/ 2683042 w 2683042"/>
                <a:gd name="connsiteY16" fmla="*/ 12032 h 13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83042" h="132745">
                  <a:moveTo>
                    <a:pt x="0" y="0"/>
                  </a:moveTo>
                  <a:cubicBezTo>
                    <a:pt x="43113" y="51134"/>
                    <a:pt x="86227" y="102269"/>
                    <a:pt x="120316" y="120316"/>
                  </a:cubicBezTo>
                  <a:cubicBezTo>
                    <a:pt x="154405" y="138363"/>
                    <a:pt x="170448" y="120316"/>
                    <a:pt x="204537" y="108284"/>
                  </a:cubicBezTo>
                  <a:cubicBezTo>
                    <a:pt x="238626" y="96252"/>
                    <a:pt x="274721" y="44115"/>
                    <a:pt x="324852" y="48126"/>
                  </a:cubicBezTo>
                  <a:cubicBezTo>
                    <a:pt x="374983" y="52137"/>
                    <a:pt x="433137" y="136358"/>
                    <a:pt x="505326" y="132348"/>
                  </a:cubicBezTo>
                  <a:cubicBezTo>
                    <a:pt x="577515" y="128338"/>
                    <a:pt x="693821" y="24063"/>
                    <a:pt x="757989" y="24063"/>
                  </a:cubicBezTo>
                  <a:cubicBezTo>
                    <a:pt x="822157" y="24063"/>
                    <a:pt x="836195" y="126332"/>
                    <a:pt x="890337" y="132348"/>
                  </a:cubicBezTo>
                  <a:cubicBezTo>
                    <a:pt x="944479" y="138364"/>
                    <a:pt x="1016668" y="62163"/>
                    <a:pt x="1082842" y="60158"/>
                  </a:cubicBezTo>
                  <a:cubicBezTo>
                    <a:pt x="1149016" y="58153"/>
                    <a:pt x="1225216" y="118311"/>
                    <a:pt x="1287379" y="120316"/>
                  </a:cubicBezTo>
                  <a:cubicBezTo>
                    <a:pt x="1349542" y="122321"/>
                    <a:pt x="1397668" y="70185"/>
                    <a:pt x="1455821" y="72190"/>
                  </a:cubicBezTo>
                  <a:cubicBezTo>
                    <a:pt x="1513974" y="74195"/>
                    <a:pt x="1566111" y="138364"/>
                    <a:pt x="1636295" y="132348"/>
                  </a:cubicBezTo>
                  <a:cubicBezTo>
                    <a:pt x="1706479" y="126332"/>
                    <a:pt x="1796716" y="38100"/>
                    <a:pt x="1876926" y="36095"/>
                  </a:cubicBezTo>
                  <a:cubicBezTo>
                    <a:pt x="1957136" y="34090"/>
                    <a:pt x="2047374" y="120316"/>
                    <a:pt x="2117558" y="120316"/>
                  </a:cubicBezTo>
                  <a:cubicBezTo>
                    <a:pt x="2187742" y="120316"/>
                    <a:pt x="2239879" y="42111"/>
                    <a:pt x="2298031" y="36095"/>
                  </a:cubicBezTo>
                  <a:cubicBezTo>
                    <a:pt x="2356183" y="30079"/>
                    <a:pt x="2402305" y="88231"/>
                    <a:pt x="2466473" y="84221"/>
                  </a:cubicBezTo>
                  <a:cubicBezTo>
                    <a:pt x="2530641" y="80211"/>
                    <a:pt x="2683042" y="12032"/>
                    <a:pt x="2683042" y="12032"/>
                  </a:cubicBezTo>
                  <a:lnTo>
                    <a:pt x="2683042" y="12032"/>
                  </a:lnTo>
                </a:path>
              </a:pathLst>
            </a:custGeom>
            <a:noFill/>
            <a:ln w="19050" cap="flat" cmpd="sng" algn="ctr">
              <a:solidFill>
                <a:srgbClr val="474B78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0" hangingPunct="0"/>
              <a:endParaRPr lang="zh-CN" altLang="en-US"/>
            </a:p>
          </p:txBody>
        </p:sp>
        <p:sp>
          <p:nvSpPr>
            <p:cNvPr id="26636" name="任意多边形 29"/>
            <p:cNvSpPr/>
            <p:nvPr/>
          </p:nvSpPr>
          <p:spPr>
            <a:xfrm>
              <a:off x="4572000" y="3093506"/>
              <a:ext cx="1408137" cy="122375"/>
            </a:xfrm>
            <a:custGeom>
              <a:avLst/>
              <a:gdLst>
                <a:gd name="connsiteX0" fmla="*/ 0 w 1215189"/>
                <a:gd name="connsiteY0" fmla="*/ 0 h 168470"/>
                <a:gd name="connsiteX1" fmla="*/ 156410 w 1215189"/>
                <a:gd name="connsiteY1" fmla="*/ 144379 h 168470"/>
                <a:gd name="connsiteX2" fmla="*/ 156410 w 1215189"/>
                <a:gd name="connsiteY2" fmla="*/ 108284 h 168470"/>
                <a:gd name="connsiteX3" fmla="*/ 276726 w 1215189"/>
                <a:gd name="connsiteY3" fmla="*/ 48127 h 168470"/>
                <a:gd name="connsiteX4" fmla="*/ 433137 w 1215189"/>
                <a:gd name="connsiteY4" fmla="*/ 168442 h 168470"/>
                <a:gd name="connsiteX5" fmla="*/ 565484 w 1215189"/>
                <a:gd name="connsiteY5" fmla="*/ 60158 h 168470"/>
                <a:gd name="connsiteX6" fmla="*/ 697832 w 1215189"/>
                <a:gd name="connsiteY6" fmla="*/ 144379 h 168470"/>
                <a:gd name="connsiteX7" fmla="*/ 806116 w 1215189"/>
                <a:gd name="connsiteY7" fmla="*/ 48127 h 168470"/>
                <a:gd name="connsiteX8" fmla="*/ 986589 w 1215189"/>
                <a:gd name="connsiteY8" fmla="*/ 120316 h 168470"/>
                <a:gd name="connsiteX9" fmla="*/ 1118937 w 1215189"/>
                <a:gd name="connsiteY9" fmla="*/ 36095 h 168470"/>
                <a:gd name="connsiteX10" fmla="*/ 1215189 w 1215189"/>
                <a:gd name="connsiteY10" fmla="*/ 96253 h 168470"/>
                <a:gd name="connsiteX11" fmla="*/ 1215189 w 1215189"/>
                <a:gd name="connsiteY11" fmla="*/ 96253 h 168470"/>
                <a:gd name="connsiteX12" fmla="*/ 1215189 w 1215189"/>
                <a:gd name="connsiteY12" fmla="*/ 96253 h 168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5189" h="168470">
                  <a:moveTo>
                    <a:pt x="0" y="0"/>
                  </a:moveTo>
                  <a:cubicBezTo>
                    <a:pt x="65171" y="63166"/>
                    <a:pt x="130342" y="126332"/>
                    <a:pt x="156410" y="144379"/>
                  </a:cubicBezTo>
                  <a:cubicBezTo>
                    <a:pt x="182478" y="162426"/>
                    <a:pt x="136357" y="124326"/>
                    <a:pt x="156410" y="108284"/>
                  </a:cubicBezTo>
                  <a:cubicBezTo>
                    <a:pt x="176463" y="92242"/>
                    <a:pt x="230605" y="38101"/>
                    <a:pt x="276726" y="48127"/>
                  </a:cubicBezTo>
                  <a:cubicBezTo>
                    <a:pt x="322847" y="58153"/>
                    <a:pt x="385011" y="166437"/>
                    <a:pt x="433137" y="168442"/>
                  </a:cubicBezTo>
                  <a:cubicBezTo>
                    <a:pt x="481263" y="170447"/>
                    <a:pt x="521368" y="64169"/>
                    <a:pt x="565484" y="60158"/>
                  </a:cubicBezTo>
                  <a:cubicBezTo>
                    <a:pt x="609600" y="56148"/>
                    <a:pt x="657727" y="146384"/>
                    <a:pt x="697832" y="144379"/>
                  </a:cubicBezTo>
                  <a:cubicBezTo>
                    <a:pt x="737937" y="142374"/>
                    <a:pt x="757990" y="52137"/>
                    <a:pt x="806116" y="48127"/>
                  </a:cubicBezTo>
                  <a:cubicBezTo>
                    <a:pt x="854242" y="44117"/>
                    <a:pt x="934452" y="122321"/>
                    <a:pt x="986589" y="120316"/>
                  </a:cubicBezTo>
                  <a:cubicBezTo>
                    <a:pt x="1038726" y="118311"/>
                    <a:pt x="1080837" y="40105"/>
                    <a:pt x="1118937" y="36095"/>
                  </a:cubicBezTo>
                  <a:cubicBezTo>
                    <a:pt x="1157037" y="32085"/>
                    <a:pt x="1215189" y="96253"/>
                    <a:pt x="1215189" y="96253"/>
                  </a:cubicBezTo>
                  <a:lnTo>
                    <a:pt x="1215189" y="96253"/>
                  </a:lnTo>
                  <a:lnTo>
                    <a:pt x="1215189" y="96253"/>
                  </a:lnTo>
                </a:path>
              </a:pathLst>
            </a:custGeom>
            <a:noFill/>
            <a:ln w="19050" cap="flat" cmpd="sng" algn="ctr">
              <a:solidFill>
                <a:srgbClr val="474B78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0" hangingPunct="0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146"/>
          <p:cNvGrpSpPr/>
          <p:nvPr/>
        </p:nvGrpSpPr>
        <p:grpSpPr bwMode="auto">
          <a:xfrm>
            <a:off x="9785350" y="2206625"/>
            <a:ext cx="2179638" cy="2422525"/>
            <a:chOff x="6513800" y="2460000"/>
            <a:chExt cx="1702235" cy="1938202"/>
          </a:xfrm>
        </p:grpSpPr>
        <p:sp>
          <p:nvSpPr>
            <p:cNvPr id="23555" name="MainIdea"/>
            <p:cNvSpPr/>
            <p:nvPr/>
          </p:nvSpPr>
          <p:spPr bwMode="auto">
            <a:xfrm>
              <a:off x="6513800" y="2460000"/>
              <a:ext cx="1702235" cy="1938202"/>
            </a:xfrm>
            <a:custGeom>
              <a:avLst/>
              <a:gdLst>
                <a:gd name="T0" fmla="*/ 60800 w 2333200"/>
                <a:gd name="T1" fmla="*/ 0 h 1938000"/>
                <a:gd name="T2" fmla="*/ 2272400 w 2333200"/>
                <a:gd name="T3" fmla="*/ 0 h 1938000"/>
                <a:gd name="T4" fmla="*/ 2333200 w 2333200"/>
                <a:gd name="T5" fmla="*/ 60800 h 1938000"/>
                <a:gd name="T6" fmla="*/ 2333200 w 2333200"/>
                <a:gd name="T7" fmla="*/ 1877200 h 1938000"/>
                <a:gd name="T8" fmla="*/ 2272400 w 2333200"/>
                <a:gd name="T9" fmla="*/ 1938000 h 1938000"/>
                <a:gd name="T10" fmla="*/ 60800 w 2333200"/>
                <a:gd name="T11" fmla="*/ 1938000 h 1938000"/>
                <a:gd name="T12" fmla="*/ 0 w 2333200"/>
                <a:gd name="T13" fmla="*/ 1877200 h 1938000"/>
                <a:gd name="T14" fmla="*/ 0 w 2333200"/>
                <a:gd name="T15" fmla="*/ 60800 h 1938000"/>
                <a:gd name="T16" fmla="*/ 60800 w 2333200"/>
                <a:gd name="T17" fmla="*/ 0 h 1938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33200" h="1938000">
                  <a:moveTo>
                    <a:pt x="60800" y="0"/>
                  </a:moveTo>
                  <a:lnTo>
                    <a:pt x="2272400" y="0"/>
                  </a:lnTo>
                  <a:cubicBezTo>
                    <a:pt x="2305962" y="0"/>
                    <a:pt x="2333200" y="27238"/>
                    <a:pt x="2333200" y="60800"/>
                  </a:cubicBezTo>
                  <a:lnTo>
                    <a:pt x="2333200" y="1877200"/>
                  </a:lnTo>
                  <a:cubicBezTo>
                    <a:pt x="2333200" y="1910762"/>
                    <a:pt x="2305962" y="1938000"/>
                    <a:pt x="2272400" y="1938000"/>
                  </a:cubicBezTo>
                  <a:lnTo>
                    <a:pt x="60800" y="1938000"/>
                  </a:lnTo>
                  <a:cubicBezTo>
                    <a:pt x="27238" y="1938000"/>
                    <a:pt x="0" y="1910762"/>
                    <a:pt x="0" y="1877200"/>
                  </a:cubicBezTo>
                  <a:lnTo>
                    <a:pt x="0" y="60800"/>
                  </a:lnTo>
                  <a:cubicBezTo>
                    <a:pt x="0" y="27238"/>
                    <a:pt x="27238" y="0"/>
                    <a:pt x="60800" y="0"/>
                  </a:cubicBezTo>
                  <a:close/>
                </a:path>
              </a:pathLst>
            </a:custGeom>
            <a:solidFill>
              <a:srgbClr val="EAF3FC"/>
            </a:solidFill>
            <a:ln w="22800" algn="ctr">
              <a:solidFill>
                <a:srgbClr val="4486B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3556" name="Image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704252" y="2612244"/>
              <a:ext cx="1322400" cy="163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57" name="Group 148"/>
          <p:cNvGrpSpPr/>
          <p:nvPr/>
        </p:nvGrpSpPr>
        <p:grpSpPr bwMode="auto">
          <a:xfrm>
            <a:off x="1052513" y="352425"/>
            <a:ext cx="1481137" cy="1476375"/>
            <a:chOff x="281800" y="841238"/>
            <a:chExt cx="1489600" cy="1212200"/>
          </a:xfrm>
        </p:grpSpPr>
        <p:sp>
          <p:nvSpPr>
            <p:cNvPr id="23558" name="SubTopic"/>
            <p:cNvSpPr/>
            <p:nvPr/>
          </p:nvSpPr>
          <p:spPr bwMode="auto">
            <a:xfrm>
              <a:off x="281800" y="841238"/>
              <a:ext cx="1489600" cy="1212200"/>
            </a:xfrm>
            <a:custGeom>
              <a:avLst/>
              <a:gdLst>
                <a:gd name="T0" fmla="*/ 0 w 1489600"/>
                <a:gd name="T1" fmla="*/ 0 h 1212200"/>
                <a:gd name="T2" fmla="*/ 1489600 w 1489600"/>
                <a:gd name="T3" fmla="*/ 0 h 1212200"/>
                <a:gd name="T4" fmla="*/ 1489600 w 1489600"/>
                <a:gd name="T5" fmla="*/ 1212200 h 1212200"/>
                <a:gd name="T6" fmla="*/ 0 w 1489600"/>
                <a:gd name="T7" fmla="*/ 1212200 h 1212200"/>
                <a:gd name="T8" fmla="*/ 0 w 1489600"/>
                <a:gd name="T9" fmla="*/ 0 h 1212200"/>
                <a:gd name="T10" fmla="*/ 0 w 1489600"/>
                <a:gd name="T11" fmla="*/ 1212200 h 1212200"/>
                <a:gd name="T12" fmla="*/ 1489600 w 1489600"/>
                <a:gd name="T13" fmla="*/ 1212200 h 1212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9600" h="1212200" stroke="0">
                  <a:moveTo>
                    <a:pt x="0" y="0"/>
                  </a:moveTo>
                  <a:lnTo>
                    <a:pt x="1489600" y="0"/>
                  </a:lnTo>
                  <a:lnTo>
                    <a:pt x="1489600" y="1212200"/>
                  </a:lnTo>
                  <a:lnTo>
                    <a:pt x="0" y="1212200"/>
                  </a:lnTo>
                  <a:lnTo>
                    <a:pt x="0" y="0"/>
                  </a:lnTo>
                  <a:close/>
                </a:path>
                <a:path w="1489600" h="1212200" fill="none">
                  <a:moveTo>
                    <a:pt x="0" y="1212200"/>
                  </a:moveTo>
                  <a:lnTo>
                    <a:pt x="1489600" y="1212200"/>
                  </a:lnTo>
                </a:path>
              </a:pathLst>
            </a:custGeom>
            <a:noFill/>
            <a:ln w="7600" algn="ctr">
              <a:solidFill>
                <a:srgbClr val="4486B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3559" name="Image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1800" y="862068"/>
              <a:ext cx="1353297" cy="1170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0" name="Group 150"/>
          <p:cNvGrpSpPr/>
          <p:nvPr/>
        </p:nvGrpSpPr>
        <p:grpSpPr bwMode="auto">
          <a:xfrm>
            <a:off x="989013" y="2328863"/>
            <a:ext cx="1533525" cy="1471612"/>
            <a:chOff x="1209000" y="2685758"/>
            <a:chExt cx="1383200" cy="1212200"/>
          </a:xfrm>
        </p:grpSpPr>
        <p:sp>
          <p:nvSpPr>
            <p:cNvPr id="23561" name="SubTopic"/>
            <p:cNvSpPr/>
            <p:nvPr/>
          </p:nvSpPr>
          <p:spPr bwMode="auto">
            <a:xfrm>
              <a:off x="1209000" y="2685758"/>
              <a:ext cx="1383200" cy="1212200"/>
            </a:xfrm>
            <a:custGeom>
              <a:avLst/>
              <a:gdLst>
                <a:gd name="T0" fmla="*/ 0 w 1383200"/>
                <a:gd name="T1" fmla="*/ 0 h 1212200"/>
                <a:gd name="T2" fmla="*/ 1383200 w 1383200"/>
                <a:gd name="T3" fmla="*/ 0 h 1212200"/>
                <a:gd name="T4" fmla="*/ 1383200 w 1383200"/>
                <a:gd name="T5" fmla="*/ 1212200 h 1212200"/>
                <a:gd name="T6" fmla="*/ 0 w 1383200"/>
                <a:gd name="T7" fmla="*/ 1212200 h 1212200"/>
                <a:gd name="T8" fmla="*/ 0 w 1383200"/>
                <a:gd name="T9" fmla="*/ 0 h 1212200"/>
                <a:gd name="T10" fmla="*/ 0 w 1383200"/>
                <a:gd name="T11" fmla="*/ 1212200 h 1212200"/>
                <a:gd name="T12" fmla="*/ 1383200 w 1383200"/>
                <a:gd name="T13" fmla="*/ 1212200 h 1212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3200" h="1212200" stroke="0">
                  <a:moveTo>
                    <a:pt x="0" y="0"/>
                  </a:moveTo>
                  <a:lnTo>
                    <a:pt x="1383200" y="0"/>
                  </a:lnTo>
                  <a:lnTo>
                    <a:pt x="1383200" y="1212200"/>
                  </a:lnTo>
                  <a:lnTo>
                    <a:pt x="0" y="1212200"/>
                  </a:lnTo>
                  <a:lnTo>
                    <a:pt x="0" y="0"/>
                  </a:lnTo>
                  <a:close/>
                </a:path>
                <a:path w="1383200" h="1212200" fill="none">
                  <a:moveTo>
                    <a:pt x="0" y="1212200"/>
                  </a:moveTo>
                  <a:lnTo>
                    <a:pt x="1383200" y="1212200"/>
                  </a:lnTo>
                </a:path>
              </a:pathLst>
            </a:custGeom>
            <a:noFill/>
            <a:ln w="7600" algn="ctr">
              <a:solidFill>
                <a:srgbClr val="4486B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3562" name="Imag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09000" y="2706558"/>
              <a:ext cx="1274332" cy="1170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3563" name="直接连接符 14"/>
          <p:cNvCxnSpPr>
            <a:cxnSpLocks noChangeShapeType="1"/>
          </p:cNvCxnSpPr>
          <p:nvPr/>
        </p:nvCxnSpPr>
        <p:spPr bwMode="auto">
          <a:xfrm flipH="1">
            <a:off x="2797175" y="1162050"/>
            <a:ext cx="623888" cy="42863"/>
          </a:xfrm>
          <a:prstGeom prst="line">
            <a:avLst/>
          </a:prstGeom>
          <a:noFill/>
          <a:ln w="6350" algn="ctr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8" name="文本框 0"/>
          <p:cNvSpPr/>
          <p:nvPr/>
        </p:nvSpPr>
        <p:spPr>
          <a:xfrm>
            <a:off x="0" y="2786063"/>
            <a:ext cx="968375" cy="46196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/>
              </a:rPr>
              <a:t>6:30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9" name="弧形 31"/>
          <p:cNvSpPr/>
          <p:nvPr/>
        </p:nvSpPr>
        <p:spPr>
          <a:xfrm>
            <a:off x="8251825" y="1936750"/>
            <a:ext cx="860425" cy="387350"/>
          </a:xfrm>
          <a:prstGeom prst="arc">
            <a:avLst/>
          </a:prstGeom>
          <a:noFill/>
          <a:ln w="6350" cap="flat" cmpd="sng" algn="ctr">
            <a:solidFill>
              <a:srgbClr val="2DA2B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0" name="文本框 1"/>
          <p:cNvSpPr/>
          <p:nvPr/>
        </p:nvSpPr>
        <p:spPr>
          <a:xfrm>
            <a:off x="3005138" y="528638"/>
            <a:ext cx="4484687" cy="461962"/>
          </a:xfrm>
          <a:prstGeom prst="rect">
            <a:avLst/>
          </a:prstGeom>
          <a:solidFill>
            <a:srgbClr val="00B050"/>
          </a:solidFill>
          <a:ln>
            <a:solidFill>
              <a:srgbClr val="0070C0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/>
              </a:rPr>
              <a:t>Will you be home at seven o'clock?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1" name="文本框 0"/>
          <p:cNvSpPr/>
          <p:nvPr/>
        </p:nvSpPr>
        <p:spPr>
          <a:xfrm>
            <a:off x="0" y="869950"/>
            <a:ext cx="1025525" cy="4603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/>
              </a:rPr>
              <a:t>6:00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2" name="文本框 0"/>
          <p:cNvSpPr/>
          <p:nvPr/>
        </p:nvSpPr>
        <p:spPr>
          <a:xfrm>
            <a:off x="0" y="5414963"/>
            <a:ext cx="947738" cy="4603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/>
              </a:rPr>
              <a:t>6:45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69" name="直接连接符 26"/>
          <p:cNvCxnSpPr>
            <a:cxnSpLocks noChangeShapeType="1"/>
          </p:cNvCxnSpPr>
          <p:nvPr/>
        </p:nvCxnSpPr>
        <p:spPr bwMode="auto">
          <a:xfrm>
            <a:off x="4349750" y="3435350"/>
            <a:ext cx="3171825" cy="39688"/>
          </a:xfrm>
          <a:prstGeom prst="line">
            <a:avLst/>
          </a:prstGeom>
          <a:noFill/>
          <a:ln w="6350" algn="ctr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4" name="文本框 3"/>
          <p:cNvSpPr/>
          <p:nvPr/>
        </p:nvSpPr>
        <p:spPr>
          <a:xfrm>
            <a:off x="8080375" y="530225"/>
            <a:ext cx="1416050" cy="460375"/>
          </a:xfrm>
          <a:prstGeom prst="rect">
            <a:avLst/>
          </a:prstGeom>
          <a:solidFill>
            <a:srgbClr val="DADADA"/>
          </a:solidFill>
          <a:ln>
            <a:solidFill>
              <a:srgbClr val="0070C0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/>
              </a:rPr>
              <a:t>Yes,I will.</a:t>
            </a:r>
            <a:endParaRPr lang="en-US" altLang="zh-CN" sz="24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71" name="直接箭头连接符 41"/>
          <p:cNvCxnSpPr>
            <a:cxnSpLocks noChangeShapeType="1"/>
          </p:cNvCxnSpPr>
          <p:nvPr/>
        </p:nvCxnSpPr>
        <p:spPr bwMode="auto">
          <a:xfrm flipV="1">
            <a:off x="2435225" y="758825"/>
            <a:ext cx="569913" cy="200025"/>
          </a:xfrm>
          <a:prstGeom prst="line">
            <a:avLst/>
          </a:prstGeom>
          <a:noFill/>
          <a:ln w="6350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72" name="直接箭头连接符 44"/>
          <p:cNvCxnSpPr>
            <a:cxnSpLocks noChangeShapeType="1"/>
          </p:cNvCxnSpPr>
          <p:nvPr/>
        </p:nvCxnSpPr>
        <p:spPr bwMode="auto">
          <a:xfrm flipH="1" flipV="1">
            <a:off x="9502775" y="1109663"/>
            <a:ext cx="555625" cy="1035050"/>
          </a:xfrm>
          <a:prstGeom prst="line">
            <a:avLst/>
          </a:prstGeom>
          <a:noFill/>
          <a:ln w="6350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7" name="文本框 4"/>
          <p:cNvSpPr/>
          <p:nvPr/>
        </p:nvSpPr>
        <p:spPr>
          <a:xfrm>
            <a:off x="3113088" y="2233613"/>
            <a:ext cx="4727575" cy="460375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Are you going to be late? </a:t>
            </a:r>
            <a:r>
              <a:rPr lang="en-US" altLang="zh-CN" sz="2400" b="1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Dad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8" name="文本框 5"/>
          <p:cNvSpPr/>
          <p:nvPr/>
        </p:nvSpPr>
        <p:spPr>
          <a:xfrm>
            <a:off x="2665413" y="3198813"/>
            <a:ext cx="6548437" cy="460375"/>
          </a:xfrm>
          <a:prstGeom prst="rect">
            <a:avLst/>
          </a:prstGeom>
          <a:solidFill>
            <a:srgbClr val="DADADA"/>
          </a:solidFill>
          <a:ln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Don't worry!I'll be home at seven o'clock.</a:t>
            </a:r>
            <a:endParaRPr lang="zh-CN" altLang="en-US" sz="2400" b="1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cxnSp>
        <p:nvCxnSpPr>
          <p:cNvPr id="23575" name="直接箭头连接符 52"/>
          <p:cNvCxnSpPr>
            <a:cxnSpLocks noChangeShapeType="1"/>
            <a:endCxn id="28688" idx="3"/>
          </p:cNvCxnSpPr>
          <p:nvPr/>
        </p:nvCxnSpPr>
        <p:spPr bwMode="auto">
          <a:xfrm flipH="1">
            <a:off x="9213850" y="3330575"/>
            <a:ext cx="593725" cy="98425"/>
          </a:xfrm>
          <a:prstGeom prst="line">
            <a:avLst/>
          </a:prstGeom>
          <a:noFill/>
          <a:ln w="6350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0" name="文本框 8"/>
          <p:cNvSpPr/>
          <p:nvPr/>
        </p:nvSpPr>
        <p:spPr>
          <a:xfrm>
            <a:off x="3159125" y="4711700"/>
            <a:ext cx="4589463" cy="461963"/>
          </a:xfrm>
          <a:prstGeom prst="rect">
            <a:avLst/>
          </a:prstGeom>
          <a:solidFill>
            <a:srgbClr val="00B050"/>
          </a:solidFill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What time will you be home?</a:t>
            </a:r>
            <a:endParaRPr lang="zh-CN" altLang="en-US" sz="2400" b="1" dirty="0">
              <a:solidFill>
                <a:srgbClr val="30303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8691" name="文本框 9"/>
          <p:cNvSpPr/>
          <p:nvPr/>
        </p:nvSpPr>
        <p:spPr>
          <a:xfrm>
            <a:off x="5983288" y="5464175"/>
            <a:ext cx="4878387" cy="460375"/>
          </a:xfrm>
          <a:prstGeom prst="rect">
            <a:avLst/>
          </a:prstGeom>
          <a:solidFill>
            <a:srgbClr val="DADADA"/>
          </a:solidFill>
          <a:ln>
            <a:solidFill>
              <a:srgbClr val="002060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I'll be home at seven o'clock</a:t>
            </a: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/>
              </a:rPr>
              <a:t>.</a:t>
            </a:r>
            <a:endParaRPr lang="en-US" altLang="zh-CN" sz="2400" b="1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78" name="直接箭头连接符 62"/>
          <p:cNvCxnSpPr>
            <a:cxnSpLocks noChangeShapeType="1"/>
            <a:endCxn id="28688" idx="3"/>
          </p:cNvCxnSpPr>
          <p:nvPr/>
        </p:nvCxnSpPr>
        <p:spPr bwMode="auto">
          <a:xfrm flipH="1">
            <a:off x="9639300" y="4638675"/>
            <a:ext cx="407988" cy="792163"/>
          </a:xfrm>
          <a:prstGeom prst="line">
            <a:avLst/>
          </a:prstGeom>
          <a:noFill/>
          <a:ln w="6350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3" name="文本框 0"/>
          <p:cNvSpPr/>
          <p:nvPr/>
        </p:nvSpPr>
        <p:spPr>
          <a:xfrm>
            <a:off x="3563938" y="6397625"/>
            <a:ext cx="1174750" cy="4603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/>
              </a:rPr>
              <a:t>7:00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94" name="文本框 3"/>
          <p:cNvSpPr/>
          <p:nvPr/>
        </p:nvSpPr>
        <p:spPr>
          <a:xfrm>
            <a:off x="5707063" y="6397625"/>
            <a:ext cx="2489200" cy="460375"/>
          </a:xfrm>
          <a:prstGeom prst="rect">
            <a:avLst/>
          </a:prstGeom>
          <a:solidFill>
            <a:srgbClr val="00B050"/>
          </a:solidFill>
          <a:ln>
            <a:solidFill>
              <a:srgbClr val="0070C0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/>
              </a:rPr>
              <a:t>Happy birthday!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81" name="直接箭头连接符 70"/>
          <p:cNvCxnSpPr>
            <a:cxnSpLocks noChangeShapeType="1"/>
            <a:endCxn id="28687" idx="1"/>
          </p:cNvCxnSpPr>
          <p:nvPr/>
        </p:nvCxnSpPr>
        <p:spPr bwMode="auto">
          <a:xfrm flipV="1">
            <a:off x="2417763" y="2463800"/>
            <a:ext cx="695325" cy="323850"/>
          </a:xfrm>
          <a:prstGeom prst="line">
            <a:avLst/>
          </a:prstGeom>
          <a:noFill/>
          <a:ln w="6350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82" name="直接箭头连接符 71"/>
          <p:cNvCxnSpPr>
            <a:cxnSpLocks noChangeShapeType="1"/>
            <a:endCxn id="28687" idx="1"/>
          </p:cNvCxnSpPr>
          <p:nvPr/>
        </p:nvCxnSpPr>
        <p:spPr bwMode="auto">
          <a:xfrm flipV="1">
            <a:off x="2473325" y="5083175"/>
            <a:ext cx="685800" cy="195263"/>
          </a:xfrm>
          <a:prstGeom prst="line">
            <a:avLst/>
          </a:prstGeom>
          <a:noFill/>
          <a:ln w="6350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3583" name="图片 34" descr="Z$}I7D~WFS(88I25U672P]I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03288" y="4494213"/>
            <a:ext cx="1543050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98" name="TextBox 36"/>
          <p:cNvSpPr/>
          <p:nvPr/>
        </p:nvSpPr>
        <p:spPr>
          <a:xfrm>
            <a:off x="9937750" y="319088"/>
            <a:ext cx="211455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Act it out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6"/>
          <p:cNvSpPr>
            <a:spLocks noChangeArrowheads="1"/>
          </p:cNvSpPr>
          <p:nvPr/>
        </p:nvSpPr>
        <p:spPr bwMode="auto">
          <a:xfrm>
            <a:off x="1549971" y="842466"/>
            <a:ext cx="65622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1.What does Mr Smart do?</a:t>
            </a:r>
            <a:endParaRPr lang="en-US" altLang="zh-CN" sz="4000"/>
          </a:p>
        </p:txBody>
      </p:sp>
      <p:sp>
        <p:nvSpPr>
          <p:cNvPr id="24579" name="Text Box 7"/>
          <p:cNvSpPr>
            <a:spLocks noChangeArrowheads="1"/>
          </p:cNvSpPr>
          <p:nvPr/>
        </p:nvSpPr>
        <p:spPr bwMode="auto">
          <a:xfrm>
            <a:off x="1559496" y="2564904"/>
            <a:ext cx="943304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2.Where  does he live?</a:t>
            </a:r>
            <a:endParaRPr lang="en-US" altLang="zh-CN" sz="400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>
            <a:spLocks noChangeArrowheads="1"/>
          </p:cNvSpPr>
          <p:nvPr/>
        </p:nvSpPr>
        <p:spPr bwMode="auto">
          <a:xfrm>
            <a:off x="2581275" y="0"/>
            <a:ext cx="56562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/>
              <a:t>Mr Smart's schedule</a:t>
            </a:r>
            <a:endParaRPr lang="en-US" altLang="zh-CN" sz="4000"/>
          </a:p>
        </p:txBody>
      </p:sp>
      <p:graphicFrame>
        <p:nvGraphicFramePr>
          <p:cNvPr id="25603" name="Group 57"/>
          <p:cNvGraphicFramePr>
            <a:graphicFrameLocks noGrp="1"/>
          </p:cNvGraphicFramePr>
          <p:nvPr/>
        </p:nvGraphicFramePr>
        <p:xfrm>
          <a:off x="0" y="711200"/>
          <a:ext cx="12192000" cy="5894389"/>
        </p:xfrm>
        <a:graphic>
          <a:graphicData uri="http://schemas.openxmlformats.org/drawingml/2006/table">
            <a:tbl>
              <a:tblPr/>
              <a:tblGrid>
                <a:gridCol w="3924300"/>
                <a:gridCol w="5889625"/>
                <a:gridCol w="2378075"/>
              </a:tblGrid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586" marB="45586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When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586" marB="45586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Time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586" marB="45586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A2BF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ts val="3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   up</a:t>
                      </a:r>
                      <a:endParaRPr kumimoji="0" lang="en-US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 time do you </a:t>
                      </a:r>
                      <a:r>
                        <a:rPr kumimoji="0" lang="en-US" altLang="zh-CN" sz="2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</a:t>
                      </a: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altLang="zh-CN" sz="3200" b="0" i="0" u="sng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586" marB="45586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      </a:t>
                      </a:r>
                      <a:r>
                        <a:rPr kumimoji="0" lang="en-US" altLang="zh-CN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                              </a:t>
                      </a:r>
                      <a:endParaRPr kumimoji="0" lang="en-US" altLang="zh-CN" sz="1800" b="0" i="0" u="sng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</a:tr>
              <a:tr h="80645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ts val="3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breakfast</a:t>
                      </a:r>
                      <a:endParaRPr kumimoji="0" lang="en-US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   7:20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</a:tr>
              <a:tr h="728663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ts val="3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to work</a:t>
                      </a:r>
                      <a:endParaRPr kumimoji="0" lang="en-US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lunch</a:t>
                      </a:r>
                      <a:endParaRPr kumimoji="0" lang="en-US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宋体" panose="02010600030101010101" pitchFamily="2" charset="-122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home</a:t>
                      </a:r>
                      <a:endParaRPr kumimoji="0" lang="en-US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宋体" panose="02010600030101010101" pitchFamily="2" charset="-122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</a:tr>
              <a:tr h="835025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宋体" panose="02010600030101010101" pitchFamily="2" charset="-122"/>
                        </a:rPr>
                        <a:t>have dinner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宋体" panose="02010600030101010101" pitchFamily="2" charset="-122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宋体" panose="02010600030101010101" pitchFamily="2" charset="-122"/>
                        </a:rPr>
                        <a:t>   What time do you have dinner?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宋体" panose="02010600030101010101" pitchFamily="2" charset="-122"/>
                      </a:endParaRPr>
                    </a:p>
                  </a:txBody>
                  <a:tcPr marT="45586" marB="4558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 7:00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ts val="3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to bed</a:t>
                      </a:r>
                      <a:endParaRPr kumimoji="0" lang="en-US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宋体" panose="02010600030101010101" pitchFamily="2" charset="-122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586" marB="455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</a:tr>
            </a:tbl>
          </a:graphicData>
        </a:graphic>
      </p:graphicFrame>
      <p:sp>
        <p:nvSpPr>
          <p:cNvPr id="32809" name="文本框 3"/>
          <p:cNvSpPr/>
          <p:nvPr/>
        </p:nvSpPr>
        <p:spPr>
          <a:xfrm>
            <a:off x="10110788" y="1417638"/>
            <a:ext cx="173196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6:00</a:t>
            </a:r>
            <a:endParaRPr lang="en-US" altLang="zh-CN" sz="2800"/>
          </a:p>
        </p:txBody>
      </p:sp>
      <p:sp>
        <p:nvSpPr>
          <p:cNvPr id="32810" name="文本框 6"/>
          <p:cNvSpPr/>
          <p:nvPr/>
        </p:nvSpPr>
        <p:spPr>
          <a:xfrm>
            <a:off x="10234613" y="2930525"/>
            <a:ext cx="835025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8:00</a:t>
            </a:r>
            <a:endParaRPr lang="en-US" altLang="zh-CN" sz="2800"/>
          </a:p>
        </p:txBody>
      </p:sp>
      <p:sp>
        <p:nvSpPr>
          <p:cNvPr id="32811" name="文本框 7"/>
          <p:cNvSpPr/>
          <p:nvPr/>
        </p:nvSpPr>
        <p:spPr>
          <a:xfrm>
            <a:off x="10023475" y="3741738"/>
            <a:ext cx="1350963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12:00</a:t>
            </a:r>
            <a:endParaRPr lang="en-US" altLang="zh-CN" sz="2800"/>
          </a:p>
        </p:txBody>
      </p:sp>
      <p:sp>
        <p:nvSpPr>
          <p:cNvPr id="32812" name="文本框 8"/>
          <p:cNvSpPr/>
          <p:nvPr/>
        </p:nvSpPr>
        <p:spPr>
          <a:xfrm>
            <a:off x="10048875" y="4445000"/>
            <a:ext cx="1939925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6:00</a:t>
            </a:r>
            <a:endParaRPr lang="en-US" altLang="zh-CN" sz="2800"/>
          </a:p>
        </p:txBody>
      </p:sp>
      <p:sp>
        <p:nvSpPr>
          <p:cNvPr id="32813" name="文本框 10"/>
          <p:cNvSpPr/>
          <p:nvPr/>
        </p:nvSpPr>
        <p:spPr>
          <a:xfrm>
            <a:off x="10093325" y="5872163"/>
            <a:ext cx="1804988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10:00</a:t>
            </a:r>
            <a:endParaRPr lang="en-US" altLang="zh-CN" sz="2800"/>
          </a:p>
        </p:txBody>
      </p:sp>
      <p:sp>
        <p:nvSpPr>
          <p:cNvPr id="32814" name="Text Box 71"/>
          <p:cNvSpPr/>
          <p:nvPr/>
        </p:nvSpPr>
        <p:spPr>
          <a:xfrm>
            <a:off x="4071938" y="2185988"/>
            <a:ext cx="550545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What time do you have breakfast</a:t>
            </a:r>
            <a:r>
              <a:rPr lang="zh-CN" altLang="en-US" sz="2800">
                <a:latin typeface="Times New Roman" panose="02020603050405020304" pitchFamily="18" charset="0"/>
              </a:rPr>
              <a:t>？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47" name="Text Box 72"/>
          <p:cNvSpPr>
            <a:spLocks noChangeArrowheads="1"/>
          </p:cNvSpPr>
          <p:nvPr/>
        </p:nvSpPr>
        <p:spPr bwMode="auto">
          <a:xfrm>
            <a:off x="4251325" y="2995613"/>
            <a:ext cx="5548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What time do you go to work?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816" name="Text Box 73"/>
          <p:cNvSpPr/>
          <p:nvPr/>
        </p:nvSpPr>
        <p:spPr>
          <a:xfrm>
            <a:off x="4151313" y="3684588"/>
            <a:ext cx="51181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sym typeface="宋体" panose="02010600030101010101" pitchFamily="2" charset="-122"/>
              </a:rPr>
              <a:t>What time do you have lunch?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817" name="Text Box 71"/>
          <p:cNvSpPr/>
          <p:nvPr/>
        </p:nvSpPr>
        <p:spPr>
          <a:xfrm>
            <a:off x="4132263" y="5984875"/>
            <a:ext cx="589121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What time do you go to bed</a:t>
            </a:r>
            <a:r>
              <a:rPr lang="zh-CN" altLang="en-US" sz="3200">
                <a:latin typeface="Times New Roman" panose="02020603050405020304" pitchFamily="18" charset="0"/>
              </a:rPr>
              <a:t>？</a:t>
            </a:r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818" name="TextBox 16"/>
          <p:cNvSpPr/>
          <p:nvPr/>
        </p:nvSpPr>
        <p:spPr>
          <a:xfrm>
            <a:off x="7351713" y="1282700"/>
            <a:ext cx="1546225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/>
              <a:t>get up </a:t>
            </a:r>
            <a:endParaRPr lang="zh-CN" altLang="en-US" sz="2800"/>
          </a:p>
        </p:txBody>
      </p:sp>
      <p:sp>
        <p:nvSpPr>
          <p:cNvPr id="25651" name="Text Box 73"/>
          <p:cNvSpPr>
            <a:spLocks noChangeArrowheads="1"/>
          </p:cNvSpPr>
          <p:nvPr/>
        </p:nvSpPr>
        <p:spPr bwMode="auto">
          <a:xfrm>
            <a:off x="4191000" y="4375150"/>
            <a:ext cx="51181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sym typeface="宋体" panose="02010600030101010101" pitchFamily="2" charset="-122"/>
              </a:rPr>
              <a:t>What time do you go home?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 fill="hold"/>
                                        <p:tgtEl>
                                          <p:spTgt spid="3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 fill="hold"/>
                                        <p:tgtEl>
                                          <p:spTgt spid="32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 fill="hold"/>
                                        <p:tgtEl>
                                          <p:spTgt spid="32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09" grpId="0" animBg="1"/>
      <p:bldP spid="32810" grpId="0" animBg="1"/>
      <p:bldP spid="32811" grpId="0" animBg="1"/>
      <p:bldP spid="32812" grpId="0" animBg="1"/>
      <p:bldP spid="32814" grpId="0" animBg="1"/>
      <p:bldP spid="32816" grpId="0" animBg="1"/>
      <p:bldP spid="32817" grpId="0" animBg="1"/>
      <p:bldP spid="328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/>
          </p:cNvSpPr>
          <p:nvPr>
            <p:ph idx="1"/>
          </p:nvPr>
        </p:nvSpPr>
        <p:spPr>
          <a:xfrm>
            <a:off x="744538" y="2079625"/>
            <a:ext cx="9974262" cy="4156075"/>
          </a:xfrm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dirty="0" smtClean="0"/>
              <a:t>          Mr. Smart is a  businessman. He lives in Washington. Every morning he gets up at ……</a:t>
            </a:r>
            <a:endParaRPr lang="zh-CN" altLang="en-US" sz="3600" dirty="0" smtClean="0"/>
          </a:p>
        </p:txBody>
      </p:sp>
      <p:sp>
        <p:nvSpPr>
          <p:cNvPr id="34819" name="文本框 1"/>
          <p:cNvSpPr>
            <a:spLocks noGrp="1"/>
          </p:cNvSpPr>
          <p:nvPr>
            <p:ph type="title"/>
          </p:nvPr>
        </p:nvSpPr>
        <p:spPr>
          <a:xfrm>
            <a:off x="655638" y="434975"/>
            <a:ext cx="4000500" cy="1169988"/>
          </a:xfrm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 marL="0" indent="0" algn="l" defTabSz="9144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eaLnBrk="1" hangingPunct="1">
              <a:lnSpc>
                <a:spcPct val="100000"/>
              </a:lnSpc>
            </a:pPr>
            <a:r>
              <a:rPr lang="en-US" altLang="zh-CN" sz="6000" b="1" i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Let’s retell</a:t>
            </a:r>
            <a:endParaRPr lang="en-US" altLang="zh-CN" sz="6000" b="1" i="1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 descr="41290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1750" y="-23813"/>
            <a:ext cx="12223750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文本框 3"/>
          <p:cNvSpPr>
            <a:spLocks noChangeArrowheads="1"/>
          </p:cNvSpPr>
          <p:nvPr/>
        </p:nvSpPr>
        <p:spPr bwMode="auto">
          <a:xfrm>
            <a:off x="200025" y="654050"/>
            <a:ext cx="61690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5400" b="1" i="1">
                <a:latin typeface="Times New Roman" panose="02020603050405020304" pitchFamily="18" charset="0"/>
              </a:rPr>
              <a:t>Make your schedule or plan</a:t>
            </a:r>
            <a:endParaRPr lang="en-US" altLang="zh-CN" sz="5400" b="1" i="1">
              <a:latin typeface="Times New Roman" panose="02020603050405020304" pitchFamily="18" charset="0"/>
            </a:endParaRPr>
          </a:p>
        </p:txBody>
      </p:sp>
      <p:sp>
        <p:nvSpPr>
          <p:cNvPr id="27652" name="TextBox 4"/>
          <p:cNvSpPr>
            <a:spLocks noChangeArrowheads="1"/>
          </p:cNvSpPr>
          <p:nvPr/>
        </p:nvSpPr>
        <p:spPr bwMode="auto">
          <a:xfrm>
            <a:off x="419100" y="3065463"/>
            <a:ext cx="4711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i="1">
                <a:latin typeface="黑体" panose="02010609060101010101" pitchFamily="49" charset="-122"/>
                <a:ea typeface="黑体" panose="02010609060101010101" pitchFamily="49" charset="-122"/>
              </a:rPr>
              <a:t>制定你的计划</a:t>
            </a:r>
            <a:endParaRPr lang="zh-CN" altLang="en-US" sz="4800" i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wedg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4" descr="timg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60350"/>
            <a:ext cx="12192000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标题 1"/>
          <p:cNvSpPr>
            <a:spLocks noGrp="1" noChangeArrowheads="1"/>
          </p:cNvSpPr>
          <p:nvPr>
            <p:ph type="ctrTitle"/>
          </p:nvPr>
        </p:nvSpPr>
        <p:spPr>
          <a:xfrm>
            <a:off x="762000" y="1285875"/>
            <a:ext cx="10363200" cy="14700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en-US" altLang="zh-CN" sz="6600" smtClean="0">
                <a:ea typeface="宋体" panose="02010600030101010101" pitchFamily="2" charset="-122"/>
              </a:rPr>
              <a:t>Cherish your time</a:t>
            </a:r>
            <a:endParaRPr lang="zh-CN" altLang="en-US" sz="6600" smtClean="0">
              <a:ea typeface="宋体" panose="02010600030101010101" pitchFamily="2" charset="-122"/>
            </a:endParaRPr>
          </a:p>
        </p:txBody>
      </p:sp>
      <p:sp>
        <p:nvSpPr>
          <p:cNvPr id="28676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381250" y="3429000"/>
            <a:ext cx="8534400" cy="17526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zh-CN" altLang="en-US" smtClean="0"/>
          </a:p>
          <a:p>
            <a:r>
              <a:rPr lang="zh-CN" altLang="en-US" smtClean="0"/>
              <a:t>珍惜你的时间</a:t>
            </a:r>
            <a:endParaRPr lang="zh-CN" altLang="en-US" smtClean="0"/>
          </a:p>
          <a:p>
            <a:endParaRPr lang="zh-CN" altLang="en-US" smtClean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3" descr="timg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60363"/>
            <a:ext cx="12192000" cy="606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内容占位符 2"/>
          <p:cNvSpPr>
            <a:spLocks noGrp="1"/>
          </p:cNvSpPr>
          <p:nvPr>
            <p:ph idx="1"/>
          </p:nvPr>
        </p:nvSpPr>
        <p:spPr>
          <a:xfrm>
            <a:off x="476250" y="2500313"/>
            <a:ext cx="11334750" cy="1143000"/>
          </a:xfrm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mtClean="0"/>
              <a:t>Time flies like arrow, and time lost never returns.</a:t>
            </a:r>
            <a:endParaRPr lang="en-US" altLang="zh-CN" smtClean="0"/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smtClean="0"/>
              <a:t>时光飞逝，时间一去不复返</a:t>
            </a:r>
            <a:r>
              <a:rPr lang="en-US" altLang="zh-CN" sz="2000" smtClean="0"/>
              <a:t>.</a:t>
            </a:r>
            <a:endParaRPr lang="en-US" altLang="zh-CN" sz="2000" smtClean="0"/>
          </a:p>
        </p:txBody>
      </p:sp>
      <p:sp>
        <p:nvSpPr>
          <p:cNvPr id="40964" name="内容占位符 2"/>
          <p:cNvSpPr txBox="1"/>
          <p:nvPr/>
        </p:nvSpPr>
        <p:spPr>
          <a:xfrm>
            <a:off x="476250" y="1000125"/>
            <a:ext cx="11334750" cy="51435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dirty="0"/>
              <a:t>Schedule the time,</a:t>
            </a:r>
            <a:endParaRPr lang="en-US" altLang="zh-CN" sz="3200" dirty="0"/>
          </a:p>
          <a:p>
            <a:pPr marL="342900" indent="-3429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dirty="0"/>
              <a:t>安排好你的时间，</a:t>
            </a:r>
            <a:endParaRPr lang="en-US" altLang="zh-CN" sz="2000" dirty="0"/>
          </a:p>
          <a:p>
            <a:pPr marL="342900" indent="-3429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dirty="0"/>
              <a:t>as you sit down and think about your life and what you want to do</a:t>
            </a:r>
            <a:r>
              <a:rPr lang="zh-CN" altLang="en-US" sz="3200" dirty="0"/>
              <a:t>，</a:t>
            </a:r>
            <a:endParaRPr lang="en-US" altLang="zh-CN" sz="3200" dirty="0"/>
          </a:p>
          <a:p>
            <a:pPr marL="342900" indent="-3429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dirty="0"/>
              <a:t>当你坐下来思考你的生活和你想做什么，</a:t>
            </a:r>
            <a:endParaRPr lang="en-US" altLang="zh-CN" sz="2000" dirty="0"/>
          </a:p>
          <a:p>
            <a:pPr marL="342900" indent="-3429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dirty="0"/>
              <a:t>versus what you actually do and make a plan,</a:t>
            </a:r>
            <a:endParaRPr lang="en-US" altLang="zh-CN" sz="3200" dirty="0"/>
          </a:p>
          <a:p>
            <a:pPr marL="342900" indent="-3429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dirty="0"/>
              <a:t>再根你实际在做的事情相结合，然后制定出一个计划时，</a:t>
            </a:r>
            <a:endParaRPr lang="en-US" altLang="zh-CN" sz="2000" dirty="0"/>
          </a:p>
          <a:p>
            <a:pPr marL="342900" indent="-3429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dirty="0"/>
              <a:t>you will be working at ways to free up time.</a:t>
            </a:r>
            <a:endParaRPr lang="en-US" altLang="zh-CN" sz="3200" dirty="0"/>
          </a:p>
          <a:p>
            <a:pPr marL="342900" indent="-3429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dirty="0"/>
              <a:t>你就能找到节约时间的方法。</a:t>
            </a:r>
            <a:endParaRPr lang="zh-CN" altLang="en-US" sz="2000" dirty="0"/>
          </a:p>
        </p:txBody>
      </p:sp>
    </p:spTree>
  </p:cSld>
  <p:clrMapOvr>
    <a:masterClrMapping/>
  </p:clrMapOvr>
  <p:transition advClick="0" advTm="2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utoUpdateAnimBg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" descr="timg3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57188"/>
            <a:ext cx="12192000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内容占位符 2"/>
          <p:cNvSpPr>
            <a:spLocks noGrp="1"/>
          </p:cNvSpPr>
          <p:nvPr>
            <p:ph idx="1"/>
          </p:nvPr>
        </p:nvSpPr>
        <p:spPr>
          <a:xfrm>
            <a:off x="609600" y="2386013"/>
            <a:ext cx="10972800" cy="1543050"/>
          </a:xfrm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 smtClean="0"/>
              <a:t>Be punctual and be a good man.</a:t>
            </a:r>
            <a:endParaRPr lang="en-US" altLang="zh-CN" sz="3600" smtClean="0"/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400" smtClean="0"/>
              <a:t>大家都要做一个守时的人</a:t>
            </a:r>
            <a:endParaRPr lang="zh-CN" altLang="en-US" sz="2400" smtClean="0"/>
          </a:p>
          <a:p>
            <a:pPr>
              <a:buFont typeface="Arial" panose="020B0604020202020204" pitchFamily="34" charset="0"/>
              <a:buNone/>
            </a:pPr>
            <a:endParaRPr lang="zh-CN" altLang="en-US" smtClean="0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5" descr="3446540_1270655815214_1024x10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0275" y="3429000"/>
            <a:ext cx="4835525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2" descr="QQ图片201804012133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796925"/>
            <a:ext cx="5286375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7" descr="D42A2D5CD232B60CA9A3466A9554756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68375" y="784225"/>
            <a:ext cx="4725988" cy="250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10" descr="2015051517384341374d71e6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3451225"/>
            <a:ext cx="5059363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 Box 11" descr="116362D601-1"/>
          <p:cNvSpPr>
            <a:spLocks noChangeArrowheads="1"/>
          </p:cNvSpPr>
          <p:nvPr/>
        </p:nvSpPr>
        <p:spPr bwMode="auto">
          <a:xfrm>
            <a:off x="4465638" y="5414963"/>
            <a:ext cx="1139825" cy="444500"/>
          </a:xfrm>
          <a:prstGeom prst="rect">
            <a:avLst/>
          </a:prstGeom>
          <a:blipFill dpi="0" rotWithShape="0">
            <a:blip r:embed="rId5" cstate="email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000" b="1">
                <a:latin typeface="Arial" panose="020B0604020202020204" pitchFamily="34" charset="0"/>
              </a:rPr>
              <a:t>8:30</a:t>
            </a:r>
            <a:endParaRPr lang="en-US" altLang="zh-CN" sz="3000" b="1">
              <a:latin typeface="Arial" panose="020B0604020202020204" pitchFamily="34" charset="0"/>
            </a:endParaRPr>
          </a:p>
        </p:txBody>
      </p:sp>
      <p:sp>
        <p:nvSpPr>
          <p:cNvPr id="12295" name="Text Box 11" descr="116362D601-1"/>
          <p:cNvSpPr>
            <a:spLocks noChangeArrowheads="1"/>
          </p:cNvSpPr>
          <p:nvPr/>
        </p:nvSpPr>
        <p:spPr bwMode="auto">
          <a:xfrm>
            <a:off x="4495800" y="2803525"/>
            <a:ext cx="1131888" cy="450850"/>
          </a:xfrm>
          <a:prstGeom prst="rect">
            <a:avLst/>
          </a:prstGeom>
          <a:blipFill dpi="0" rotWithShape="0">
            <a:blip r:embed="rId6" cstate="email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000" b="1">
                <a:latin typeface="Arial" panose="020B0604020202020204" pitchFamily="34" charset="0"/>
              </a:rPr>
              <a:t>8:00</a:t>
            </a:r>
            <a:endParaRPr lang="en-US" altLang="zh-CN" sz="3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 fill="hold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矩形 4"/>
          <p:cNvSpPr>
            <a:spLocks noChangeArrowheads="1"/>
          </p:cNvSpPr>
          <p:nvPr/>
        </p:nvSpPr>
        <p:spPr bwMode="auto">
          <a:xfrm>
            <a:off x="879475" y="622300"/>
            <a:ext cx="40338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000" i="1" dirty="0">
                <a:latin typeface="Times New Roman" panose="02020603050405020304" pitchFamily="18" charset="0"/>
              </a:rPr>
              <a:t>Homework</a:t>
            </a:r>
            <a:endParaRPr lang="zh-CN" altLang="en-US" sz="6000" i="1" dirty="0"/>
          </a:p>
        </p:txBody>
      </p:sp>
      <p:sp>
        <p:nvSpPr>
          <p:cNvPr id="31749" name="矩形 5"/>
          <p:cNvSpPr>
            <a:spLocks noChangeArrowheads="1"/>
          </p:cNvSpPr>
          <p:nvPr/>
        </p:nvSpPr>
        <p:spPr bwMode="auto">
          <a:xfrm>
            <a:off x="1428750" y="1987550"/>
            <a:ext cx="7351713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1.Read the text and try to recite.</a:t>
            </a:r>
            <a:endParaRPr lang="en-US" altLang="zh-CN" sz="40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2.Write your summer vacation plan and share with your friends. 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6"/>
          <p:cNvSpPr/>
          <p:nvPr/>
        </p:nvSpPr>
        <p:spPr>
          <a:xfrm>
            <a:off x="5283200" y="3446463"/>
            <a:ext cx="2165350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quarter</a:t>
            </a:r>
            <a:endParaRPr lang="en-US" altLang="zh-CN" sz="3200" dirty="0"/>
          </a:p>
        </p:txBody>
      </p:sp>
      <p:sp>
        <p:nvSpPr>
          <p:cNvPr id="10243" name="TextBox 12"/>
          <p:cNvSpPr/>
          <p:nvPr/>
        </p:nvSpPr>
        <p:spPr>
          <a:xfrm>
            <a:off x="7385050" y="5321300"/>
            <a:ext cx="41148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</a:rPr>
              <a:t>超过（整点）</a:t>
            </a:r>
            <a:r>
              <a:rPr lang="en-US" altLang="zh-CN" sz="2800" b="1">
                <a:solidFill>
                  <a:srgbClr val="0000CC"/>
                </a:solidFill>
              </a:rPr>
              <a:t>….</a:t>
            </a:r>
            <a:r>
              <a:rPr lang="zh-CN" altLang="en-US" sz="2800" b="1">
                <a:solidFill>
                  <a:srgbClr val="0000CC"/>
                </a:solidFill>
              </a:rPr>
              <a:t>一刻钟</a:t>
            </a:r>
            <a:endParaRPr lang="zh-CN" altLang="en-US" sz="2800" b="1">
              <a:solidFill>
                <a:srgbClr val="0000CC"/>
              </a:solidFill>
            </a:endParaRPr>
          </a:p>
        </p:txBody>
      </p:sp>
      <p:sp>
        <p:nvSpPr>
          <p:cNvPr id="10244" name="TextBox 11"/>
          <p:cNvSpPr/>
          <p:nvPr/>
        </p:nvSpPr>
        <p:spPr>
          <a:xfrm>
            <a:off x="4695825" y="5307013"/>
            <a:ext cx="34353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/>
              <a:t>a  quarter past</a:t>
            </a:r>
            <a:endParaRPr lang="zh-CN" altLang="en-US" sz="3200"/>
          </a:p>
        </p:txBody>
      </p:sp>
      <p:sp>
        <p:nvSpPr>
          <p:cNvPr id="10245" name="TextBox 10"/>
          <p:cNvSpPr/>
          <p:nvPr/>
        </p:nvSpPr>
        <p:spPr>
          <a:xfrm>
            <a:off x="7421563" y="4518025"/>
            <a:ext cx="38671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</a:rPr>
              <a:t>距（整点）</a:t>
            </a:r>
            <a:r>
              <a:rPr lang="en-US" altLang="zh-CN" sz="2800" b="1">
                <a:solidFill>
                  <a:srgbClr val="0000CC"/>
                </a:solidFill>
              </a:rPr>
              <a:t> ….</a:t>
            </a:r>
            <a:r>
              <a:rPr lang="zh-CN" altLang="en-US" sz="2800" b="1">
                <a:solidFill>
                  <a:srgbClr val="0000CC"/>
                </a:solidFill>
              </a:rPr>
              <a:t>差一刻钟</a:t>
            </a:r>
            <a:endParaRPr lang="zh-CN" altLang="en-US" sz="2800" b="1">
              <a:solidFill>
                <a:srgbClr val="0000CC"/>
              </a:solidFill>
            </a:endParaRPr>
          </a:p>
        </p:txBody>
      </p:sp>
      <p:sp>
        <p:nvSpPr>
          <p:cNvPr id="10246" name="TextBox 9"/>
          <p:cNvSpPr/>
          <p:nvPr/>
        </p:nvSpPr>
        <p:spPr>
          <a:xfrm>
            <a:off x="4875213" y="4452938"/>
            <a:ext cx="34353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/>
              <a:t>a  quarter to</a:t>
            </a:r>
            <a:endParaRPr lang="zh-CN" altLang="en-US" sz="3200"/>
          </a:p>
        </p:txBody>
      </p:sp>
      <p:pic>
        <p:nvPicPr>
          <p:cNvPr id="1434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7550" y="1614488"/>
            <a:ext cx="3194050" cy="2560637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文本框 17"/>
          <p:cNvSpPr/>
          <p:nvPr/>
        </p:nvSpPr>
        <p:spPr>
          <a:xfrm>
            <a:off x="4855022" y="1412776"/>
            <a:ext cx="68230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6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1.What time does </a:t>
            </a:r>
            <a:r>
              <a:rPr lang="en-US" altLang="zh-CN" sz="3600" dirty="0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Daming</a:t>
            </a:r>
            <a:r>
              <a:rPr lang="en-US" altLang="zh-CN" sz="36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get up?</a:t>
            </a:r>
            <a:endParaRPr lang="en-US" altLang="zh-CN" sz="3600" dirty="0"/>
          </a:p>
        </p:txBody>
      </p:sp>
      <p:sp>
        <p:nvSpPr>
          <p:cNvPr id="10250" name="Rectangle 4"/>
          <p:cNvSpPr/>
          <p:nvPr/>
        </p:nvSpPr>
        <p:spPr>
          <a:xfrm>
            <a:off x="4960937" y="2204864"/>
            <a:ext cx="5622925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200" dirty="0">
                <a:sym typeface="Arial" panose="020B0604020202020204" pitchFamily="34" charset="0"/>
              </a:rPr>
              <a:t>He gets up at</a:t>
            </a:r>
            <a:r>
              <a:rPr lang="en-US" altLang="zh-CN" sz="3200" dirty="0">
                <a:solidFill>
                  <a:srgbClr val="0000CC"/>
                </a:solidFill>
                <a:sym typeface="Arial" panose="020B0604020202020204" pitchFamily="34" charset="0"/>
              </a:rPr>
              <a:t> a quarter to</a:t>
            </a:r>
            <a:r>
              <a:rPr lang="en-US" altLang="zh-CN" sz="3200" dirty="0">
                <a:sym typeface="Arial" panose="020B0604020202020204" pitchFamily="34" charset="0"/>
              </a:rPr>
              <a:t> eight.</a:t>
            </a:r>
            <a:endParaRPr lang="en-US" altLang="en-US" sz="3200" dirty="0"/>
          </a:p>
          <a:p>
            <a:pPr eaLnBrk="0" hangingPunct="0"/>
            <a:endParaRPr lang="en-US" altLang="zh-CN" sz="3200" dirty="0">
              <a:solidFill>
                <a:srgbClr val="0000CC"/>
              </a:solidFill>
              <a:sym typeface="Arial" panose="020B0604020202020204" pitchFamily="34" charset="0"/>
            </a:endParaRPr>
          </a:p>
        </p:txBody>
      </p:sp>
      <p:sp>
        <p:nvSpPr>
          <p:cNvPr id="14347" name="Text Box 11" descr="116362D601-1"/>
          <p:cNvSpPr>
            <a:spLocks noChangeArrowheads="1"/>
          </p:cNvSpPr>
          <p:nvPr/>
        </p:nvSpPr>
        <p:spPr bwMode="auto">
          <a:xfrm>
            <a:off x="4362450" y="4130675"/>
            <a:ext cx="6338888" cy="2566988"/>
          </a:xfrm>
          <a:prstGeom prst="rect">
            <a:avLst/>
          </a:prstGeom>
          <a:blipFill dpi="0" rotWithShape="0">
            <a:blip r:embed="rId2" cstate="email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12000" b="1">
                <a:latin typeface="Arial" panose="020B0604020202020204" pitchFamily="34" charset="0"/>
              </a:rPr>
              <a:t>6:45</a:t>
            </a:r>
            <a:endParaRPr lang="en-US" altLang="zh-CN" sz="12000" b="1">
              <a:latin typeface="Arial" panose="020B0604020202020204" pitchFamily="34" charset="0"/>
            </a:endParaRPr>
          </a:p>
        </p:txBody>
      </p:sp>
      <p:sp>
        <p:nvSpPr>
          <p:cNvPr id="14348" name="Text Box 11" descr="116362D601-1"/>
          <p:cNvSpPr>
            <a:spLocks noChangeArrowheads="1"/>
          </p:cNvSpPr>
          <p:nvPr/>
        </p:nvSpPr>
        <p:spPr bwMode="auto">
          <a:xfrm>
            <a:off x="4721225" y="4148138"/>
            <a:ext cx="6361113" cy="2566987"/>
          </a:xfrm>
          <a:prstGeom prst="rect">
            <a:avLst/>
          </a:prstGeom>
          <a:blipFill dpi="0" rotWithShape="0">
            <a:blip r:embed="rId2" cstate="email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12000" b="1">
                <a:latin typeface="Arial" panose="020B0604020202020204" pitchFamily="34" charset="0"/>
              </a:rPr>
              <a:t>1:15</a:t>
            </a:r>
            <a:endParaRPr lang="en-US" altLang="zh-CN" sz="12000" b="1">
              <a:latin typeface="Arial" panose="020B0604020202020204" pitchFamily="34" charset="0"/>
            </a:endParaRPr>
          </a:p>
        </p:txBody>
      </p:sp>
      <p:sp>
        <p:nvSpPr>
          <p:cNvPr id="14349" name="Text Box 11" descr="116362D601-1"/>
          <p:cNvSpPr>
            <a:spLocks noChangeArrowheads="1"/>
          </p:cNvSpPr>
          <p:nvPr/>
        </p:nvSpPr>
        <p:spPr bwMode="auto">
          <a:xfrm>
            <a:off x="4464050" y="4087813"/>
            <a:ext cx="6442075" cy="2566987"/>
          </a:xfrm>
          <a:prstGeom prst="rect">
            <a:avLst/>
          </a:prstGeom>
          <a:blipFill dpi="0" rotWithShape="0">
            <a:blip r:embed="rId3" cstate="email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12000" b="1">
                <a:latin typeface="Arial" panose="020B0604020202020204" pitchFamily="34" charset="0"/>
              </a:rPr>
              <a:t>7:15</a:t>
            </a:r>
            <a:endParaRPr lang="en-US" altLang="zh-CN" sz="12000" b="1">
              <a:latin typeface="Arial" panose="020B0604020202020204" pitchFamily="34" charset="0"/>
            </a:endParaRPr>
          </a:p>
        </p:txBody>
      </p:sp>
      <p:sp>
        <p:nvSpPr>
          <p:cNvPr id="14350" name="Text Box 11" descr="116362D601-1"/>
          <p:cNvSpPr>
            <a:spLocks noChangeArrowheads="1"/>
          </p:cNvSpPr>
          <p:nvPr/>
        </p:nvSpPr>
        <p:spPr bwMode="auto">
          <a:xfrm>
            <a:off x="4406900" y="4137025"/>
            <a:ext cx="6731000" cy="2566988"/>
          </a:xfrm>
          <a:prstGeom prst="rect">
            <a:avLst/>
          </a:prstGeom>
          <a:blipFill dpi="0" rotWithShape="0">
            <a:blip r:embed="rId4" cstate="email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12000" b="1">
                <a:latin typeface="Arial" panose="020B0604020202020204" pitchFamily="34" charset="0"/>
              </a:rPr>
              <a:t>9:45</a:t>
            </a:r>
            <a:endParaRPr lang="en-US" altLang="zh-CN" sz="12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 fill="hold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 fill="hold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fold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fold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fold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3" grpId="0" animBg="1"/>
      <p:bldP spid="10244" grpId="0" animBg="1"/>
      <p:bldP spid="10245" grpId="0" animBg="1"/>
      <p:bldP spid="10246" grpId="0" animBg="1"/>
      <p:bldP spid="10249" grpId="0" animBg="1"/>
      <p:bldP spid="10250" grpId="0" animBg="1"/>
      <p:bldP spid="14347" grpId="0" animBg="1"/>
      <p:bldP spid="14348" grpId="0" animBg="1"/>
      <p:bldP spid="14349" grpId="0" animBg="1"/>
      <p:bldP spid="143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内容占位符 1"/>
          <p:cNvSpPr txBox="1"/>
          <p:nvPr/>
        </p:nvSpPr>
        <p:spPr>
          <a:xfrm>
            <a:off x="1020763" y="344488"/>
            <a:ext cx="8135937" cy="8318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447675" indent="-361950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sz="2000" kern="1200">
                <a:solidFill>
                  <a:srgbClr val="6EAA2E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447675" indent="-44767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spcBef>
                <a:spcPct val="20000"/>
              </a:spcBef>
              <a:buClr>
                <a:srgbClr val="2DA2BF"/>
              </a:buClr>
              <a:buFont typeface="Wingdings" panose="05000000000000000000" pitchFamily="2" charset="2"/>
              <a:buNone/>
            </a:pPr>
            <a:r>
              <a:rPr lang="en-US" altLang="zh-CN" sz="48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panose="020B0604020202020204"/>
                <a:sym typeface="+mn-ea"/>
              </a:rPr>
              <a:t>Look, listen and say.</a:t>
            </a:r>
            <a:endParaRPr lang="en-US" altLang="zh-CN" sz="4800" dirty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Arial" panose="020B0604020202020204"/>
              <a:sym typeface="+mn-ea"/>
            </a:endParaRPr>
          </a:p>
        </p:txBody>
      </p:sp>
      <p:cxnSp>
        <p:nvCxnSpPr>
          <p:cNvPr id="15363" name="直接连接符 4"/>
          <p:cNvCxnSpPr>
            <a:cxnSpLocks noChangeShapeType="1"/>
          </p:cNvCxnSpPr>
          <p:nvPr/>
        </p:nvCxnSpPr>
        <p:spPr bwMode="auto">
          <a:xfrm>
            <a:off x="2135188" y="1628775"/>
            <a:ext cx="3529012" cy="0"/>
          </a:xfrm>
          <a:prstGeom prst="line">
            <a:avLst/>
          </a:prstGeom>
          <a:noFill/>
          <a:ln w="38100" algn="ctr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36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8775" y="1997075"/>
            <a:ext cx="4130675" cy="323850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文本框 18"/>
          <p:cNvSpPr/>
          <p:nvPr/>
        </p:nvSpPr>
        <p:spPr>
          <a:xfrm>
            <a:off x="4897438" y="2058988"/>
            <a:ext cx="60706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6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1.What time does school start?</a:t>
            </a:r>
            <a:endParaRPr lang="en-US" altLang="zh-CN" sz="3600" dirty="0"/>
          </a:p>
        </p:txBody>
      </p:sp>
      <p:sp>
        <p:nvSpPr>
          <p:cNvPr id="12294" name="文本框 19"/>
          <p:cNvSpPr/>
          <p:nvPr/>
        </p:nvSpPr>
        <p:spPr>
          <a:xfrm>
            <a:off x="5192713" y="2989263"/>
            <a:ext cx="55483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CC"/>
                </a:solidFill>
                <a:sym typeface="Wingdings" panose="05000000000000000000"/>
              </a:rPr>
              <a:t>School starts at eight o'clock</a:t>
            </a:r>
            <a:endParaRPr lang="en-US" altLang="zh-CN" sz="3200" dirty="0">
              <a:solidFill>
                <a:srgbClr val="0000CC"/>
              </a:solidFill>
            </a:endParaRPr>
          </a:p>
        </p:txBody>
      </p:sp>
      <p:sp>
        <p:nvSpPr>
          <p:cNvPr id="12295" name="TextBox 20"/>
          <p:cNvSpPr/>
          <p:nvPr/>
        </p:nvSpPr>
        <p:spPr>
          <a:xfrm>
            <a:off x="5100638" y="3735388"/>
            <a:ext cx="44069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/>
              <a:t>2.Will he be late?</a:t>
            </a:r>
            <a:endParaRPr lang="zh-CN" altLang="en-US" sz="3600" dirty="0"/>
          </a:p>
        </p:txBody>
      </p:sp>
      <p:sp>
        <p:nvSpPr>
          <p:cNvPr id="12296" name="TextBox 21"/>
          <p:cNvSpPr/>
          <p:nvPr/>
        </p:nvSpPr>
        <p:spPr>
          <a:xfrm>
            <a:off x="5243513" y="4570413"/>
            <a:ext cx="44069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0000CC"/>
                </a:solidFill>
              </a:rPr>
              <a:t>Yes ,he will.</a:t>
            </a:r>
            <a:endParaRPr lang="zh-CN" altLang="en-US" sz="3600" dirty="0">
              <a:solidFill>
                <a:srgbClr val="0000CC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 fill="hold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 fill="hold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4" grpId="0" animBg="1"/>
      <p:bldP spid="12295" grpId="0" animBg="1"/>
      <p:bldP spid="1229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内容占位符 1"/>
          <p:cNvSpPr txBox="1"/>
          <p:nvPr/>
        </p:nvSpPr>
        <p:spPr>
          <a:xfrm>
            <a:off x="744538" y="147638"/>
            <a:ext cx="3509962" cy="6477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rgbClr val="2DA2B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Arial" panose="020B0604020202020204" pitchFamily="34" charset="0"/>
              </a:rPr>
              <a:t>Watch the flash.</a:t>
            </a:r>
            <a:endParaRPr lang="zh-CN" altLang="en-US" sz="3600" dirty="0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6387" name="直接连接符 6"/>
          <p:cNvCxnSpPr>
            <a:cxnSpLocks noChangeShapeType="1"/>
          </p:cNvCxnSpPr>
          <p:nvPr/>
        </p:nvCxnSpPr>
        <p:spPr bwMode="auto">
          <a:xfrm>
            <a:off x="839416" y="1196752"/>
            <a:ext cx="3529012" cy="0"/>
          </a:xfrm>
          <a:prstGeom prst="line">
            <a:avLst/>
          </a:prstGeom>
          <a:noFill/>
          <a:ln w="38100" algn="ctr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0" name="标题 3"/>
          <p:cNvSpPr/>
          <p:nvPr/>
        </p:nvSpPr>
        <p:spPr>
          <a:xfrm>
            <a:off x="1775520" y="4653136"/>
            <a:ext cx="4752975" cy="792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eaLnBrk="0" hangingPunct="0"/>
            <a:r>
              <a:rPr lang="en-US" altLang="zh-CN" sz="2800" i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Today is his birthday.</a:t>
            </a:r>
            <a:endParaRPr lang="zh-CN" altLang="en-US" sz="2800" i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638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66175" y="536575"/>
            <a:ext cx="1998663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6390" name="文本框 2"/>
          <p:cNvSpPr>
            <a:spLocks noChangeArrowheads="1"/>
          </p:cNvSpPr>
          <p:nvPr/>
        </p:nvSpPr>
        <p:spPr bwMode="auto">
          <a:xfrm>
            <a:off x="1567558" y="3797473"/>
            <a:ext cx="496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2.Why is Mr Smart so happy? </a:t>
            </a:r>
            <a:endParaRPr lang="en-US" altLang="zh-CN" sz="3200"/>
          </a:p>
        </p:txBody>
      </p:sp>
      <p:sp>
        <p:nvSpPr>
          <p:cNvPr id="16391" name="TextBox 11"/>
          <p:cNvSpPr>
            <a:spLocks noChangeArrowheads="1"/>
          </p:cNvSpPr>
          <p:nvPr/>
        </p:nvSpPr>
        <p:spPr bwMode="auto">
          <a:xfrm>
            <a:off x="1629470" y="2163936"/>
            <a:ext cx="4752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1.Will Mr Smart be late?</a:t>
            </a:r>
            <a:endParaRPr lang="zh-CN" altLang="en-US" sz="3200"/>
          </a:p>
        </p:txBody>
      </p:sp>
      <p:sp>
        <p:nvSpPr>
          <p:cNvPr id="14344" name="TextBox 12"/>
          <p:cNvSpPr/>
          <p:nvPr/>
        </p:nvSpPr>
        <p:spPr>
          <a:xfrm>
            <a:off x="1854895" y="2952923"/>
            <a:ext cx="3736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 err="1">
                <a:solidFill>
                  <a:srgbClr val="0000CC"/>
                </a:solidFill>
              </a:rPr>
              <a:t>No,he</a:t>
            </a:r>
            <a:r>
              <a:rPr lang="en-US" altLang="zh-CN" sz="3200" dirty="0">
                <a:solidFill>
                  <a:srgbClr val="0000CC"/>
                </a:solidFill>
              </a:rPr>
              <a:t> won’t.</a:t>
            </a:r>
            <a:endParaRPr lang="zh-CN" altLang="en-US" sz="3200" dirty="0">
              <a:solidFill>
                <a:srgbClr val="0000CC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zh-CN" altLang="zh-CN" smtClean="0">
              <a:ea typeface="宋体" panose="02010600030101010101" pitchFamily="2" charset="-122"/>
            </a:endParaRPr>
          </a:p>
        </p:txBody>
      </p:sp>
      <p:pic>
        <p:nvPicPr>
          <p:cNvPr id="17411" name="内容占位符 3" descr="`XB@HALDRED6`L[CX$Q0Z_U.pn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439738" y="0"/>
            <a:ext cx="5387975" cy="3922713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17412" name="图片 5" descr="W_VL1OY$VO4{_{HY~)2`{0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3600" y="0"/>
            <a:ext cx="5938838" cy="392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2" descr="t01a45493dc335f19a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3" y="3932238"/>
            <a:ext cx="5332412" cy="292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7" descr="t018b5381a7edb4c48d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03925" y="3943350"/>
            <a:ext cx="53721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 fill="hold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 fill="hold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6"/>
          <p:cNvSpPr>
            <a:spLocks noChangeArrowheads="1"/>
          </p:cNvSpPr>
          <p:nvPr/>
        </p:nvSpPr>
        <p:spPr bwMode="auto">
          <a:xfrm>
            <a:off x="1755775" y="2044700"/>
            <a:ext cx="8048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latin typeface="Times New Roman" panose="02020603050405020304" pitchFamily="18" charset="0"/>
              </a:rPr>
              <a:t>1.What time will Mr Smart be home?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  <p:sp>
        <p:nvSpPr>
          <p:cNvPr id="18435" name="TextBox 5"/>
          <p:cNvSpPr>
            <a:spLocks noChangeArrowheads="1"/>
          </p:cNvSpPr>
          <p:nvPr/>
        </p:nvSpPr>
        <p:spPr bwMode="auto">
          <a:xfrm>
            <a:off x="1739900" y="3403600"/>
            <a:ext cx="8902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/>
              <a:t>2.How many times do they call Mr Smart?</a:t>
            </a:r>
            <a:endParaRPr lang="zh-CN" altLang="en-US" sz="4000"/>
          </a:p>
        </p:txBody>
      </p:sp>
      <p:sp>
        <p:nvSpPr>
          <p:cNvPr id="18436" name="TextBox 6"/>
          <p:cNvSpPr>
            <a:spLocks noChangeArrowheads="1"/>
          </p:cNvSpPr>
          <p:nvPr/>
        </p:nvSpPr>
        <p:spPr bwMode="auto">
          <a:xfrm>
            <a:off x="936625" y="617538"/>
            <a:ext cx="64119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dirty="0"/>
              <a:t>Answer the questions:</a:t>
            </a:r>
            <a:endParaRPr lang="zh-CN" altLang="en-US" sz="44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0600" y="4748213"/>
            <a:ext cx="5614988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459" name="直接连接符 4"/>
          <p:cNvCxnSpPr>
            <a:cxnSpLocks noChangeShapeType="1"/>
          </p:cNvCxnSpPr>
          <p:nvPr/>
        </p:nvCxnSpPr>
        <p:spPr bwMode="auto">
          <a:xfrm>
            <a:off x="2209800" y="1628775"/>
            <a:ext cx="2736850" cy="1588"/>
          </a:xfrm>
          <a:prstGeom prst="line">
            <a:avLst/>
          </a:prstGeom>
          <a:noFill/>
          <a:ln w="38100" algn="ctr">
            <a:solidFill>
              <a:srgbClr val="B54A1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9460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76463" y="1719263"/>
            <a:ext cx="2401887" cy="900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cxnSp>
        <p:nvCxnSpPr>
          <p:cNvPr id="19461" name="直接连接符 21"/>
          <p:cNvCxnSpPr>
            <a:cxnSpLocks noChangeShapeType="1"/>
          </p:cNvCxnSpPr>
          <p:nvPr/>
        </p:nvCxnSpPr>
        <p:spPr bwMode="auto">
          <a:xfrm>
            <a:off x="1398588" y="4198938"/>
            <a:ext cx="9144000" cy="0"/>
          </a:xfrm>
          <a:prstGeom prst="line">
            <a:avLst/>
          </a:prstGeom>
          <a:noFill/>
          <a:ln w="28575" algn="ctr">
            <a:solidFill>
              <a:srgbClr val="7D3C4A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9462" name="图片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9475" y="2365375"/>
            <a:ext cx="542290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图片 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0" y="4260850"/>
            <a:ext cx="2236788" cy="917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20488" name="文本框 1"/>
          <p:cNvSpPr/>
          <p:nvPr/>
        </p:nvSpPr>
        <p:spPr>
          <a:xfrm>
            <a:off x="365125" y="4318000"/>
            <a:ext cx="15557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worry</a:t>
            </a:r>
            <a:endParaRPr lang="en-US" altLang="zh-CN" sz="3200"/>
          </a:p>
        </p:txBody>
      </p:sp>
      <p:pic>
        <p:nvPicPr>
          <p:cNvPr id="19465" name="图片 15371" descr="t01e9885dccce585ce9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125" y="2706688"/>
            <a:ext cx="1292225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Box 5"/>
          <p:cNvSpPr/>
          <p:nvPr/>
        </p:nvSpPr>
        <p:spPr>
          <a:xfrm>
            <a:off x="365125" y="5046663"/>
            <a:ext cx="14414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</a:rPr>
              <a:t>v.</a:t>
            </a:r>
            <a:r>
              <a:rPr lang="zh-CN" altLang="en-US" sz="3600">
                <a:latin typeface="Times New Roman" panose="02020603050405020304" pitchFamily="18" charset="0"/>
              </a:rPr>
              <a:t>担心</a:t>
            </a:r>
            <a:endParaRPr lang="zh-CN" alt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7" name="矩形 6"/>
          <p:cNvSpPr>
            <a:spLocks noChangeArrowheads="1"/>
          </p:cNvSpPr>
          <p:nvPr/>
        </p:nvSpPr>
        <p:spPr bwMode="auto">
          <a:xfrm>
            <a:off x="0" y="0"/>
            <a:ext cx="12192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Listen </a:t>
            </a:r>
            <a:r>
              <a:rPr lang="en-US" altLang="zh-CN" sz="3200" b="1" dirty="0">
                <a:solidFill>
                  <a:srgbClr val="002060"/>
                </a:solidFill>
                <a:ea typeface="微软雅黑" panose="020B0503020204020204" pitchFamily="34" charset="-122"/>
              </a:rPr>
              <a:t>and Repeat. </a:t>
            </a:r>
            <a:endParaRPr lang="en-US" altLang="zh-CN" sz="3200" b="1" dirty="0">
              <a:solidFill>
                <a:srgbClr val="002060"/>
              </a:solidFill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Pay attention </a:t>
            </a:r>
            <a:r>
              <a:rPr lang="en-US" altLang="zh-CN" sz="3200" b="1" dirty="0">
                <a:solidFill>
                  <a:srgbClr val="002060"/>
                </a:solidFill>
                <a:ea typeface="微软雅黑" panose="020B0503020204020204" pitchFamily="34" charset="-122"/>
              </a:rPr>
              <a:t>to the pronunciation and intonation.</a:t>
            </a:r>
            <a:r>
              <a:rPr lang="en-US" altLang="zh-CN" sz="2800" b="1" dirty="0">
                <a:solidFill>
                  <a:srgbClr val="002060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(</a:t>
            </a:r>
            <a:r>
              <a:rPr lang="zh-CN" altLang="en-US" sz="2800" b="1" dirty="0">
                <a:solidFill>
                  <a:srgbClr val="002060"/>
                </a:solidFill>
                <a:ea typeface="微软雅黑" panose="020B0503020204020204" pitchFamily="34" charset="-122"/>
              </a:rPr>
              <a:t>跟读课文，注意语音语调）</a:t>
            </a:r>
            <a:endParaRPr lang="zh-CN" altLang="en-US" sz="2800" b="1" dirty="0">
              <a:solidFill>
                <a:srgbClr val="002060"/>
              </a:solidFill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 fill="hold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 fill="hold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/>
      <p:bldP spid="2049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29138" y="4821238"/>
            <a:ext cx="5662612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92638" y="2547938"/>
            <a:ext cx="567848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484" name="直接连接符 4"/>
          <p:cNvCxnSpPr>
            <a:cxnSpLocks noChangeShapeType="1"/>
          </p:cNvCxnSpPr>
          <p:nvPr/>
        </p:nvCxnSpPr>
        <p:spPr bwMode="auto">
          <a:xfrm>
            <a:off x="2209800" y="1628775"/>
            <a:ext cx="2736850" cy="1588"/>
          </a:xfrm>
          <a:prstGeom prst="line">
            <a:avLst/>
          </a:prstGeom>
          <a:noFill/>
          <a:ln w="38100" algn="ctr">
            <a:solidFill>
              <a:srgbClr val="B54A1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3" name="文本占位符 2"/>
          <p:cNvSpPr txBox="1"/>
          <p:nvPr/>
        </p:nvSpPr>
        <p:spPr bwMode="auto">
          <a:xfrm>
            <a:off x="2063750" y="954088"/>
            <a:ext cx="8424863" cy="79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Arial" panose="020B0604020202020204" pitchFamily="34" charset="0"/>
              </a:rPr>
              <a:t>Listen and repead.</a:t>
            </a:r>
            <a:endParaRPr lang="zh-CN" altLang="en-US" sz="3600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20486" name="直接连接符 21"/>
          <p:cNvCxnSpPr>
            <a:cxnSpLocks noChangeShapeType="1"/>
          </p:cNvCxnSpPr>
          <p:nvPr/>
        </p:nvCxnSpPr>
        <p:spPr bwMode="auto">
          <a:xfrm>
            <a:off x="1524000" y="4149725"/>
            <a:ext cx="9144000" cy="0"/>
          </a:xfrm>
          <a:prstGeom prst="line">
            <a:avLst/>
          </a:prstGeom>
          <a:noFill/>
          <a:ln w="28575" algn="ctr">
            <a:solidFill>
              <a:srgbClr val="7D3C4A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0487" name="图片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09750" y="1524000"/>
            <a:ext cx="300672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20488" name="图片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84363" y="4127500"/>
            <a:ext cx="2943225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  <p:custDataLst>
      <p:tags r:id="rId5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RESOURCE_PATHS_HASH_2" val="5a4c489f38fad6891b9d0ff1b53fad92c12fad7"/>
  <p:tag name="KSO_WPP_MARK_KEY" val="803a358e-d017-4c4a-9249-86cbcfcf7cc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2129</Words>
  <Application>WPS 演示</Application>
  <PresentationFormat>自定义</PresentationFormat>
  <Paragraphs>199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 Light</vt:lpstr>
      <vt:lpstr>Calibri</vt:lpstr>
      <vt:lpstr>Wingdings</vt:lpstr>
      <vt:lpstr>Arial Black</vt:lpstr>
      <vt:lpstr>楷体</vt:lpstr>
      <vt:lpstr>微软雅黑</vt:lpstr>
      <vt:lpstr>幼圆</vt:lpstr>
      <vt:lpstr>Arial</vt:lpstr>
      <vt:lpstr>黑体</vt:lpstr>
      <vt:lpstr>Times New Roman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Underline the sentences with “will” on your book.</vt:lpstr>
      <vt:lpstr>PowerPoint 演示文稿</vt:lpstr>
      <vt:lpstr>PowerPoint 演示文稿</vt:lpstr>
      <vt:lpstr>PowerPoint 演示文稿</vt:lpstr>
      <vt:lpstr>Let’s retell</vt:lpstr>
      <vt:lpstr>PowerPoint 演示文稿</vt:lpstr>
      <vt:lpstr>Cherish your time</vt:lpstr>
      <vt:lpstr>PowerPoint 演示文稿</vt:lpstr>
      <vt:lpstr>PowerPoint 演示文稿</vt:lpstr>
      <vt:lpstr>PowerPoint 演示文稿</vt:lpstr>
    </vt:vector>
  </TitlesOfParts>
  <Company>《I will be home at seven o'clock》PPT优质课件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2021-06-07T08:31:00Z</cp:lastPrinted>
  <dcterms:created xsi:type="dcterms:W3CDTF">2021-06-07T08:31:00Z</dcterms:created>
  <dcterms:modified xsi:type="dcterms:W3CDTF">2023-02-17T05:10:32Z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9175484EF06047E894F48A48E1334C5F</vt:lpwstr>
  </property>
  <property fmtid="{D5CDD505-2E9C-101B-9397-08002B2CF9AE}" pid="7" name="KSOProductBuildVer">
    <vt:lpwstr>2052-11.1.0.13703</vt:lpwstr>
  </property>
</Properties>
</file>