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6" r:id="rId3"/>
    <p:sldId id="311" r:id="rId5"/>
    <p:sldId id="309" r:id="rId6"/>
    <p:sldId id="313" r:id="rId7"/>
    <p:sldId id="314" r:id="rId8"/>
    <p:sldId id="315" r:id="rId9"/>
    <p:sldId id="317" r:id="rId10"/>
    <p:sldId id="318" r:id="rId11"/>
    <p:sldId id="319" r:id="rId12"/>
    <p:sldId id="320" r:id="rId13"/>
    <p:sldId id="321" r:id="rId14"/>
    <p:sldId id="377" r:id="rId15"/>
    <p:sldId id="378" r:id="rId16"/>
    <p:sldId id="390" r:id="rId17"/>
    <p:sldId id="391" r:id="rId18"/>
    <p:sldId id="346" r:id="rId19"/>
    <p:sldId id="323" r:id="rId20"/>
    <p:sldId id="324" r:id="rId21"/>
    <p:sldId id="326" r:id="rId22"/>
    <p:sldId id="380" r:id="rId23"/>
    <p:sldId id="381" r:id="rId24"/>
    <p:sldId id="373" r:id="rId25"/>
    <p:sldId id="327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0" clrIdx="0"/>
  <p:cmAuthor id="2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82" autoAdjust="0"/>
    <p:restoredTop sz="93757" autoAdjust="0"/>
  </p:normalViewPr>
  <p:slideViewPr>
    <p:cSldViewPr snapToGrid="0">
      <p:cViewPr>
        <p:scale>
          <a:sx n="130" d="100"/>
          <a:sy n="130" d="100"/>
        </p:scale>
        <p:origin x="-1074" y="-3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2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832CC-C319-401A-8CD1-BEBD467105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CF97F-F1F7-4605-9EAB-C89884D567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3314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24930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79874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04450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95234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24930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24930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3324" y="0"/>
            <a:ext cx="9137351" cy="51435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3324" y="0"/>
            <a:ext cx="9137351" cy="5143500"/>
          </a:xfrm>
          <a:prstGeom prst="rect">
            <a:avLst/>
          </a:prstGeom>
        </p:spPr>
      </p:pic>
      <p:pic>
        <p:nvPicPr>
          <p:cNvPr id="3" name="图片 2" descr="resource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 rot="1500000" flipH="1">
            <a:off x="173355" y="253365"/>
            <a:ext cx="634365" cy="69723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36685" cy="51435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/>
        </p:nvSpPr>
        <p:spPr>
          <a:xfrm>
            <a:off x="0" y="428472"/>
            <a:ext cx="9144000" cy="91059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algn="ctr">
              <a:spcBef>
                <a:spcPct val="20000"/>
              </a:spcBef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Module 8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5846" y="1434160"/>
            <a:ext cx="7012305" cy="1261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685800">
              <a:spcBef>
                <a:spcPct val="20000"/>
              </a:spcBef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Unit 1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ctr" defTabSz="685800">
              <a:spcBef>
                <a:spcPct val="20000"/>
              </a:spcBef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Will you help me?</a:t>
            </a:r>
            <a:endParaRPr lang="en-US" altLang="zh-CN" sz="24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课本截图\Module  (8)\QQ截图20211029143606.pngQQ截图2021102914360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8430" y="1360170"/>
            <a:ext cx="8836660" cy="30892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5295" y="1453515"/>
            <a:ext cx="389572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614805" marR="0" lvl="0" indent="-16148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Daming:</a:t>
            </a:r>
            <a:r>
              <a:rPr lang="en-US" altLang="zh-CN" sz="240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Will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you help me</a:t>
            </a:r>
            <a:r>
              <a:rPr lang="en-US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614805" marR="0" lvl="0" indent="-16148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Fangfang:</a:t>
            </a:r>
            <a:r>
              <a:rPr lang="en-US" altLang="zh-CN" sz="240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Of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course I will.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课本截图\Module  (8)\QQ截图20211029143622.pngQQ截图202110291436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4620" y="1455420"/>
            <a:ext cx="3036570" cy="24790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71190" y="1098550"/>
            <a:ext cx="5972810" cy="3192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259205" marR="0" lvl="0" indent="-12592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Fangfang: </a:t>
            </a:r>
            <a:r>
              <a:rPr lang="en-US" altLang="zh-CN" sz="2400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Daming, your cousin will love this kite. It’s a Chinese dragon.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Thank you for your help. It will </a:t>
            </a:r>
            <a:endParaRPr lang="en-US" altLang="zh-CN" sz="240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be a great present.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You can write the Chinese </a:t>
            </a:r>
            <a:endParaRPr lang="en-US" altLang="zh-CN" sz="240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  <a:hlinkClick r:id="" action="ppaction://noaction"/>
              </a:rPr>
              <a:t>word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for “dragon” on it.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That’s a great idea</a:t>
            </a:r>
            <a:r>
              <a:rPr lang="en-US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!</a:t>
            </a: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文本框 17"/>
          <p:cNvSpPr txBox="1"/>
          <p:nvPr/>
        </p:nvSpPr>
        <p:spPr>
          <a:xfrm>
            <a:off x="432435" y="1329690"/>
            <a:ext cx="84575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I’ll make a  kite. 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我要做一个风筝。</a:t>
            </a:r>
            <a:r>
              <a:rPr lang="zh-CN" altLang="en-US" sz="2400" dirty="0">
                <a:solidFill>
                  <a:srgbClr val="EB3F0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zh-CN" altLang="en-US" sz="2400" dirty="0">
                <a:solidFill>
                  <a:srgbClr val="EB3F0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一般将来时）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该句型用来表示“将要做某事或将要发生的动作”。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句型结构：主语＋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will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＋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动词原形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＋其他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例句：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 will fly a kite tomorrow.</a:t>
            </a:r>
            <a:endParaRPr lang="en-US" altLang="zh-CN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 I will go to the park with my grandparents this Sunday.</a:t>
            </a:r>
            <a:endParaRPr lang="en-US" altLang="zh-CN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7240" y="323215"/>
            <a:ext cx="23260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Grammar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7"/>
          <p:cNvSpPr txBox="1"/>
          <p:nvPr/>
        </p:nvSpPr>
        <p:spPr>
          <a:xfrm>
            <a:off x="448945" y="587375"/>
            <a:ext cx="81426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—Will you help me? 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你会帮我吗？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—Of course I will. 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我当然会。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一般将来时的一般疑问句及其回答。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结构：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Will +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主语 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+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动词原形 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+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其他？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肯定回答：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Yes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，主语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+ w</a:t>
            </a:r>
            <a:r>
              <a:rPr 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ill. </a:t>
            </a:r>
            <a:endParaRPr lang="en-US" sz="2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否定回答：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No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，主语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+ won’t.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17"/>
          <p:cNvSpPr txBox="1"/>
          <p:nvPr/>
        </p:nvSpPr>
        <p:spPr>
          <a:xfrm>
            <a:off x="500380" y="3945255"/>
            <a:ext cx="75279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例句：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—Will you play basketball this Sunday?</a:t>
            </a:r>
            <a:endParaRPr lang="en-US" altLang="zh-CN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 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—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Yes, I will./ No, I won't.</a:t>
            </a:r>
            <a:endParaRPr lang="en-US" altLang="zh-CN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idx="4294967295"/>
          </p:nvPr>
        </p:nvSpPr>
        <p:spPr>
          <a:xfrm>
            <a:off x="309086" y="865188"/>
            <a:ext cx="8834914" cy="3788569"/>
          </a:xfrm>
        </p:spPr>
        <p:txBody>
          <a:bodyPr vert="horz" wrap="square" lIns="68580" tIns="34290" rIns="68580" bIns="34290" anchor="t"/>
          <a:lstStyle/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be going to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近期、眼下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就要发生的事情，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将来 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时间则较远一些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他今晚将要写一封信。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He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going to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write a letter tonight. 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他将来有一天要写一本书。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He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write a book one day. 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3583" y="319881"/>
            <a:ext cx="4680109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going to </a:t>
            </a:r>
            <a:r>
              <a:rPr lang="zh-CN" altLang="en-U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endParaRPr lang="en-US" altLang="zh-CN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idx="4294967295"/>
          </p:nvPr>
        </p:nvSpPr>
        <p:spPr>
          <a:xfrm>
            <a:off x="347663" y="830898"/>
            <a:ext cx="8796338" cy="3809048"/>
          </a:xfrm>
        </p:spPr>
        <p:txBody>
          <a:bodyPr vert="horz" wrap="square" lIns="68580" tIns="34290" rIns="68580" bIns="34290" anchor="t"/>
          <a:lstStyle/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be going to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含有“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计划，准备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”的意思，而 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表示单纯的将来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她准备把她的书借给我们。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She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going to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lend us her book. 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他半小时之内会到这。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He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here in half an hour. 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235220" y="1862866"/>
            <a:ext cx="485802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    correct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正确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  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★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235220" y="2503459"/>
            <a:ext cx="485802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     loudly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响亮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        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★ ★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234950" y="3143885"/>
            <a:ext cx="5314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    fluently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流畅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★ ★ ★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235220" y="3766666"/>
            <a:ext cx="531524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emotionally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有感情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★ ★ ★ ★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03520" y="450850"/>
            <a:ext cx="3743960" cy="4442460"/>
            <a:chOff x="6782" y="702"/>
            <a:chExt cx="7416" cy="7832"/>
          </a:xfrm>
        </p:grpSpPr>
        <p:pic>
          <p:nvPicPr>
            <p:cNvPr id="3" name="图片 2" descr="舞台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7509" y="6660"/>
              <a:ext cx="6283" cy="1874"/>
            </a:xfrm>
            <a:prstGeom prst="rect">
              <a:avLst/>
            </a:prstGeom>
          </p:spPr>
        </p:pic>
        <p:pic>
          <p:nvPicPr>
            <p:cNvPr id="2" name="图片 1" descr="舞台灯光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500000">
              <a:off x="8282" y="782"/>
              <a:ext cx="5917" cy="5917"/>
            </a:xfrm>
            <a:prstGeom prst="rect">
              <a:avLst/>
            </a:prstGeom>
          </p:spPr>
        </p:pic>
        <p:pic>
          <p:nvPicPr>
            <p:cNvPr id="4" name="图片 3" descr="舞台灯光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20280000">
              <a:off x="6782" y="702"/>
              <a:ext cx="5917" cy="5917"/>
            </a:xfrm>
            <a:prstGeom prst="rect">
              <a:avLst/>
            </a:prstGeom>
          </p:spPr>
        </p:pic>
      </p:grpSp>
      <p:sp>
        <p:nvSpPr>
          <p:cNvPr id="11267" name="矩形 1"/>
          <p:cNvSpPr/>
          <p:nvPr/>
        </p:nvSpPr>
        <p:spPr>
          <a:xfrm>
            <a:off x="833120" y="352426"/>
            <a:ext cx="179705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Let's act. 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/>
      <p:bldP spid="57355" grpId="0"/>
      <p:bldP spid="57357" grpId="0"/>
      <p:bldP spid="573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746760" y="401320"/>
            <a:ext cx="25184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Listen and say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" y="923290"/>
            <a:ext cx="7829550" cy="3990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图片 1" descr="C:\Users\Administrator\Desktop\QQ截图20211030140841.pngQQ截图2021103014084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44880" y="1332865"/>
            <a:ext cx="6976745" cy="3649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733425" y="410210"/>
            <a:ext cx="17056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Practise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3425" y="851535"/>
            <a:ext cx="27603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Look and answer.</a:t>
            </a:r>
            <a:endParaRPr lang="en-US" altLang="zh-CN" sz="2000" i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Q截图202110291437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1335" y="831850"/>
            <a:ext cx="2210435" cy="38950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08375" y="1325880"/>
            <a:ext cx="399605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A: Will you wear a coat?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B: Yes, I will.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8375" y="3396615"/>
            <a:ext cx="403542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A: Will you read a book?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B: No, I won't.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6" name="图片 5" descr="是的，笑脸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2760" y="755650"/>
            <a:ext cx="593725" cy="588010"/>
          </a:xfrm>
          <a:prstGeom prst="rect">
            <a:avLst/>
          </a:prstGeom>
        </p:spPr>
      </p:pic>
      <p:pic>
        <p:nvPicPr>
          <p:cNvPr id="7" name="图片 6" descr="不是，哭脸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1335" y="2818765"/>
            <a:ext cx="644525" cy="661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Text Box 3"/>
          <p:cNvSpPr txBox="1"/>
          <p:nvPr/>
        </p:nvSpPr>
        <p:spPr>
          <a:xfrm>
            <a:off x="4145280" y="2094865"/>
            <a:ext cx="2269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hlinkClick r:id="" action="ppaction://noaction"/>
              </a:rPr>
              <a:t>paper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 descr="C:/Users/ADMINI~1/AppData/Local/Temp/picturecompress_20211023084729/output_1.pngoutput_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69645" y="1042670"/>
            <a:ext cx="2618105" cy="2429510"/>
          </a:xfrm>
          <a:prstGeom prst="roundRect">
            <a:avLst/>
          </a:prstGeom>
          <a:solidFill>
            <a:srgbClr val="D3EDFE"/>
          </a:solidFill>
        </p:spPr>
      </p:pic>
      <p:sp>
        <p:nvSpPr>
          <p:cNvPr id="12290" name="Text Box 2"/>
          <p:cNvSpPr txBox="1"/>
          <p:nvPr/>
        </p:nvSpPr>
        <p:spPr>
          <a:xfrm>
            <a:off x="1486535" y="3867150"/>
            <a:ext cx="5709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There is a 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hlinkClick r:id="" action="ppaction://noaction"/>
              </a:rPr>
              <a:t>word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on the paper.</a:t>
            </a:r>
            <a:endParaRPr lang="en-US" altLang="zh-CN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655445" y="1965325"/>
            <a:ext cx="12465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good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2110291437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1335" y="835025"/>
            <a:ext cx="2345690" cy="4051935"/>
          </a:xfrm>
          <a:prstGeom prst="rect">
            <a:avLst/>
          </a:prstGeom>
        </p:spPr>
      </p:pic>
      <p:pic>
        <p:nvPicPr>
          <p:cNvPr id="6" name="图片 5" descr="是的，笑脸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5290" y="2973070"/>
            <a:ext cx="593725" cy="588010"/>
          </a:xfrm>
          <a:prstGeom prst="rect">
            <a:avLst/>
          </a:prstGeom>
        </p:spPr>
      </p:pic>
      <p:pic>
        <p:nvPicPr>
          <p:cNvPr id="7" name="图片 6" descr="不是，哭脸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4490" y="585470"/>
            <a:ext cx="644525" cy="6616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45560" y="3561080"/>
            <a:ext cx="476567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A: Will you eat a hamburger?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B: Yes, I will.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45560" y="1353820"/>
            <a:ext cx="498348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A: Will you play the computer?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B: No, I won't.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2110291437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4965" y="572135"/>
            <a:ext cx="2722880" cy="4373880"/>
          </a:xfrm>
          <a:prstGeom prst="rect">
            <a:avLst/>
          </a:prstGeom>
        </p:spPr>
      </p:pic>
      <p:pic>
        <p:nvPicPr>
          <p:cNvPr id="6" name="图片 5" descr="是的，笑脸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49780" y="775335"/>
            <a:ext cx="593725" cy="588010"/>
          </a:xfrm>
          <a:prstGeom prst="rect">
            <a:avLst/>
          </a:prstGeom>
        </p:spPr>
      </p:pic>
      <p:pic>
        <p:nvPicPr>
          <p:cNvPr id="7" name="图片 6" descr="不是，哭脸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78355" y="2838450"/>
            <a:ext cx="644525" cy="6616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08375" y="1325880"/>
            <a:ext cx="346329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A: Will you fly a kite?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B: Yes, I will.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8375" y="3396615"/>
            <a:ext cx="405511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A: Will you play football?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B: No, I won't.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746760" y="401320"/>
            <a:ext cx="25184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Do a survey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68935" y="2308860"/>
          <a:ext cx="8404225" cy="211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000"/>
                <a:gridCol w="1583690"/>
                <a:gridCol w="1680845"/>
                <a:gridCol w="1680845"/>
                <a:gridCol w="1680845"/>
              </a:tblGrid>
              <a:tr h="8280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play football</a:t>
                      </a:r>
                      <a:endParaRPr lang="en-US" altLang="zh-CN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fly a kite</a:t>
                      </a:r>
                      <a:endParaRPr lang="en-US" altLang="zh-CN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read  books</a:t>
                      </a:r>
                      <a:endParaRPr lang="en-US" altLang="zh-CN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watch TV</a:t>
                      </a:r>
                      <a:endParaRPr lang="en-US" altLang="zh-CN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4325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984375" y="1043940"/>
            <a:ext cx="66357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—Will you </a:t>
            </a:r>
            <a:r>
              <a:rPr lang="en-US" altLang="zh-CN" sz="2800" u="sng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play football 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tomorrow?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0095" y="1565910"/>
            <a:ext cx="40722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—Yes, I will./ No, I won't.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图片 5" descr="是的，笑脸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63600" y="3175000"/>
            <a:ext cx="593725" cy="588010"/>
          </a:xfrm>
          <a:prstGeom prst="rect">
            <a:avLst/>
          </a:prstGeom>
        </p:spPr>
      </p:pic>
      <p:pic>
        <p:nvPicPr>
          <p:cNvPr id="7" name="图片 6" descr="不是，哭脸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200" y="3763010"/>
            <a:ext cx="644525" cy="661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文本占位符 18434"/>
          <p:cNvSpPr>
            <a:spLocks noGrp="1"/>
          </p:cNvSpPr>
          <p:nvPr/>
        </p:nvSpPr>
        <p:spPr>
          <a:xfrm>
            <a:off x="828675" y="1534160"/>
            <a:ext cx="7618095" cy="20751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1.Read the text five times.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2.Do a survey about your friend's plan.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425" name="标题 17409"/>
          <p:cNvSpPr/>
          <p:nvPr/>
        </p:nvSpPr>
        <p:spPr>
          <a:xfrm>
            <a:off x="695960" y="330835"/>
            <a:ext cx="2965450" cy="660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19" y="614997"/>
            <a:ext cx="7953375" cy="43719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7240" y="323215"/>
            <a:ext cx="3902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Look, listen and say.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67740" y="1280795"/>
            <a:ext cx="1954530" cy="8756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885690" y="1447165"/>
            <a:ext cx="1531620" cy="868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032500" y="4168140"/>
            <a:ext cx="1746885" cy="8197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课本截图\Module  (8)\QQ截图20211029143500.pngQQ截图2021102914350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4240" y="887730"/>
            <a:ext cx="3074670" cy="2836545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5645" y="4238625"/>
            <a:ext cx="75222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Daming will take a present to his cousin.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礼物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13300" y="833120"/>
            <a:ext cx="2946400" cy="2946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图片 1" descr="C:\Users\Administrator\Desktop\海报背景.jpg海报背景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8750" y="303530"/>
            <a:ext cx="8825865" cy="4733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6" name="文本框 1"/>
          <p:cNvSpPr txBox="1"/>
          <p:nvPr/>
        </p:nvSpPr>
        <p:spPr>
          <a:xfrm>
            <a:off x="1900079" y="1887538"/>
            <a:ext cx="451167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 algn="just" defTabSz="685800"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Watch and answer</a:t>
            </a:r>
            <a:endParaRPr lang="en-US" altLang="zh-CN" sz="40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7240" y="340995"/>
            <a:ext cx="3758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Watch and answer.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7240" y="1231900"/>
            <a:ext cx="7059295" cy="310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 kern="1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1.Where is Daming going?</a:t>
            </a:r>
            <a:endParaRPr lang="en-US" altLang="zh-CN" sz="2800" kern="1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endParaRPr lang="en-US" altLang="zh-CN" sz="2800" kern="1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kern="1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2.What present will he take for his cousin?</a:t>
            </a:r>
            <a:endParaRPr lang="en-US" altLang="zh-CN" sz="2800" kern="1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endParaRPr lang="en-US" altLang="zh-CN" sz="2800" kern="1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kern="1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3.Will Fangfang help him? </a:t>
            </a:r>
            <a:endParaRPr lang="zh-CN" altLang="en-US" sz="2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ct val="20000"/>
              </a:spcBef>
            </a:pP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7240" y="340995"/>
            <a:ext cx="3758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Watch and answer.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7240" y="1231900"/>
            <a:ext cx="7059295" cy="310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1.Where is </a:t>
            </a:r>
            <a:r>
              <a:rPr lang="en-US" altLang="zh-CN" sz="2800" kern="100" dirty="0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</a:t>
            </a:r>
            <a:r>
              <a:rPr lang="en-US" altLang="zh-CN" sz="28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going?</a:t>
            </a:r>
            <a:endParaRPr lang="en-US" altLang="zh-CN" sz="2800" kern="1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endParaRPr lang="en-US" altLang="zh-CN" sz="2800" kern="1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2.What present will he take for his cousin?</a:t>
            </a:r>
            <a:endParaRPr lang="en-US" altLang="zh-CN" sz="2800" kern="1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endParaRPr lang="en-US" altLang="zh-CN" sz="2800" kern="1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3.Will </a:t>
            </a:r>
            <a:r>
              <a:rPr lang="en-US" altLang="zh-CN" sz="2800" kern="100" dirty="0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</a:t>
            </a:r>
            <a:r>
              <a:rPr lang="en-US" altLang="zh-CN" sz="28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help him? 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ct val="20000"/>
              </a:spcBef>
            </a:pPr>
            <a:endParaRPr lang="en-US" altLang="zh-CN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4415" y="1748790"/>
            <a:ext cx="7075170" cy="2589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He's going to New York.</a:t>
            </a: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>
              <a:spcBef>
                <a:spcPct val="20000"/>
              </a:spcBef>
            </a:pP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He will make a kite for his cousin.</a:t>
            </a: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>
              <a:spcBef>
                <a:spcPct val="20000"/>
              </a:spcBef>
            </a:pP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Yes, she will.</a:t>
            </a: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7240" y="340995"/>
            <a:ext cx="2164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Let's learn.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5995" y="1139190"/>
            <a:ext cx="5252720" cy="3636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：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I’m going to visit my cousin in New York. His name is Simon. What present can I take ?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：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What about a toy panda</a:t>
            </a:r>
            <a:r>
              <a:rPr lang="en-US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?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：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 think he’s got a toy panda. His mother and grandma are 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  <a:hlinkClick r:id="" action="ppaction://noaction"/>
              </a:rPr>
              <a:t>Chinese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 descr="C:\Users\Administrator\Desktop\课本截图\Module  (8)\QQ截图20211029143500.pngQQ截图2021102914350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4815" y="1489075"/>
            <a:ext cx="2869565" cy="2647950"/>
          </a:xfrm>
          <a:prstGeom prst="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54680" y="4305300"/>
            <a:ext cx="15608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中国人的</a:t>
            </a: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课本截图\Module  (8)\QQ截图20211029143536.pngQQ截图2021102914353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170" y="1433195"/>
            <a:ext cx="6859905" cy="3317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89960" y="1323975"/>
            <a:ext cx="5290185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614805" marR="0" lvl="0" indent="-16148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What about a kite</a:t>
            </a:r>
            <a:r>
              <a:rPr lang="en-US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?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614805" marR="0" lvl="0" indent="-16148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Good idea</a:t>
            </a:r>
            <a:r>
              <a:rPr lang="en-US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!</a:t>
            </a: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I’ll make a kite</a:t>
            </a:r>
            <a:r>
              <a:rPr lang="en-US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!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614805" marR="0" lvl="0" indent="-16148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But will it be windy in New York?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614805" marR="0" lvl="0" indent="-16148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 think </a:t>
            </a:r>
            <a:r>
              <a:rPr lang="en-US" altLang="zh-CN" sz="240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so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6845" y="3169920"/>
            <a:ext cx="19373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如此，这样</a:t>
            </a: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6aaf2ee3-d4a4-4d09-beeb-4660fe52bb78}"/>
  <p:tag name="TABLE_ENDDRAG_ORIGIN_RECT" val="661*217"/>
  <p:tag name="TABLE_ENDDRAG_RECT" val="21*101*661*21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FIRST_PUBLISH" val="1"/>
  <p:tag name="ISPRING_PRESENTATION_TITLE" val="粉色卡通儿童期末家长会"/>
  <p:tag name="KSO_WPP_MARK_KEY" val="25a4be2b-27fd-4875-9589-b94e3c94f6a6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CE281E"/>
      </a:accent1>
      <a:accent2>
        <a:srgbClr val="F50D0A"/>
      </a:accent2>
      <a:accent3>
        <a:srgbClr val="F4680D"/>
      </a:accent3>
      <a:accent4>
        <a:srgbClr val="82C023"/>
      </a:accent4>
      <a:accent5>
        <a:srgbClr val="CE271E"/>
      </a:accent5>
      <a:accent6>
        <a:srgbClr val="291766"/>
      </a:accent6>
      <a:hlink>
        <a:srgbClr val="4472C4"/>
      </a:hlink>
      <a:folHlink>
        <a:srgbClr val="BFBFBF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2411</Words>
  <Application>WPS 演示</Application>
  <PresentationFormat>全屏显示(16:9)</PresentationFormat>
  <Paragraphs>152</Paragraphs>
  <Slides>23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黑体</vt:lpstr>
      <vt:lpstr>等线</vt:lpstr>
      <vt:lpstr>Arial Unicode MS</vt:lpstr>
      <vt:lpstr>Times New Roman</vt:lpstr>
      <vt:lpstr>Comic Sans MS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cp:lastPrinted>2022-05-16T16:12:00Z</cp:lastPrinted>
  <dcterms:created xsi:type="dcterms:W3CDTF">2022-05-16T16:12:00Z</dcterms:created>
  <dcterms:modified xsi:type="dcterms:W3CDTF">2023-02-17T05:11:20Z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DCF67B1038E646BEA1CF067ACA2559FB</vt:lpwstr>
  </property>
  <property fmtid="{D5CDD505-2E9C-101B-9397-08002B2CF9AE}" pid="7" name="KSOProductBuildVer">
    <vt:lpwstr>2052-11.1.0.13703</vt:lpwstr>
  </property>
</Properties>
</file>