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311" r:id="rId5"/>
    <p:sldId id="312" r:id="rId6"/>
    <p:sldId id="313" r:id="rId7"/>
    <p:sldId id="314" r:id="rId8"/>
    <p:sldId id="315" r:id="rId9"/>
    <p:sldId id="316" r:id="rId10"/>
    <p:sldId id="258" r:id="rId11"/>
    <p:sldId id="260" r:id="rId12"/>
    <p:sldId id="259" r:id="rId13"/>
    <p:sldId id="261" r:id="rId14"/>
    <p:sldId id="262" r:id="rId15"/>
    <p:sldId id="328" r:id="rId16"/>
    <p:sldId id="329" r:id="rId17"/>
    <p:sldId id="263" r:id="rId18"/>
    <p:sldId id="270" r:id="rId19"/>
    <p:sldId id="278" r:id="rId20"/>
    <p:sldId id="272" r:id="rId21"/>
    <p:sldId id="279" r:id="rId22"/>
    <p:sldId id="273" r:id="rId23"/>
  </p:sldIdLst>
  <p:sldSz cx="9144000" cy="6858000" type="screen4x3"/>
  <p:notesSz cx="6858000" cy="9144000"/>
  <p:custDataLst>
    <p:tags r:id="rId27"/>
  </p:custDataLst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28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72750"/>
    <a:srgbClr val="7FED09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82"/>
        <p:guide pos="285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7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0" y="-7938"/>
            <a:ext cx="9161463" cy="686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 Placeholder 2"/>
          <p:cNvSpPr>
            <a:spLocks noGrp="1" noChangeArrowheads="1"/>
          </p:cNvSpPr>
          <p:nvPr>
            <p:ph type="subTitle" idx="1"/>
          </p:nvPr>
        </p:nvSpPr>
        <p:spPr>
          <a:xfrm>
            <a:off x="687388" y="1917700"/>
            <a:ext cx="7759700" cy="623888"/>
          </a:xfrm>
        </p:spPr>
        <p:txBody>
          <a:bodyPr/>
          <a:lstStyle>
            <a:lvl1pPr marL="0" indent="0" algn="ctr">
              <a:buFont typeface="Wingdings 2" pitchFamily="18" charset="2"/>
              <a:buNone/>
              <a:defRPr/>
            </a:lvl1pPr>
          </a:lstStyle>
          <a:p>
            <a:r>
              <a:rPr lang="zh-CN"/>
              <a:t>单击此处编辑母版副标题样式</a:t>
            </a:r>
            <a:endParaRPr lang="zh-CN"/>
          </a:p>
        </p:txBody>
      </p:sp>
      <p:sp>
        <p:nvSpPr>
          <p:cNvPr id="15367" name="Title Placeholder 1"/>
          <p:cNvSpPr>
            <a:spLocks noGrp="1" noChangeArrowheads="1"/>
          </p:cNvSpPr>
          <p:nvPr>
            <p:ph type="ctrTitle"/>
          </p:nvPr>
        </p:nvSpPr>
        <p:spPr>
          <a:xfrm>
            <a:off x="693738" y="974725"/>
            <a:ext cx="7729537" cy="854075"/>
          </a:xfrm>
        </p:spPr>
        <p:txBody>
          <a:bodyPr/>
          <a:lstStyle>
            <a:lvl1pPr algn="ctr">
              <a:defRPr sz="3200" b="1"/>
            </a:lvl1pPr>
          </a:lstStyle>
          <a:p>
            <a:r>
              <a:rPr lang="zh-CN"/>
              <a:t>单击此处编辑母版标题样式</a:t>
            </a:r>
            <a:endParaRPr lang="zh-CN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5BDFD19F-1001-42E3-8E67-F1D63CCC9E2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C72BB1-8782-4946-B130-264E26664C0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73838" y="1077913"/>
            <a:ext cx="2001837" cy="52784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66738" y="1077913"/>
            <a:ext cx="5854700" cy="52784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27BAEE-71B7-4FA2-A3E8-2891A8D53D1D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5B459B-E479-43BA-B9B5-4C447DA6DB4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C1F9208-CA65-4EA2-85C4-B21EAE26D64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66738" y="1881188"/>
            <a:ext cx="3927475" cy="4475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6613" y="1881188"/>
            <a:ext cx="3929062" cy="44751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79D8CF1-987B-4838-9338-13D8B62B15CB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97013B-33BB-441C-8C87-F35551ABF01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06E56A3-D4FD-422E-8A11-63DE9D3F315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EDBA2E-8AA1-465D-8FFE-17A4C57D2A88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F202B4C-51C9-4DC8-A93A-84E83FAB6F6F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Date Placeholder 3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D6AE74-7A39-4B11-954B-26710436224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图片 8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 Placeholder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566738" y="1881188"/>
            <a:ext cx="8008937" cy="4475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smtClean="0"/>
              <a:t>单击此处编辑母版文本样式</a:t>
            </a:r>
            <a:endParaRPr lang="zh-CN" smtClean="0"/>
          </a:p>
          <a:p>
            <a:pPr lvl="1"/>
            <a:r>
              <a:rPr lang="zh-CN" smtClean="0"/>
              <a:t>第二级</a:t>
            </a:r>
            <a:endParaRPr lang="zh-CN" smtClean="0"/>
          </a:p>
        </p:txBody>
      </p:sp>
      <p:sp>
        <p:nvSpPr>
          <p:cNvPr id="14340" name="Date Placeholder 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286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A6A6A6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4341" name="Footer Placeholder 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028950" y="6356350"/>
            <a:ext cx="30861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A6A6A6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4342" name="Slide Number Placeholder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57950" y="6356350"/>
            <a:ext cx="2057400" cy="365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A6A6A6"/>
                </a:solidFill>
              </a:defRPr>
            </a:lvl1pPr>
          </a:lstStyle>
          <a:p>
            <a:fld id="{08CC277A-2E3E-4EAC-8795-BA88D05EE8A8}" type="slidenum">
              <a:rPr lang="zh-CN" altLang="en-US"/>
            </a:fld>
            <a:endParaRPr lang="en-US" altLang="zh-CN"/>
          </a:p>
        </p:txBody>
      </p:sp>
      <p:sp>
        <p:nvSpPr>
          <p:cNvPr id="8199" name="Title Placeholder 1"/>
          <p:cNvSpPr>
            <a:spLocks noGrp="1" noChangeArrowheads="1"/>
          </p:cNvSpPr>
          <p:nvPr>
            <p:ph type="title"/>
          </p:nvPr>
        </p:nvSpPr>
        <p:spPr bwMode="auto">
          <a:xfrm>
            <a:off x="566738" y="1077913"/>
            <a:ext cx="8008937" cy="60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smtClean="0"/>
              <a:t>单击此处编辑母版标题样式</a:t>
            </a:r>
            <a:endParaRPr 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Tempus Sans ITC" pitchFamily="82" charset="0"/>
          <a:ea typeface="幼圆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Tempus Sans ITC" pitchFamily="82" charset="0"/>
          <a:ea typeface="幼圆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Tempus Sans ITC" pitchFamily="82" charset="0"/>
          <a:ea typeface="幼圆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Tempus Sans ITC" pitchFamily="82" charset="0"/>
          <a:ea typeface="幼圆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Tempus Sans ITC" pitchFamily="82" charset="0"/>
          <a:ea typeface="幼圆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Tempus Sans ITC" pitchFamily="82" charset="0"/>
          <a:ea typeface="幼圆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Tempus Sans ITC" pitchFamily="82" charset="0"/>
          <a:ea typeface="幼圆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accent1"/>
          </a:solidFill>
          <a:latin typeface="Tempus Sans ITC" pitchFamily="82" charset="0"/>
          <a:ea typeface="幼圆" pitchFamily="49" charset="-122"/>
        </a:defRPr>
      </a:lvl9pPr>
    </p:titleStyle>
    <p:bodyStyle>
      <a:lvl1pPr marL="357505" indent="-357505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"/>
        <a:defRPr sz="2000">
          <a:solidFill>
            <a:srgbClr val="9CB032"/>
          </a:solidFill>
          <a:latin typeface="+mn-lt"/>
          <a:ea typeface="+mn-ea"/>
          <a:cs typeface="+mn-cs"/>
        </a:defRPr>
      </a:lvl1pPr>
      <a:lvl2pPr marL="357505" indent="-357505" algn="l" rtl="0" eaLnBrk="0" fontAlgn="base" hangingPunct="0">
        <a:lnSpc>
          <a:spcPct val="130000"/>
        </a:lnSpc>
        <a:spcBef>
          <a:spcPct val="0"/>
        </a:spcBef>
        <a:spcAft>
          <a:spcPct val="0"/>
        </a:spcAft>
        <a:buFont typeface="Calibri" panose="020F0502020204030204" pitchFamily="34" charset="0"/>
        <a:buChar char=" "/>
        <a:defRPr sz="1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34" charset="0"/>
        <a:buChar char="•"/>
        <a:defRPr sz="2000">
          <a:solidFill>
            <a:srgbClr val="7F7F7F"/>
          </a:solidFill>
          <a:latin typeface="+mn-lt"/>
          <a:ea typeface="+mn-ea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34" charset="0"/>
        <a:buChar char="•"/>
        <a:defRPr sz="2000">
          <a:solidFill>
            <a:srgbClr val="7F7F7F"/>
          </a:solidFill>
          <a:latin typeface="+mn-lt"/>
          <a:ea typeface="+mn-ea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34" charset="0"/>
        <a:buChar char="•"/>
        <a:defRPr sz="2000">
          <a:solidFill>
            <a:srgbClr val="7F7F7F"/>
          </a:solidFill>
          <a:latin typeface="+mn-lt"/>
          <a:ea typeface="+mn-ea"/>
        </a:defRPr>
      </a:lvl5pPr>
      <a:lvl6pPr marL="25146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34" charset="0"/>
        <a:buChar char="•"/>
        <a:defRPr>
          <a:solidFill>
            <a:srgbClr val="7F7F7F"/>
          </a:solidFill>
          <a:latin typeface="+mn-lt"/>
          <a:ea typeface="+mn-ea"/>
        </a:defRPr>
      </a:lvl6pPr>
      <a:lvl7pPr marL="2971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34" charset="0"/>
        <a:buChar char="•"/>
        <a:defRPr>
          <a:solidFill>
            <a:srgbClr val="7F7F7F"/>
          </a:solidFill>
          <a:latin typeface="+mn-lt"/>
          <a:ea typeface="+mn-ea"/>
        </a:defRPr>
      </a:lvl7pPr>
      <a:lvl8pPr marL="3429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34" charset="0"/>
        <a:buChar char="•"/>
        <a:defRPr>
          <a:solidFill>
            <a:srgbClr val="7F7F7F"/>
          </a:solidFill>
          <a:latin typeface="+mn-lt"/>
          <a:ea typeface="+mn-ea"/>
        </a:defRPr>
      </a:lvl8pPr>
      <a:lvl9pPr marL="3886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Calibri" panose="020F0502020204030204" pitchFamily="34" charset="0"/>
        <a:buChar char="•"/>
        <a:defRPr>
          <a:solidFill>
            <a:srgbClr val="7F7F7F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png"/><Relationship Id="rId1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1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png"/><Relationship Id="rId1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1.png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131840" y="1124744"/>
            <a:ext cx="3168650" cy="506412"/>
          </a:xfrm>
        </p:spPr>
        <p:txBody>
          <a:bodyPr/>
          <a:lstStyle/>
          <a:p>
            <a:pPr eaLnBrk="1" hangingPunct="1"/>
            <a:r>
              <a:rPr lang="zh-CN" altLang="en-US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Module 9</a:t>
            </a:r>
            <a:endParaRPr lang="zh-CN" altLang="en-US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459" name="Rectangle 3"/>
          <p:cNvSpPr>
            <a:spLocks noGrp="1" noChangeArrowheads="1"/>
          </p:cNvSpPr>
          <p:nvPr/>
        </p:nvSpPr>
        <p:spPr bwMode="auto">
          <a:xfrm>
            <a:off x="3638" y="2204864"/>
            <a:ext cx="9144000" cy="648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 eaLnBrk="1" hangingPunct="1">
              <a:lnSpc>
                <a:spcPct val="70000"/>
              </a:lnSpc>
              <a:spcBef>
                <a:spcPts val="1800"/>
              </a:spcBef>
              <a:buClr>
                <a:schemeClr val="accent1"/>
              </a:buClr>
              <a:buSzPct val="80000"/>
              <a:buFont typeface="Wingdings" panose="05000000000000000000" pitchFamily="2" charset="2"/>
              <a:buNone/>
            </a:pPr>
            <a:r>
              <a:rPr lang="zh-CN" altLang="en-US" sz="5400" b="1" dirty="0">
                <a:solidFill>
                  <a:srgbClr val="000000"/>
                </a:solidFill>
                <a:latin typeface="Times New Roman" panose="02020603050405020304" pitchFamily="18" charset="0"/>
                <a:ea typeface="华文彩云" pitchFamily="2" charset="-122"/>
                <a:cs typeface="Times New Roman" panose="02020603050405020304" pitchFamily="18" charset="0"/>
              </a:rPr>
              <a:t>Unit 1 We laughed a lot.</a:t>
            </a:r>
            <a:endParaRPr lang="zh-CN" altLang="en-US" sz="5400" b="1" dirty="0">
              <a:solidFill>
                <a:srgbClr val="000000"/>
              </a:solidFill>
              <a:latin typeface="Times New Roman" panose="02020603050405020304" pitchFamily="18" charset="0"/>
              <a:ea typeface="华文彩云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utoUpdateAnimBg="0"/>
      <p:bldP spid="19459" grpId="0" autoUpdateAnimBg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536" y="1365129"/>
            <a:ext cx="3744913" cy="793750"/>
          </a:xfrm>
        </p:spPr>
        <p:txBody>
          <a:bodyPr/>
          <a:lstStyle/>
          <a:p>
            <a:pPr eaLnBrk="1" hangingPunct="1"/>
            <a:r>
              <a:rPr lang="zh-CN" altLang="en-US" sz="5400" dirty="0" smtClean="0">
                <a:latin typeface="Times New Roman" panose="02020603050405020304" pitchFamily="18" charset="0"/>
              </a:rPr>
              <a:t>skirt   裙子</a:t>
            </a:r>
            <a:endParaRPr lang="zh-CN" altLang="en-US" sz="5400" dirty="0" smtClean="0">
              <a:latin typeface="Times New Roman" panose="02020603050405020304" pitchFamily="18" charset="0"/>
            </a:endParaRPr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467544" y="2996952"/>
            <a:ext cx="4068763" cy="2354263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eg: Most girls like skirts.</a:t>
            </a:r>
            <a:endParaRPr lang="zh-CN" altLang="en-US" sz="32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大部分女生都喜欢裙子。</a:t>
            </a:r>
            <a:endParaRPr lang="zh-CN" altLang="en-US" sz="32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00000"/>
              </a:lnSpc>
            </a:pPr>
            <a:endParaRPr lang="zh-CN" altLang="en-US" sz="32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03800" y="1341438"/>
            <a:ext cx="3833813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70" decel="100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770" decel="100000"/>
                                        <p:tgtEl>
                                          <p:spTgt spid="2867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4" dur="77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4" grpId="0" bldLvl="0" autoUpdateAnimBg="0"/>
      <p:bldP spid="28675" grpId="0" autoUpdateAnimBg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WordArt 2" descr="weave"/>
          <p:cNvSpPr>
            <a:spLocks noChangeArrowheads="1" noChangeShapeType="1"/>
          </p:cNvSpPr>
          <p:nvPr/>
        </p:nvSpPr>
        <p:spPr bwMode="auto">
          <a:xfrm>
            <a:off x="539750" y="2422525"/>
            <a:ext cx="4249738" cy="2208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ln w="9525" cap="flat" cmpd="sng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Times New Roman" panose="02020603050405020304"/>
                <a:cs typeface="Times New Roman" panose="02020603050405020304"/>
              </a:rPr>
              <a:t>letter</a:t>
            </a:r>
            <a:endParaRPr lang="zh-CN" altLang="en-US" sz="3600" b="1">
              <a:ln w="9525" cap="flat" cmpd="sng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29699" name="WordArt 3"/>
          <p:cNvSpPr>
            <a:spLocks noChangeArrowheads="1" noChangeShapeType="1"/>
          </p:cNvSpPr>
          <p:nvPr/>
        </p:nvSpPr>
        <p:spPr bwMode="auto">
          <a:xfrm>
            <a:off x="611188" y="404813"/>
            <a:ext cx="2087562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006600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3500000" sx="125000" sy="125000" rotWithShape="0">
                    <a:srgbClr val="C7DFD3">
                      <a:alpha val="75000"/>
                    </a:srgbClr>
                  </a:outerShdw>
                </a:effectLst>
                <a:latin typeface="Papyrus"/>
              </a:rPr>
              <a:t>Words!</a:t>
            </a:r>
            <a:endParaRPr lang="zh-CN" altLang="en-US" sz="3600" b="1" kern="10">
              <a:ln w="9525">
                <a:solidFill>
                  <a:srgbClr val="006600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107763" dir="13500000" sx="125000" sy="125000" rotWithShape="0">
                  <a:srgbClr val="C7DFD3">
                    <a:alpha val="75000"/>
                  </a:srgbClr>
                </a:outerShdw>
              </a:effectLst>
              <a:latin typeface="Papyrus"/>
            </a:endParaRPr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148263" y="2206625"/>
            <a:ext cx="3810000" cy="3240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770" decel="1000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3" dur="770" decel="100000"/>
                                        <p:tgtEl>
                                          <p:spTgt spid="29700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5" dur="77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7" dur="770" fill="hold"/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069975" y="1054100"/>
            <a:ext cx="8074025" cy="793750"/>
          </a:xfrm>
        </p:spPr>
        <p:txBody>
          <a:bodyPr/>
          <a:lstStyle/>
          <a:p>
            <a:pPr eaLnBrk="1" hangingPunct="1"/>
            <a:r>
              <a:rPr lang="zh-CN" altLang="en-US" sz="5400" smtClean="0">
                <a:latin typeface="Times New Roman" panose="02020603050405020304" pitchFamily="18" charset="0"/>
              </a:rPr>
              <a:t>letter  信封</a:t>
            </a:r>
            <a:endParaRPr lang="zh-CN" altLang="en-US" sz="5400" smtClean="0">
              <a:latin typeface="Times New Roman" panose="02020603050405020304" pitchFamily="18" charset="0"/>
            </a:endParaRP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2420938"/>
            <a:ext cx="4068763" cy="22828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 pitchFamily="18" charset="0"/>
              </a:rPr>
              <a:t>eg: I got a letter from my friend.</a:t>
            </a:r>
            <a:endParaRPr lang="zh-CN" altLang="en-US" sz="32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 pitchFamily="18" charset="0"/>
              </a:rPr>
              <a:t>我收到了我朋友的一封信。</a:t>
            </a:r>
            <a:endParaRPr lang="zh-CN" altLang="en-US" sz="32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85725" indent="-85725" eaLnBrk="1" hangingPunct="1">
              <a:buFont typeface="Wingdings" panose="05000000000000000000" pitchFamily="2" charset="2"/>
              <a:buNone/>
              <a:defRPr/>
            </a:pPr>
            <a:endParaRPr lang="zh-CN" altLang="en-US" sz="32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645025" y="1414463"/>
            <a:ext cx="4298950" cy="437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30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 bldLvl="0" autoUpdateAnimBg="0"/>
      <p:bldP spid="30723" grpId="0" autoUpdateAnimBg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WordArt 2"/>
          <p:cNvSpPr>
            <a:spLocks noChangeArrowheads="1" noChangeShapeType="1"/>
          </p:cNvSpPr>
          <p:nvPr/>
        </p:nvSpPr>
        <p:spPr bwMode="auto">
          <a:xfrm>
            <a:off x="611188" y="404813"/>
            <a:ext cx="2087562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006600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3500000" sx="125000" sy="125000" rotWithShape="0">
                    <a:srgbClr val="C7DFD3">
                      <a:alpha val="75000"/>
                    </a:srgbClr>
                  </a:outerShdw>
                </a:effectLst>
                <a:latin typeface="Papyrus"/>
              </a:rPr>
              <a:t>Words!</a:t>
            </a:r>
            <a:endParaRPr lang="zh-CN" altLang="en-US" sz="3600" b="1" kern="10">
              <a:ln w="9525">
                <a:solidFill>
                  <a:srgbClr val="006600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107763" dir="13500000" sx="125000" sy="125000" rotWithShape="0">
                  <a:srgbClr val="C7DFD3">
                    <a:alpha val="75000"/>
                  </a:srgbClr>
                </a:outerShdw>
              </a:effectLst>
              <a:latin typeface="Papyrus"/>
            </a:endParaRPr>
          </a:p>
        </p:txBody>
      </p:sp>
      <p:sp>
        <p:nvSpPr>
          <p:cNvPr id="31747" name="WordArt 3" descr="weave"/>
          <p:cNvSpPr>
            <a:spLocks noChangeArrowheads="1" noChangeShapeType="1"/>
          </p:cNvSpPr>
          <p:nvPr/>
        </p:nvSpPr>
        <p:spPr bwMode="auto">
          <a:xfrm>
            <a:off x="323850" y="2492375"/>
            <a:ext cx="3600450" cy="2209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ln w="9525" cap="flat" cmpd="sng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Times New Roman" panose="02020603050405020304"/>
                <a:cs typeface="Times New Roman" panose="02020603050405020304"/>
              </a:rPr>
              <a:t>theatre</a:t>
            </a:r>
            <a:endParaRPr lang="zh-CN" altLang="en-US" sz="3600" b="1">
              <a:ln w="9525" cap="flat" cmpd="sng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latin typeface="Times New Roman" panose="02020603050405020304"/>
              <a:cs typeface="Times New Roman" panose="02020603050405020304"/>
            </a:endParaRPr>
          </a:p>
        </p:txBody>
      </p:sp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68763" y="1773238"/>
            <a:ext cx="4659312" cy="3816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0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7544" y="1052736"/>
            <a:ext cx="8291513" cy="795337"/>
          </a:xfrm>
        </p:spPr>
        <p:txBody>
          <a:bodyPr/>
          <a:lstStyle/>
          <a:p>
            <a:pPr eaLnBrk="1" hangingPunct="1"/>
            <a:r>
              <a:rPr lang="zh-CN" altLang="en-US" sz="5400" dirty="0" smtClean="0">
                <a:latin typeface="Constantia" panose="02030602050306030303" pitchFamily="18" charset="0"/>
              </a:rPr>
              <a:t>theatre   电影院，戏院</a:t>
            </a:r>
            <a:endParaRPr lang="zh-CN" altLang="en-US" sz="5400" dirty="0" smtClean="0">
              <a:latin typeface="Constantia" panose="02030602050306030303" pitchFamily="18" charset="0"/>
            </a:endParaRP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95536" y="2670175"/>
            <a:ext cx="4068763" cy="22098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 pitchFamily="18" charset="0"/>
              </a:rPr>
              <a:t>eg: Last week, we went to children theatre.</a:t>
            </a:r>
            <a:endParaRPr lang="zh-CN" altLang="en-US" sz="32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上个星期我们去了儿童剧院。</a:t>
            </a:r>
            <a:endParaRPr lang="zh-CN" altLang="en-US" sz="32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zh-CN" altLang="en-US" sz="32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932363" y="2204864"/>
            <a:ext cx="3536950" cy="357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2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8" dur="20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bldLvl="0" autoUpdateAnimBg="0"/>
      <p:bldP spid="32771" grpId="0" autoUpdateAnimBg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WordArt 2"/>
          <p:cNvSpPr>
            <a:spLocks noChangeArrowheads="1" noChangeShapeType="1"/>
          </p:cNvSpPr>
          <p:nvPr/>
        </p:nvSpPr>
        <p:spPr bwMode="auto">
          <a:xfrm>
            <a:off x="611188" y="404813"/>
            <a:ext cx="2087562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006600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3500000" sx="125000" sy="125000" rotWithShape="0">
                    <a:srgbClr val="C7DFD3">
                      <a:alpha val="75000"/>
                    </a:srgbClr>
                  </a:outerShdw>
                </a:effectLst>
                <a:latin typeface="Papyrus"/>
              </a:rPr>
              <a:t>Words!</a:t>
            </a:r>
            <a:endParaRPr lang="zh-CN" altLang="en-US" sz="3600" b="1" kern="10">
              <a:ln w="9525">
                <a:solidFill>
                  <a:srgbClr val="006600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107763" dir="13500000" sx="125000" sy="125000" rotWithShape="0">
                  <a:srgbClr val="C7DFD3">
                    <a:alpha val="75000"/>
                  </a:srgbClr>
                </a:outerShdw>
              </a:effectLst>
              <a:latin typeface="Papyrus"/>
            </a:endParaRPr>
          </a:p>
        </p:txBody>
      </p:sp>
      <p:sp>
        <p:nvSpPr>
          <p:cNvPr id="33795" name="WordArt 3" descr="weave"/>
          <p:cNvSpPr>
            <a:spLocks noChangeArrowheads="1" noChangeShapeType="1"/>
          </p:cNvSpPr>
          <p:nvPr/>
        </p:nvSpPr>
        <p:spPr bwMode="auto">
          <a:xfrm>
            <a:off x="107950" y="2492375"/>
            <a:ext cx="5329238" cy="2209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ln w="9525" cap="flat" cmpd="sng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Times New Roman" panose="02020603050405020304"/>
                <a:cs typeface="Times New Roman" panose="02020603050405020304"/>
              </a:rPr>
              <a:t>restaurant</a:t>
            </a:r>
            <a:endParaRPr lang="zh-CN" altLang="en-US" sz="3600" b="1">
              <a:ln w="9525" cap="flat" cmpd="sng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latin typeface="Times New Roman" panose="02020603050405020304"/>
              <a:cs typeface="Times New Roman" panose="02020603050405020304"/>
            </a:endParaRPr>
          </a:p>
        </p:txBody>
      </p:sp>
      <p:pic>
        <p:nvPicPr>
          <p:cNvPr id="3379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868988" y="2709863"/>
            <a:ext cx="3095625" cy="2795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3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37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536" y="1124744"/>
            <a:ext cx="8291513" cy="795337"/>
          </a:xfrm>
        </p:spPr>
        <p:txBody>
          <a:bodyPr/>
          <a:lstStyle/>
          <a:p>
            <a:pPr eaLnBrk="1" hangingPunct="1"/>
            <a:r>
              <a:rPr lang="zh-CN" altLang="en-US" sz="5400" dirty="0" smtClean="0">
                <a:latin typeface="Constantia" panose="02030602050306030303" pitchFamily="18" charset="0"/>
              </a:rPr>
              <a:t>restaurant   餐馆</a:t>
            </a:r>
            <a:endParaRPr lang="zh-CN" altLang="en-US" sz="5400" dirty="0" smtClean="0">
              <a:latin typeface="Constantia" panose="02030602050306030303" pitchFamily="18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539552" y="2636912"/>
            <a:ext cx="4068763" cy="22098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 pitchFamily="18" charset="0"/>
              </a:rPr>
              <a:t>eg: I'm hungry so i will go  to a restaurant.</a:t>
            </a:r>
            <a:endParaRPr lang="zh-CN" altLang="en-US" sz="32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zh-CN" altLang="en-US" sz="3200" smtClean="0">
                <a:solidFill>
                  <a:srgbClr val="000000"/>
                </a:solidFill>
                <a:latin typeface="Times New Roman" panose="02020603050405020304" pitchFamily="18" charset="0"/>
              </a:rPr>
              <a:t>我饿了所以要去餐馆了。</a:t>
            </a:r>
            <a:endParaRPr lang="zh-CN" altLang="en-US" sz="32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marL="0" indent="0" eaLnBrk="1" hangingPunct="1">
              <a:buFont typeface="Wingdings" panose="05000000000000000000" pitchFamily="2" charset="2"/>
              <a:buNone/>
              <a:defRPr/>
            </a:pPr>
            <a:endParaRPr lang="zh-CN" altLang="en-US" sz="280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499992" y="2132856"/>
            <a:ext cx="4249737" cy="403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8" grpId="0" bldLvl="0" autoUpdateAnimBg="0"/>
      <p:bldP spid="34819" grpId="0" autoUpdateAnimBg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971600" y="1268760"/>
            <a:ext cx="6826250" cy="649288"/>
          </a:xfrm>
        </p:spPr>
        <p:txBody>
          <a:bodyPr/>
          <a:lstStyle/>
          <a:p>
            <a:pPr eaLnBrk="1" hangingPunct="1"/>
            <a:r>
              <a:rPr lang="zh-CN" altLang="en-US" sz="4800" dirty="0" smtClean="0">
                <a:latin typeface="Comic Sans MS" panose="030F0702030302020204" pitchFamily="66" charset="0"/>
              </a:rPr>
              <a:t>Let's Read !</a:t>
            </a:r>
            <a:endParaRPr lang="zh-CN" altLang="en-US" sz="4800" dirty="0" smtClean="0">
              <a:latin typeface="Comic Sans MS" panose="030F0702030302020204" pitchFamily="66" charset="0"/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idx="1"/>
          </p:nvPr>
        </p:nvSpPr>
        <p:spPr>
          <a:xfrm>
            <a:off x="628650" y="2136775"/>
            <a:ext cx="7886700" cy="4313238"/>
          </a:xfrm>
        </p:spPr>
        <p:txBody>
          <a:bodyPr/>
          <a:lstStyle/>
          <a:p>
            <a:pPr eaLnBrk="1" hangingPunct="1"/>
            <a:r>
              <a:rPr lang="zh-CN" altLang="en-US" sz="3200" dirty="0" smtClean="0">
                <a:solidFill>
                  <a:srgbClr val="000000"/>
                </a:solidFill>
                <a:ea typeface="华文彩云" pitchFamily="2" charset="-122"/>
              </a:rPr>
              <a:t>与你的小伙伴一起大声朗读以上单词</a:t>
            </a:r>
            <a:endParaRPr lang="zh-CN" altLang="en-US" sz="3200" dirty="0" smtClean="0">
              <a:solidFill>
                <a:srgbClr val="000000"/>
              </a:solidFill>
              <a:ea typeface="华文彩云" pitchFamily="2" charset="-122"/>
            </a:endParaRPr>
          </a:p>
          <a:p>
            <a:pPr eaLnBrk="1" hangingPunct="1"/>
            <a:r>
              <a:rPr lang="zh-CN" altLang="en-US" sz="3200" dirty="0" smtClean="0">
                <a:solidFill>
                  <a:srgbClr val="000000"/>
                </a:solidFill>
                <a:ea typeface="华文彩云" pitchFamily="2" charset="-122"/>
              </a:rPr>
              <a:t>互相纠正不良发音习惯</a:t>
            </a:r>
            <a:endParaRPr lang="zh-CN" altLang="en-US" sz="3200" dirty="0" smtClean="0">
              <a:solidFill>
                <a:srgbClr val="000000"/>
              </a:solidFill>
              <a:ea typeface="华文彩云" pitchFamily="2" charset="-122"/>
            </a:endParaRPr>
          </a:p>
          <a:p>
            <a:pPr eaLnBrk="1" hangingPunct="1"/>
            <a:r>
              <a:rPr lang="zh-CN" altLang="en-US" sz="3200" dirty="0" smtClean="0">
                <a:solidFill>
                  <a:srgbClr val="000000"/>
                </a:solidFill>
                <a:ea typeface="华文彩云" pitchFamily="2" charset="-122"/>
              </a:rPr>
              <a:t>看谁在短时间里记得最快最准确</a:t>
            </a:r>
            <a:endParaRPr lang="zh-CN" altLang="en-US" sz="3200" dirty="0" smtClean="0">
              <a:solidFill>
                <a:srgbClr val="000000"/>
              </a:solidFill>
              <a:ea typeface="华文彩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20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7" dur="2000"/>
                                        <p:tgtEl>
                                          <p:spTgt spid="358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 bldLvl="0" autoUpdateAnimBg="0"/>
      <p:bldP spid="35843" grpId="0" autoUpdateAnimBg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WordArt 2"/>
          <p:cNvSpPr>
            <a:spLocks noChangeArrowheads="1" noChangeShapeType="1"/>
          </p:cNvSpPr>
          <p:nvPr/>
        </p:nvSpPr>
        <p:spPr bwMode="auto">
          <a:xfrm>
            <a:off x="107950" y="117475"/>
            <a:ext cx="3311525" cy="1295400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85713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7FED09"/>
                  </a:solidFill>
                  <a:round/>
                </a:ln>
                <a:solidFill>
                  <a:schemeClr val="accent1"/>
                </a:solidFill>
                <a:effectLst>
                  <a:outerShdw dist="38100" algn="ctr" rotWithShape="0">
                    <a:srgbClr val="B2B2B2">
                      <a:alpha val="75000"/>
                    </a:srgbClr>
                  </a:outerShdw>
                </a:effectLst>
                <a:latin typeface="Times New Roman" panose="02020603050405020304"/>
                <a:cs typeface="Times New Roman" panose="02020603050405020304"/>
              </a:rPr>
              <a:t>Check Now!</a:t>
            </a:r>
            <a:endParaRPr lang="zh-CN" altLang="en-US" sz="3600" b="1" kern="10">
              <a:ln w="9525">
                <a:solidFill>
                  <a:srgbClr val="7FED09"/>
                </a:solidFill>
                <a:round/>
              </a:ln>
              <a:solidFill>
                <a:schemeClr val="accent1"/>
              </a:solidFill>
              <a:effectLst>
                <a:outerShdw dist="38100" algn="ctr" rotWithShape="0">
                  <a:srgbClr val="B2B2B2">
                    <a:alpha val="75000"/>
                  </a:srgbClr>
                </a:outerShdw>
              </a:effectLst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6867" name="笔 300"/>
          <p:cNvSpPr/>
          <p:nvPr/>
        </p:nvSpPr>
        <p:spPr bwMode="auto">
          <a:xfrm rot="14040000" flipV="1">
            <a:off x="4968081" y="2169319"/>
            <a:ext cx="1800225" cy="2592388"/>
          </a:xfrm>
          <a:custGeom>
            <a:avLst/>
            <a:gdLst>
              <a:gd name="T0" fmla="*/ 37691 w 621055"/>
              <a:gd name="T1" fmla="*/ 2018524 h 978642"/>
              <a:gd name="T2" fmla="*/ 524979 w 621055"/>
              <a:gd name="T3" fmla="*/ 2275625 h 978642"/>
              <a:gd name="T4" fmla="*/ 0 w 621055"/>
              <a:gd name="T5" fmla="*/ 2592388 h 978642"/>
              <a:gd name="T6" fmla="*/ 37691 w 621055"/>
              <a:gd name="T7" fmla="*/ 2018524 h 978642"/>
              <a:gd name="T8" fmla="*/ 1456928 w 621055"/>
              <a:gd name="T9" fmla="*/ 495086 h 978642"/>
              <a:gd name="T10" fmla="*/ 507526 w 621055"/>
              <a:gd name="T11" fmla="*/ 1997849 h 978642"/>
              <a:gd name="T12" fmla="*/ 568429 w 621055"/>
              <a:gd name="T13" fmla="*/ 2029984 h 978642"/>
              <a:gd name="T14" fmla="*/ 1517832 w 621055"/>
              <a:gd name="T15" fmla="*/ 527221 h 978642"/>
              <a:gd name="T16" fmla="*/ 1456928 w 621055"/>
              <a:gd name="T17" fmla="*/ 495086 h 978642"/>
              <a:gd name="T18" fmla="*/ 1327541 w 621055"/>
              <a:gd name="T19" fmla="*/ 426820 h 978642"/>
              <a:gd name="T20" fmla="*/ 378138 w 621055"/>
              <a:gd name="T21" fmla="*/ 1929583 h 978642"/>
              <a:gd name="T22" fmla="*/ 439042 w 621055"/>
              <a:gd name="T23" fmla="*/ 1961717 h 978642"/>
              <a:gd name="T24" fmla="*/ 1388445 w 621055"/>
              <a:gd name="T25" fmla="*/ 458954 h 978642"/>
              <a:gd name="T26" fmla="*/ 1327541 w 621055"/>
              <a:gd name="T27" fmla="*/ 426820 h 978642"/>
              <a:gd name="T28" fmla="*/ 1198154 w 621055"/>
              <a:gd name="T29" fmla="*/ 358553 h 978642"/>
              <a:gd name="T30" fmla="*/ 248751 w 621055"/>
              <a:gd name="T31" fmla="*/ 1861316 h 978642"/>
              <a:gd name="T32" fmla="*/ 309655 w 621055"/>
              <a:gd name="T33" fmla="*/ 1893451 h 978642"/>
              <a:gd name="T34" fmla="*/ 1259057 w 621055"/>
              <a:gd name="T35" fmla="*/ 390688 h 978642"/>
              <a:gd name="T36" fmla="*/ 1198154 w 621055"/>
              <a:gd name="T37" fmla="*/ 358553 h 978642"/>
              <a:gd name="T38" fmla="*/ 1210804 w 621055"/>
              <a:gd name="T39" fmla="*/ 161664 h 978642"/>
              <a:gd name="T40" fmla="*/ 1698091 w 621055"/>
              <a:gd name="T41" fmla="*/ 418764 h 978642"/>
              <a:gd name="T42" fmla="*/ 555777 w 621055"/>
              <a:gd name="T43" fmla="*/ 2226876 h 978642"/>
              <a:gd name="T44" fmla="*/ 68489 w 621055"/>
              <a:gd name="T45" fmla="*/ 1969775 h 978642"/>
              <a:gd name="T46" fmla="*/ 1210804 w 621055"/>
              <a:gd name="T47" fmla="*/ 161664 h 978642"/>
              <a:gd name="T48" fmla="*/ 1312938 w 621055"/>
              <a:gd name="T49" fmla="*/ 0 h 978642"/>
              <a:gd name="T50" fmla="*/ 1800225 w 621055"/>
              <a:gd name="T51" fmla="*/ 257101 h 978642"/>
              <a:gd name="T52" fmla="*/ 1729898 w 621055"/>
              <a:gd name="T53" fmla="*/ 368415 h 978642"/>
              <a:gd name="T54" fmla="*/ 1242613 w 621055"/>
              <a:gd name="T55" fmla="*/ 111315 h 978642"/>
              <a:gd name="T56" fmla="*/ 1312938 w 621055"/>
              <a:gd name="T57" fmla="*/ 0 h 978642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621055"/>
              <a:gd name="T88" fmla="*/ 0 h 978642"/>
              <a:gd name="T89" fmla="*/ 621055 w 621055"/>
              <a:gd name="T90" fmla="*/ 978642 h 978642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621055" h="978642">
                <a:moveTo>
                  <a:pt x="13003" y="762005"/>
                </a:moveTo>
                <a:lnTo>
                  <a:pt x="181111" y="859062"/>
                </a:lnTo>
                <a:lnTo>
                  <a:pt x="0" y="978642"/>
                </a:lnTo>
                <a:lnTo>
                  <a:pt x="13003" y="762005"/>
                </a:lnTo>
                <a:close/>
                <a:moveTo>
                  <a:pt x="502622" y="186898"/>
                </a:moveTo>
                <a:lnTo>
                  <a:pt x="175090" y="754200"/>
                </a:lnTo>
                <a:lnTo>
                  <a:pt x="196101" y="766331"/>
                </a:lnTo>
                <a:lnTo>
                  <a:pt x="523633" y="199029"/>
                </a:lnTo>
                <a:lnTo>
                  <a:pt x="502622" y="186898"/>
                </a:lnTo>
                <a:close/>
                <a:moveTo>
                  <a:pt x="457985" y="161127"/>
                </a:moveTo>
                <a:lnTo>
                  <a:pt x="130453" y="728429"/>
                </a:lnTo>
                <a:lnTo>
                  <a:pt x="151464" y="740560"/>
                </a:lnTo>
                <a:lnTo>
                  <a:pt x="478996" y="173258"/>
                </a:lnTo>
                <a:lnTo>
                  <a:pt x="457985" y="161127"/>
                </a:lnTo>
                <a:close/>
                <a:moveTo>
                  <a:pt x="413348" y="135356"/>
                </a:moveTo>
                <a:lnTo>
                  <a:pt x="85816" y="702658"/>
                </a:lnTo>
                <a:lnTo>
                  <a:pt x="106827" y="714789"/>
                </a:lnTo>
                <a:lnTo>
                  <a:pt x="434359" y="147487"/>
                </a:lnTo>
                <a:lnTo>
                  <a:pt x="413348" y="135356"/>
                </a:lnTo>
                <a:close/>
                <a:moveTo>
                  <a:pt x="417712" y="61029"/>
                </a:moveTo>
                <a:lnTo>
                  <a:pt x="585820" y="158086"/>
                </a:lnTo>
                <a:lnTo>
                  <a:pt x="191736" y="840659"/>
                </a:lnTo>
                <a:lnTo>
                  <a:pt x="23628" y="743602"/>
                </a:lnTo>
                <a:lnTo>
                  <a:pt x="417712" y="61029"/>
                </a:lnTo>
                <a:close/>
                <a:moveTo>
                  <a:pt x="452947" y="0"/>
                </a:moveTo>
                <a:lnTo>
                  <a:pt x="621055" y="97057"/>
                </a:lnTo>
                <a:lnTo>
                  <a:pt x="596793" y="139079"/>
                </a:lnTo>
                <a:lnTo>
                  <a:pt x="428686" y="42022"/>
                </a:lnTo>
                <a:lnTo>
                  <a:pt x="452947" y="0"/>
                </a:lnTo>
                <a:close/>
              </a:path>
            </a:pathLst>
          </a:custGeom>
          <a:gradFill rotWithShape="0">
            <a:gsLst>
              <a:gs pos="0">
                <a:srgbClr val="A603AB"/>
              </a:gs>
              <a:gs pos="21001">
                <a:srgbClr val="0819FB"/>
              </a:gs>
              <a:gs pos="35001">
                <a:srgbClr val="1A8D48"/>
              </a:gs>
              <a:gs pos="52000">
                <a:srgbClr val="FFFF00"/>
              </a:gs>
              <a:gs pos="73000">
                <a:srgbClr val="EE3F17"/>
              </a:gs>
              <a:gs pos="88000">
                <a:srgbClr val="E81766"/>
              </a:gs>
              <a:gs pos="100000">
                <a:srgbClr val="A603AB"/>
              </a:gs>
            </a:gsLst>
            <a:path path="rect">
              <a:fillToRect l="50000" t="50000" r="50000" b="50000"/>
            </a:path>
          </a:gradFill>
          <a:ln w="9525">
            <a:solidFill>
              <a:schemeClr val="tx1"/>
            </a:solidFill>
            <a:round/>
          </a:ln>
        </p:spPr>
        <p:txBody>
          <a:bodyPr anchor="ctr"/>
          <a:lstStyle/>
          <a:p>
            <a:endParaRPr lang="zh-CN" altLang="en-US"/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828675" y="1341438"/>
            <a:ext cx="3670300" cy="563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rgbClr val="8B8E2E"/>
                </a:solidFill>
                <a:latin typeface="Calibri" panose="020F0502020204030204" pitchFamily="34" charset="0"/>
                <a:ea typeface="幼圆" pitchFamily="49" charset="-122"/>
              </a:defRPr>
            </a:lvl1pPr>
            <a:lvl2pPr marL="742950" indent="-285750">
              <a:defRPr sz="1600">
                <a:solidFill>
                  <a:srgbClr val="7F7F7F"/>
                </a:solidFill>
                <a:latin typeface="Calibri" panose="020F0502020204030204" pitchFamily="34" charset="0"/>
                <a:ea typeface="幼圆" pitchFamily="49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 the_tre</a:t>
            </a: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 co_t</a:t>
            </a: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 sk_rt</a:t>
            </a: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 we_r</a:t>
            </a: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5. lau_h</a:t>
            </a: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6. let_er</a:t>
            </a: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7. rest_urant</a:t>
            </a: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30" dur="2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6" grpId="0" animBg="1"/>
      <p:bldP spid="36866" grpId="1" animBg="1"/>
      <p:bldP spid="36867" grpId="0" animBg="1"/>
      <p:bldP spid="36867" grpId="1" animBg="1"/>
      <p:bldP spid="36868" grpId="0" bldLvl="0" autoUpdateAnimBg="0"/>
      <p:bldP spid="36868" grpId="1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WordArt 2"/>
          <p:cNvSpPr>
            <a:spLocks noChangeArrowheads="1" noChangeShapeType="1"/>
          </p:cNvSpPr>
          <p:nvPr/>
        </p:nvSpPr>
        <p:spPr bwMode="auto">
          <a:xfrm>
            <a:off x="468313" y="188913"/>
            <a:ext cx="3095625" cy="1655762"/>
          </a:xfrm>
          <a:prstGeom prst="rect">
            <a:avLst/>
          </a:prstGeom>
        </p:spPr>
        <p:txBody>
          <a:bodyPr wrap="none" fromWordArt="1">
            <a:prstTxWarp prst="textDeflateBottom">
              <a:avLst>
                <a:gd name="adj" fmla="val 53125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en-US" altLang="zh-CN" sz="3600" kern="10">
                <a:ln w="9525">
                  <a:round/>
                </a:ln>
                <a:gradFill rotWithShape="1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Times New Roman" panose="02020603050405020304"/>
                <a:cs typeface="Times New Roman" panose="02020603050405020304"/>
              </a:rPr>
              <a:t>Answers:</a:t>
            </a:r>
            <a:endParaRPr lang="zh-CN" altLang="en-US" sz="3600" kern="10">
              <a:ln w="9525">
                <a:round/>
              </a:ln>
              <a:gradFill rotWithShape="1">
                <a:gsLst>
                  <a:gs pos="0">
                    <a:srgbClr val="FFFFCC"/>
                  </a:gs>
                  <a:gs pos="100000">
                    <a:srgbClr val="FF9999"/>
                  </a:gs>
                </a:gsLst>
                <a:lin ang="5400000" scaled="1"/>
              </a:grad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37891" name="勾2 250"/>
          <p:cNvSpPr/>
          <p:nvPr/>
        </p:nvSpPr>
        <p:spPr bwMode="auto">
          <a:xfrm>
            <a:off x="5003800" y="2492375"/>
            <a:ext cx="2663825" cy="1946275"/>
          </a:xfrm>
          <a:custGeom>
            <a:avLst/>
            <a:gdLst>
              <a:gd name="T0" fmla="*/ 162572 w 1360"/>
              <a:gd name="T1" fmla="*/ 1823202 h 1360"/>
              <a:gd name="T2" fmla="*/ 2309301 w 1360"/>
              <a:gd name="T3" fmla="*/ 274768 h 1360"/>
              <a:gd name="T4" fmla="*/ 1941067 w 1360"/>
              <a:gd name="T5" fmla="*/ 553830 h 1360"/>
              <a:gd name="T6" fmla="*/ 1610047 w 1360"/>
              <a:gd name="T7" fmla="*/ 864375 h 1360"/>
              <a:gd name="T8" fmla="*/ 1463145 w 1360"/>
              <a:gd name="T9" fmla="*/ 1023225 h 1360"/>
              <a:gd name="T10" fmla="*/ 1339747 w 1360"/>
              <a:gd name="T11" fmla="*/ 1180645 h 1360"/>
              <a:gd name="T12" fmla="*/ 1237895 w 1360"/>
              <a:gd name="T13" fmla="*/ 1333771 h 1360"/>
              <a:gd name="T14" fmla="*/ 1155630 w 1360"/>
              <a:gd name="T15" fmla="*/ 1485466 h 1360"/>
              <a:gd name="T16" fmla="*/ 993058 w 1360"/>
              <a:gd name="T17" fmla="*/ 1567038 h 1360"/>
              <a:gd name="T18" fmla="*/ 906876 w 1360"/>
              <a:gd name="T19" fmla="*/ 1587073 h 1360"/>
              <a:gd name="T20" fmla="*/ 873578 w 1360"/>
              <a:gd name="T21" fmla="*/ 1515519 h 1360"/>
              <a:gd name="T22" fmla="*/ 812858 w 1360"/>
              <a:gd name="T23" fmla="*/ 1399601 h 1360"/>
              <a:gd name="T24" fmla="*/ 752139 w 1360"/>
              <a:gd name="T25" fmla="*/ 1292269 h 1360"/>
              <a:gd name="T26" fmla="*/ 695337 w 1360"/>
              <a:gd name="T27" fmla="*/ 1204973 h 1360"/>
              <a:gd name="T28" fmla="*/ 646369 w 1360"/>
              <a:gd name="T29" fmla="*/ 1130557 h 1360"/>
              <a:gd name="T30" fmla="*/ 601319 w 1360"/>
              <a:gd name="T31" fmla="*/ 1079038 h 1360"/>
              <a:gd name="T32" fmla="*/ 511219 w 1360"/>
              <a:gd name="T33" fmla="*/ 1007484 h 1360"/>
              <a:gd name="T34" fmla="*/ 413285 w 1360"/>
              <a:gd name="T35" fmla="*/ 980293 h 1360"/>
              <a:gd name="T36" fmla="*/ 481839 w 1360"/>
              <a:gd name="T37" fmla="*/ 938791 h 1360"/>
              <a:gd name="T38" fmla="*/ 542558 w 1360"/>
              <a:gd name="T39" fmla="*/ 911601 h 1360"/>
              <a:gd name="T40" fmla="*/ 597402 w 1360"/>
              <a:gd name="T41" fmla="*/ 891566 h 1360"/>
              <a:gd name="T42" fmla="*/ 650287 w 1360"/>
              <a:gd name="T43" fmla="*/ 887272 h 1360"/>
              <a:gd name="T44" fmla="*/ 722758 w 1360"/>
              <a:gd name="T45" fmla="*/ 905877 h 1360"/>
              <a:gd name="T46" fmla="*/ 797189 w 1360"/>
              <a:gd name="T47" fmla="*/ 957396 h 1360"/>
              <a:gd name="T48" fmla="*/ 873578 w 1360"/>
              <a:gd name="T49" fmla="*/ 1043261 h 1360"/>
              <a:gd name="T50" fmla="*/ 955843 w 1360"/>
              <a:gd name="T51" fmla="*/ 1163472 h 1360"/>
              <a:gd name="T52" fmla="*/ 1128208 w 1360"/>
              <a:gd name="T53" fmla="*/ 1120539 h 1360"/>
              <a:gd name="T54" fmla="*/ 1384797 w 1360"/>
              <a:gd name="T55" fmla="*/ 845771 h 1360"/>
              <a:gd name="T56" fmla="*/ 1674684 w 1360"/>
              <a:gd name="T57" fmla="*/ 586745 h 1360"/>
              <a:gd name="T58" fmla="*/ 1997869 w 1360"/>
              <a:gd name="T59" fmla="*/ 346322 h 1360"/>
              <a:gd name="T60" fmla="*/ 162572 w 1360"/>
              <a:gd name="T61" fmla="*/ 230405 h 1360"/>
              <a:gd name="T62" fmla="*/ 2618775 w 1360"/>
              <a:gd name="T63" fmla="*/ 0 h 1360"/>
              <a:gd name="T64" fmla="*/ 2577642 w 1360"/>
              <a:gd name="T65" fmla="*/ 113056 h 1360"/>
              <a:gd name="T66" fmla="*/ 2475790 w 1360"/>
              <a:gd name="T67" fmla="*/ 1946275 h 1360"/>
              <a:gd name="T68" fmla="*/ 0 w 1360"/>
              <a:gd name="T69" fmla="*/ 110194 h 1360"/>
              <a:gd name="T70" fmla="*/ 2509088 w 1360"/>
              <a:gd name="T71" fmla="*/ 50088 h 1360"/>
              <a:gd name="T72" fmla="*/ 2618775 w 1360"/>
              <a:gd name="T73" fmla="*/ 0 h 1360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w 1360"/>
              <a:gd name="T112" fmla="*/ 0 h 1360"/>
              <a:gd name="T113" fmla="*/ 1360 w 1360"/>
              <a:gd name="T114" fmla="*/ 1360 h 1360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T111" t="T112" r="T113" b="T114"/>
            <a:pathLst>
              <a:path w="1360" h="1360">
                <a:moveTo>
                  <a:pt x="83" y="161"/>
                </a:moveTo>
                <a:lnTo>
                  <a:pt x="83" y="1274"/>
                </a:lnTo>
                <a:lnTo>
                  <a:pt x="1179" y="1274"/>
                </a:lnTo>
                <a:lnTo>
                  <a:pt x="1179" y="192"/>
                </a:lnTo>
                <a:lnTo>
                  <a:pt x="1081" y="286"/>
                </a:lnTo>
                <a:lnTo>
                  <a:pt x="991" y="387"/>
                </a:lnTo>
                <a:lnTo>
                  <a:pt x="903" y="493"/>
                </a:lnTo>
                <a:lnTo>
                  <a:pt x="822" y="604"/>
                </a:lnTo>
                <a:lnTo>
                  <a:pt x="784" y="660"/>
                </a:lnTo>
                <a:lnTo>
                  <a:pt x="747" y="715"/>
                </a:lnTo>
                <a:lnTo>
                  <a:pt x="715" y="771"/>
                </a:lnTo>
                <a:lnTo>
                  <a:pt x="684" y="825"/>
                </a:lnTo>
                <a:lnTo>
                  <a:pt x="657" y="880"/>
                </a:lnTo>
                <a:lnTo>
                  <a:pt x="632" y="932"/>
                </a:lnTo>
                <a:lnTo>
                  <a:pt x="609" y="986"/>
                </a:lnTo>
                <a:lnTo>
                  <a:pt x="590" y="1038"/>
                </a:lnTo>
                <a:lnTo>
                  <a:pt x="551" y="1063"/>
                </a:lnTo>
                <a:lnTo>
                  <a:pt x="507" y="1095"/>
                </a:lnTo>
                <a:lnTo>
                  <a:pt x="469" y="1128"/>
                </a:lnTo>
                <a:lnTo>
                  <a:pt x="463" y="1109"/>
                </a:lnTo>
                <a:lnTo>
                  <a:pt x="455" y="1086"/>
                </a:lnTo>
                <a:lnTo>
                  <a:pt x="446" y="1059"/>
                </a:lnTo>
                <a:lnTo>
                  <a:pt x="434" y="1026"/>
                </a:lnTo>
                <a:lnTo>
                  <a:pt x="415" y="978"/>
                </a:lnTo>
                <a:lnTo>
                  <a:pt x="400" y="938"/>
                </a:lnTo>
                <a:lnTo>
                  <a:pt x="384" y="903"/>
                </a:lnTo>
                <a:lnTo>
                  <a:pt x="371" y="871"/>
                </a:lnTo>
                <a:lnTo>
                  <a:pt x="355" y="842"/>
                </a:lnTo>
                <a:lnTo>
                  <a:pt x="344" y="815"/>
                </a:lnTo>
                <a:lnTo>
                  <a:pt x="330" y="790"/>
                </a:lnTo>
                <a:lnTo>
                  <a:pt x="319" y="771"/>
                </a:lnTo>
                <a:lnTo>
                  <a:pt x="307" y="754"/>
                </a:lnTo>
                <a:lnTo>
                  <a:pt x="284" y="725"/>
                </a:lnTo>
                <a:lnTo>
                  <a:pt x="261" y="704"/>
                </a:lnTo>
                <a:lnTo>
                  <a:pt x="236" y="691"/>
                </a:lnTo>
                <a:lnTo>
                  <a:pt x="211" y="685"/>
                </a:lnTo>
                <a:lnTo>
                  <a:pt x="229" y="669"/>
                </a:lnTo>
                <a:lnTo>
                  <a:pt x="246" y="656"/>
                </a:lnTo>
                <a:lnTo>
                  <a:pt x="261" y="645"/>
                </a:lnTo>
                <a:lnTo>
                  <a:pt x="277" y="637"/>
                </a:lnTo>
                <a:lnTo>
                  <a:pt x="292" y="629"/>
                </a:lnTo>
                <a:lnTo>
                  <a:pt x="305" y="623"/>
                </a:lnTo>
                <a:lnTo>
                  <a:pt x="321" y="621"/>
                </a:lnTo>
                <a:lnTo>
                  <a:pt x="332" y="620"/>
                </a:lnTo>
                <a:lnTo>
                  <a:pt x="352" y="623"/>
                </a:lnTo>
                <a:lnTo>
                  <a:pt x="369" y="633"/>
                </a:lnTo>
                <a:lnTo>
                  <a:pt x="388" y="648"/>
                </a:lnTo>
                <a:lnTo>
                  <a:pt x="407" y="669"/>
                </a:lnTo>
                <a:lnTo>
                  <a:pt x="426" y="696"/>
                </a:lnTo>
                <a:lnTo>
                  <a:pt x="446" y="729"/>
                </a:lnTo>
                <a:lnTo>
                  <a:pt x="467" y="769"/>
                </a:lnTo>
                <a:lnTo>
                  <a:pt x="488" y="813"/>
                </a:lnTo>
                <a:lnTo>
                  <a:pt x="519" y="882"/>
                </a:lnTo>
                <a:lnTo>
                  <a:pt x="576" y="783"/>
                </a:lnTo>
                <a:lnTo>
                  <a:pt x="640" y="685"/>
                </a:lnTo>
                <a:lnTo>
                  <a:pt x="707" y="591"/>
                </a:lnTo>
                <a:lnTo>
                  <a:pt x="778" y="501"/>
                </a:lnTo>
                <a:lnTo>
                  <a:pt x="855" y="410"/>
                </a:lnTo>
                <a:lnTo>
                  <a:pt x="935" y="324"/>
                </a:lnTo>
                <a:lnTo>
                  <a:pt x="1020" y="242"/>
                </a:lnTo>
                <a:lnTo>
                  <a:pt x="1110" y="161"/>
                </a:lnTo>
                <a:lnTo>
                  <a:pt x="83" y="161"/>
                </a:lnTo>
                <a:close/>
                <a:moveTo>
                  <a:pt x="1337" y="0"/>
                </a:moveTo>
                <a:lnTo>
                  <a:pt x="1360" y="46"/>
                </a:lnTo>
                <a:lnTo>
                  <a:pt x="1316" y="79"/>
                </a:lnTo>
                <a:lnTo>
                  <a:pt x="1264" y="119"/>
                </a:lnTo>
                <a:lnTo>
                  <a:pt x="1264" y="1360"/>
                </a:lnTo>
                <a:lnTo>
                  <a:pt x="0" y="1360"/>
                </a:lnTo>
                <a:lnTo>
                  <a:pt x="0" y="77"/>
                </a:lnTo>
                <a:lnTo>
                  <a:pt x="1222" y="77"/>
                </a:lnTo>
                <a:lnTo>
                  <a:pt x="1281" y="35"/>
                </a:lnTo>
                <a:lnTo>
                  <a:pt x="1337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lIns="68580" tIns="34290" rIns="68580" bIns="34290" anchor="ctr"/>
          <a:lstStyle/>
          <a:p>
            <a:endParaRPr lang="zh-CN" altLang="en-US"/>
          </a:p>
        </p:txBody>
      </p:sp>
      <p:sp>
        <p:nvSpPr>
          <p:cNvPr id="37892" name="Text Box 4"/>
          <p:cNvSpPr txBox="1">
            <a:spLocks noChangeArrowheads="1"/>
          </p:cNvSpPr>
          <p:nvPr/>
        </p:nvSpPr>
        <p:spPr bwMode="auto">
          <a:xfrm>
            <a:off x="828675" y="1773238"/>
            <a:ext cx="3670300" cy="5578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000">
                <a:solidFill>
                  <a:srgbClr val="8B8E2E"/>
                </a:solidFill>
                <a:latin typeface="Calibri" panose="020F0502020204030204" pitchFamily="34" charset="0"/>
                <a:ea typeface="幼圆" pitchFamily="49" charset="-122"/>
              </a:defRPr>
            </a:lvl1pPr>
            <a:lvl2pPr marL="742950" indent="-285750">
              <a:defRPr sz="1600">
                <a:solidFill>
                  <a:srgbClr val="7F7F7F"/>
                </a:solidFill>
                <a:latin typeface="Calibri" panose="020F0502020204030204" pitchFamily="34" charset="0"/>
                <a:ea typeface="幼圆" pitchFamily="49" charset="-122"/>
              </a:defRPr>
            </a:lvl2pPr>
            <a:lvl3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3pPr>
            <a:lvl4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4pPr>
            <a:lvl5pPr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itchFamily="49" charset="-122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 the</a:t>
            </a:r>
            <a:r>
              <a:rPr lang="zh-CN" altLang="en-US" sz="3600">
                <a:solidFill>
                  <a:srgbClr val="D727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tre</a:t>
            </a: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 co</a:t>
            </a:r>
            <a:r>
              <a:rPr lang="zh-CN" altLang="en-US" sz="3600">
                <a:solidFill>
                  <a:srgbClr val="D727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 sk</a:t>
            </a:r>
            <a:r>
              <a:rPr lang="zh-CN" altLang="en-US" sz="3600">
                <a:solidFill>
                  <a:srgbClr val="D727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i</a:t>
            </a: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rt</a:t>
            </a: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 we</a:t>
            </a:r>
            <a:r>
              <a:rPr lang="zh-CN" altLang="en-US" sz="3600">
                <a:solidFill>
                  <a:srgbClr val="D727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r</a:t>
            </a: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5. lau</a:t>
            </a:r>
            <a:r>
              <a:rPr lang="zh-CN" altLang="en-US" sz="3600">
                <a:solidFill>
                  <a:srgbClr val="D727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g</a:t>
            </a: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6. let</a:t>
            </a:r>
            <a:r>
              <a:rPr lang="zh-CN" altLang="en-US" sz="3600">
                <a:solidFill>
                  <a:srgbClr val="D727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t</a:t>
            </a: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er</a:t>
            </a: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7. rest</a:t>
            </a:r>
            <a:r>
              <a:rPr lang="zh-CN" altLang="en-US" sz="3600">
                <a:solidFill>
                  <a:srgbClr val="D7275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r>
              <a:rPr lang="zh-CN" altLang="en-US" sz="360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urant</a:t>
            </a: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eaLnBrk="1" hangingPunct="1">
              <a:buFont typeface="Arial" panose="020B0604020202020204" pitchFamily="34" charset="0"/>
              <a:buNone/>
            </a:pPr>
            <a:endParaRPr lang="zh-CN" altLang="en-US" sz="360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3789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37891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7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6" dur="20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 animBg="1"/>
      <p:bldP spid="37891" grpId="0" animBg="1"/>
      <p:bldP spid="37892" grpId="0" bldLvl="0" autoUpdateAnimBg="0"/>
      <p:bldP spid="37892" grpId="1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WordArt 2" descr="water"/>
          <p:cNvSpPr>
            <a:spLocks noChangeArrowheads="1" noChangeShapeType="1"/>
          </p:cNvSpPr>
          <p:nvPr/>
        </p:nvSpPr>
        <p:spPr bwMode="auto">
          <a:xfrm>
            <a:off x="1116013" y="1412875"/>
            <a:ext cx="5976937" cy="1873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 dirty="0">
                <a:ln w="9525">
                  <a:solidFill>
                    <a:srgbClr val="000000"/>
                  </a:solidFill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effectLst>
                  <a:outerShdw dist="107763" dir="13500000" sx="125000" sy="125000" rotWithShape="0">
                    <a:srgbClr val="C7DFD3">
                      <a:alpha val="75000"/>
                    </a:srgbClr>
                  </a:outerShdw>
                </a:effectLst>
                <a:latin typeface="Papyrus"/>
              </a:rPr>
              <a:t>Let's Learn the Words!</a:t>
            </a:r>
            <a:endParaRPr lang="zh-CN" altLang="en-US" sz="3600" b="1" kern="10" dirty="0">
              <a:ln w="9525">
                <a:solidFill>
                  <a:srgbClr val="000000"/>
                </a:solidFill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effectLst>
                <a:outerShdw dist="107763" dir="13500000" sx="125000" sy="125000" rotWithShape="0">
                  <a:srgbClr val="C7DFD3">
                    <a:alpha val="75000"/>
                  </a:srgbClr>
                </a:outerShdw>
              </a:effectLst>
              <a:latin typeface="Papyrus"/>
            </a:endParaRPr>
          </a:p>
        </p:txBody>
      </p:sp>
      <p:sp>
        <p:nvSpPr>
          <p:cNvPr id="20483" name="虚箭头 74"/>
          <p:cNvSpPr/>
          <p:nvPr/>
        </p:nvSpPr>
        <p:spPr bwMode="auto">
          <a:xfrm>
            <a:off x="3995738" y="4292600"/>
            <a:ext cx="2952750" cy="1512888"/>
          </a:xfrm>
          <a:custGeom>
            <a:avLst/>
            <a:gdLst>
              <a:gd name="T0" fmla="*/ 1847595 w 494328"/>
              <a:gd name="T1" fmla="*/ 1512888 h 324036"/>
              <a:gd name="T2" fmla="*/ 1934016 w 494328"/>
              <a:gd name="T3" fmla="*/ 1137066 h 324036"/>
              <a:gd name="T4" fmla="*/ 1934016 w 494328"/>
              <a:gd name="T5" fmla="*/ 1285476 h 324036"/>
              <a:gd name="T6" fmla="*/ 1847595 w 494328"/>
              <a:gd name="T7" fmla="*/ 1137066 h 324036"/>
              <a:gd name="T8" fmla="*/ 1657729 w 494328"/>
              <a:gd name="T9" fmla="*/ 1137066 h 324036"/>
              <a:gd name="T10" fmla="*/ 2400176 w 494328"/>
              <a:gd name="T11" fmla="*/ 1058064 h 324036"/>
              <a:gd name="T12" fmla="*/ 1934016 w 494328"/>
              <a:gd name="T13" fmla="*/ 909654 h 324036"/>
              <a:gd name="T14" fmla="*/ 1934016 w 494328"/>
              <a:gd name="T15" fmla="*/ 1058064 h 324036"/>
              <a:gd name="T16" fmla="*/ 1847595 w 494328"/>
              <a:gd name="T17" fmla="*/ 909654 h 324036"/>
              <a:gd name="T18" fmla="*/ 1657729 w 494328"/>
              <a:gd name="T19" fmla="*/ 909654 h 324036"/>
              <a:gd name="T20" fmla="*/ 1571308 w 494328"/>
              <a:gd name="T21" fmla="*/ 1058064 h 324036"/>
              <a:gd name="T22" fmla="*/ 1105149 w 494328"/>
              <a:gd name="T23" fmla="*/ 909654 h 324036"/>
              <a:gd name="T24" fmla="*/ 1105149 w 494328"/>
              <a:gd name="T25" fmla="*/ 1058064 h 324036"/>
              <a:gd name="T26" fmla="*/ 1018734 w 494328"/>
              <a:gd name="T27" fmla="*/ 909654 h 324036"/>
              <a:gd name="T28" fmla="*/ 828862 w 494328"/>
              <a:gd name="T29" fmla="*/ 909654 h 324036"/>
              <a:gd name="T30" fmla="*/ 742440 w 494328"/>
              <a:gd name="T31" fmla="*/ 1058064 h 324036"/>
              <a:gd name="T32" fmla="*/ 276287 w 494328"/>
              <a:gd name="T33" fmla="*/ 909654 h 324036"/>
              <a:gd name="T34" fmla="*/ 276287 w 494328"/>
              <a:gd name="T35" fmla="*/ 1058064 h 324036"/>
              <a:gd name="T36" fmla="*/ 189872 w 494328"/>
              <a:gd name="T37" fmla="*/ 909654 h 324036"/>
              <a:gd name="T38" fmla="*/ 0 w 494328"/>
              <a:gd name="T39" fmla="*/ 909654 h 324036"/>
              <a:gd name="T40" fmla="*/ 2676463 w 494328"/>
              <a:gd name="T41" fmla="*/ 944357 h 324036"/>
              <a:gd name="T42" fmla="*/ 2762884 w 494328"/>
              <a:gd name="T43" fmla="*/ 682241 h 324036"/>
              <a:gd name="T44" fmla="*/ 2762884 w 494328"/>
              <a:gd name="T45" fmla="*/ 830647 h 324036"/>
              <a:gd name="T46" fmla="*/ 2400176 w 494328"/>
              <a:gd name="T47" fmla="*/ 682241 h 324036"/>
              <a:gd name="T48" fmla="*/ 2210304 w 494328"/>
              <a:gd name="T49" fmla="*/ 682241 h 324036"/>
              <a:gd name="T50" fmla="*/ 2123882 w 494328"/>
              <a:gd name="T51" fmla="*/ 830647 h 324036"/>
              <a:gd name="T52" fmla="*/ 1657729 w 494328"/>
              <a:gd name="T53" fmla="*/ 682241 h 324036"/>
              <a:gd name="T54" fmla="*/ 1657729 w 494328"/>
              <a:gd name="T55" fmla="*/ 830647 h 324036"/>
              <a:gd name="T56" fmla="*/ 1571308 w 494328"/>
              <a:gd name="T57" fmla="*/ 682241 h 324036"/>
              <a:gd name="T58" fmla="*/ 1381442 w 494328"/>
              <a:gd name="T59" fmla="*/ 682241 h 324036"/>
              <a:gd name="T60" fmla="*/ 1295021 w 494328"/>
              <a:gd name="T61" fmla="*/ 830647 h 324036"/>
              <a:gd name="T62" fmla="*/ 828862 w 494328"/>
              <a:gd name="T63" fmla="*/ 682241 h 324036"/>
              <a:gd name="T64" fmla="*/ 828862 w 494328"/>
              <a:gd name="T65" fmla="*/ 830647 h 324036"/>
              <a:gd name="T66" fmla="*/ 742440 w 494328"/>
              <a:gd name="T67" fmla="*/ 682241 h 324036"/>
              <a:gd name="T68" fmla="*/ 552574 w 494328"/>
              <a:gd name="T69" fmla="*/ 682241 h 324036"/>
              <a:gd name="T70" fmla="*/ 466153 w 494328"/>
              <a:gd name="T71" fmla="*/ 830647 h 324036"/>
              <a:gd name="T72" fmla="*/ 0 w 494328"/>
              <a:gd name="T73" fmla="*/ 682241 h 324036"/>
              <a:gd name="T74" fmla="*/ 0 w 494328"/>
              <a:gd name="T75" fmla="*/ 830647 h 324036"/>
              <a:gd name="T76" fmla="*/ 2676463 w 494328"/>
              <a:gd name="T77" fmla="*/ 568535 h 324036"/>
              <a:gd name="T78" fmla="*/ 2486591 w 494328"/>
              <a:gd name="T79" fmla="*/ 568535 h 324036"/>
              <a:gd name="T80" fmla="*/ 2400176 w 494328"/>
              <a:gd name="T81" fmla="*/ 603234 h 324036"/>
              <a:gd name="T82" fmla="*/ 1934016 w 494328"/>
              <a:gd name="T83" fmla="*/ 454829 h 324036"/>
              <a:gd name="T84" fmla="*/ 1934016 w 494328"/>
              <a:gd name="T85" fmla="*/ 603234 h 324036"/>
              <a:gd name="T86" fmla="*/ 1847595 w 494328"/>
              <a:gd name="T87" fmla="*/ 454829 h 324036"/>
              <a:gd name="T88" fmla="*/ 1657729 w 494328"/>
              <a:gd name="T89" fmla="*/ 454829 h 324036"/>
              <a:gd name="T90" fmla="*/ 1571308 w 494328"/>
              <a:gd name="T91" fmla="*/ 603234 h 324036"/>
              <a:gd name="T92" fmla="*/ 1105149 w 494328"/>
              <a:gd name="T93" fmla="*/ 454829 h 324036"/>
              <a:gd name="T94" fmla="*/ 1105149 w 494328"/>
              <a:gd name="T95" fmla="*/ 603234 h 324036"/>
              <a:gd name="T96" fmla="*/ 1018734 w 494328"/>
              <a:gd name="T97" fmla="*/ 454829 h 324036"/>
              <a:gd name="T98" fmla="*/ 828862 w 494328"/>
              <a:gd name="T99" fmla="*/ 454829 h 324036"/>
              <a:gd name="T100" fmla="*/ 742440 w 494328"/>
              <a:gd name="T101" fmla="*/ 603234 h 324036"/>
              <a:gd name="T102" fmla="*/ 276287 w 494328"/>
              <a:gd name="T103" fmla="*/ 454829 h 324036"/>
              <a:gd name="T104" fmla="*/ 276287 w 494328"/>
              <a:gd name="T105" fmla="*/ 603234 h 324036"/>
              <a:gd name="T106" fmla="*/ 189872 w 494328"/>
              <a:gd name="T107" fmla="*/ 454829 h 324036"/>
              <a:gd name="T108" fmla="*/ 0 w 494328"/>
              <a:gd name="T109" fmla="*/ 454829 h 324036"/>
              <a:gd name="T110" fmla="*/ 2123882 w 494328"/>
              <a:gd name="T111" fmla="*/ 375822 h 324036"/>
              <a:gd name="T112" fmla="*/ 1657729 w 494328"/>
              <a:gd name="T113" fmla="*/ 227412 h 324036"/>
              <a:gd name="T114" fmla="*/ 1657729 w 494328"/>
              <a:gd name="T115" fmla="*/ 375822 h 324036"/>
              <a:gd name="T116" fmla="*/ 1847595 w 494328"/>
              <a:gd name="T117" fmla="*/ 0 h 324036"/>
              <a:gd name="T118" fmla="*/ 1657729 w 494328"/>
              <a:gd name="T119" fmla="*/ 0 h 3240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494328"/>
              <a:gd name="T181" fmla="*/ 0 h 324036"/>
              <a:gd name="T182" fmla="*/ 494328 w 494328"/>
              <a:gd name="T183" fmla="*/ 324036 h 3240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494328" h="324036">
                <a:moveTo>
                  <a:pt x="277525" y="292250"/>
                </a:moveTo>
                <a:lnTo>
                  <a:pt x="309311" y="292250"/>
                </a:lnTo>
                <a:lnTo>
                  <a:pt x="309311" y="324036"/>
                </a:lnTo>
                <a:lnTo>
                  <a:pt x="277525" y="324036"/>
                </a:lnTo>
                <a:lnTo>
                  <a:pt x="277525" y="292250"/>
                </a:lnTo>
                <a:close/>
                <a:moveTo>
                  <a:pt x="323779" y="243541"/>
                </a:moveTo>
                <a:lnTo>
                  <a:pt x="355565" y="243541"/>
                </a:lnTo>
                <a:lnTo>
                  <a:pt x="355565" y="275328"/>
                </a:lnTo>
                <a:lnTo>
                  <a:pt x="323779" y="275328"/>
                </a:lnTo>
                <a:lnTo>
                  <a:pt x="323779" y="243541"/>
                </a:lnTo>
                <a:close/>
                <a:moveTo>
                  <a:pt x="277525" y="243541"/>
                </a:moveTo>
                <a:lnTo>
                  <a:pt x="309311" y="243541"/>
                </a:lnTo>
                <a:lnTo>
                  <a:pt x="309311" y="275328"/>
                </a:lnTo>
                <a:lnTo>
                  <a:pt x="277525" y="275328"/>
                </a:lnTo>
                <a:lnTo>
                  <a:pt x="277525" y="243541"/>
                </a:lnTo>
                <a:close/>
                <a:moveTo>
                  <a:pt x="370033" y="194833"/>
                </a:moveTo>
                <a:lnTo>
                  <a:pt x="401820" y="194833"/>
                </a:lnTo>
                <a:lnTo>
                  <a:pt x="401820" y="226620"/>
                </a:lnTo>
                <a:lnTo>
                  <a:pt x="370033" y="226620"/>
                </a:lnTo>
                <a:lnTo>
                  <a:pt x="370033" y="194833"/>
                </a:lnTo>
                <a:close/>
                <a:moveTo>
                  <a:pt x="323779" y="194833"/>
                </a:moveTo>
                <a:lnTo>
                  <a:pt x="355565" y="194833"/>
                </a:lnTo>
                <a:lnTo>
                  <a:pt x="355565" y="226620"/>
                </a:lnTo>
                <a:lnTo>
                  <a:pt x="323779" y="226620"/>
                </a:lnTo>
                <a:lnTo>
                  <a:pt x="323779" y="194833"/>
                </a:lnTo>
                <a:close/>
                <a:moveTo>
                  <a:pt x="277525" y="194833"/>
                </a:moveTo>
                <a:lnTo>
                  <a:pt x="309311" y="194833"/>
                </a:lnTo>
                <a:lnTo>
                  <a:pt x="309311" y="226620"/>
                </a:lnTo>
                <a:lnTo>
                  <a:pt x="277525" y="226620"/>
                </a:lnTo>
                <a:lnTo>
                  <a:pt x="277525" y="194833"/>
                </a:lnTo>
                <a:close/>
                <a:moveTo>
                  <a:pt x="231271" y="194833"/>
                </a:moveTo>
                <a:lnTo>
                  <a:pt x="263057" y="194833"/>
                </a:lnTo>
                <a:lnTo>
                  <a:pt x="263057" y="226620"/>
                </a:lnTo>
                <a:lnTo>
                  <a:pt x="231271" y="226620"/>
                </a:lnTo>
                <a:lnTo>
                  <a:pt x="231271" y="194833"/>
                </a:lnTo>
                <a:close/>
                <a:moveTo>
                  <a:pt x="185016" y="194833"/>
                </a:moveTo>
                <a:lnTo>
                  <a:pt x="216803" y="194833"/>
                </a:lnTo>
                <a:lnTo>
                  <a:pt x="216803" y="226620"/>
                </a:lnTo>
                <a:lnTo>
                  <a:pt x="185016" y="226620"/>
                </a:lnTo>
                <a:lnTo>
                  <a:pt x="185016" y="194833"/>
                </a:lnTo>
                <a:close/>
                <a:moveTo>
                  <a:pt x="138762" y="194833"/>
                </a:moveTo>
                <a:lnTo>
                  <a:pt x="170549" y="194833"/>
                </a:lnTo>
                <a:lnTo>
                  <a:pt x="170549" y="226620"/>
                </a:lnTo>
                <a:lnTo>
                  <a:pt x="138762" y="226620"/>
                </a:lnTo>
                <a:lnTo>
                  <a:pt x="138762" y="194833"/>
                </a:lnTo>
                <a:close/>
                <a:moveTo>
                  <a:pt x="92508" y="194833"/>
                </a:moveTo>
                <a:lnTo>
                  <a:pt x="124294" y="194833"/>
                </a:lnTo>
                <a:lnTo>
                  <a:pt x="124294" y="226620"/>
                </a:lnTo>
                <a:lnTo>
                  <a:pt x="92508" y="226620"/>
                </a:lnTo>
                <a:lnTo>
                  <a:pt x="92508" y="194833"/>
                </a:lnTo>
                <a:close/>
                <a:moveTo>
                  <a:pt x="46254" y="194833"/>
                </a:moveTo>
                <a:lnTo>
                  <a:pt x="78040" y="194833"/>
                </a:lnTo>
                <a:lnTo>
                  <a:pt x="78040" y="226620"/>
                </a:lnTo>
                <a:lnTo>
                  <a:pt x="46254" y="226620"/>
                </a:lnTo>
                <a:lnTo>
                  <a:pt x="46254" y="194833"/>
                </a:lnTo>
                <a:close/>
                <a:moveTo>
                  <a:pt x="0" y="194833"/>
                </a:moveTo>
                <a:lnTo>
                  <a:pt x="31787" y="194833"/>
                </a:lnTo>
                <a:lnTo>
                  <a:pt x="31787" y="226620"/>
                </a:lnTo>
                <a:lnTo>
                  <a:pt x="0" y="226620"/>
                </a:lnTo>
                <a:lnTo>
                  <a:pt x="0" y="194833"/>
                </a:lnTo>
                <a:close/>
                <a:moveTo>
                  <a:pt x="416287" y="170479"/>
                </a:moveTo>
                <a:lnTo>
                  <a:pt x="448074" y="170479"/>
                </a:lnTo>
                <a:lnTo>
                  <a:pt x="448074" y="202266"/>
                </a:lnTo>
                <a:lnTo>
                  <a:pt x="416287" y="202266"/>
                </a:lnTo>
                <a:lnTo>
                  <a:pt x="416287" y="170479"/>
                </a:lnTo>
                <a:close/>
                <a:moveTo>
                  <a:pt x="462542" y="146125"/>
                </a:moveTo>
                <a:lnTo>
                  <a:pt x="494328" y="146125"/>
                </a:lnTo>
                <a:lnTo>
                  <a:pt x="494328" y="177911"/>
                </a:lnTo>
                <a:lnTo>
                  <a:pt x="462542" y="177911"/>
                </a:lnTo>
                <a:lnTo>
                  <a:pt x="462542" y="146125"/>
                </a:lnTo>
                <a:close/>
                <a:moveTo>
                  <a:pt x="370033" y="146125"/>
                </a:moveTo>
                <a:lnTo>
                  <a:pt x="401820" y="146125"/>
                </a:lnTo>
                <a:lnTo>
                  <a:pt x="401820" y="177911"/>
                </a:lnTo>
                <a:lnTo>
                  <a:pt x="370033" y="177911"/>
                </a:lnTo>
                <a:lnTo>
                  <a:pt x="370033" y="146125"/>
                </a:lnTo>
                <a:close/>
                <a:moveTo>
                  <a:pt x="323779" y="146125"/>
                </a:moveTo>
                <a:lnTo>
                  <a:pt x="355565" y="146125"/>
                </a:lnTo>
                <a:lnTo>
                  <a:pt x="355565" y="177911"/>
                </a:lnTo>
                <a:lnTo>
                  <a:pt x="323779" y="177911"/>
                </a:lnTo>
                <a:lnTo>
                  <a:pt x="323779" y="146125"/>
                </a:lnTo>
                <a:close/>
                <a:moveTo>
                  <a:pt x="277525" y="146125"/>
                </a:moveTo>
                <a:lnTo>
                  <a:pt x="309311" y="146125"/>
                </a:lnTo>
                <a:lnTo>
                  <a:pt x="309311" y="177911"/>
                </a:lnTo>
                <a:lnTo>
                  <a:pt x="277525" y="177911"/>
                </a:lnTo>
                <a:lnTo>
                  <a:pt x="277525" y="146125"/>
                </a:lnTo>
                <a:close/>
                <a:moveTo>
                  <a:pt x="231271" y="146125"/>
                </a:moveTo>
                <a:lnTo>
                  <a:pt x="263057" y="146125"/>
                </a:lnTo>
                <a:lnTo>
                  <a:pt x="263057" y="177911"/>
                </a:lnTo>
                <a:lnTo>
                  <a:pt x="231271" y="177911"/>
                </a:lnTo>
                <a:lnTo>
                  <a:pt x="231271" y="146125"/>
                </a:lnTo>
                <a:close/>
                <a:moveTo>
                  <a:pt x="185016" y="146125"/>
                </a:moveTo>
                <a:lnTo>
                  <a:pt x="216803" y="146125"/>
                </a:lnTo>
                <a:lnTo>
                  <a:pt x="216803" y="177911"/>
                </a:lnTo>
                <a:lnTo>
                  <a:pt x="185016" y="177911"/>
                </a:lnTo>
                <a:lnTo>
                  <a:pt x="185016" y="146125"/>
                </a:lnTo>
                <a:close/>
                <a:moveTo>
                  <a:pt x="138762" y="146125"/>
                </a:moveTo>
                <a:lnTo>
                  <a:pt x="170549" y="146125"/>
                </a:lnTo>
                <a:lnTo>
                  <a:pt x="170549" y="177911"/>
                </a:lnTo>
                <a:lnTo>
                  <a:pt x="138762" y="177911"/>
                </a:lnTo>
                <a:lnTo>
                  <a:pt x="138762" y="146125"/>
                </a:lnTo>
                <a:close/>
                <a:moveTo>
                  <a:pt x="92508" y="146125"/>
                </a:moveTo>
                <a:lnTo>
                  <a:pt x="124294" y="146125"/>
                </a:lnTo>
                <a:lnTo>
                  <a:pt x="124294" y="177911"/>
                </a:lnTo>
                <a:lnTo>
                  <a:pt x="92508" y="177911"/>
                </a:lnTo>
                <a:lnTo>
                  <a:pt x="92508" y="146125"/>
                </a:lnTo>
                <a:close/>
                <a:moveTo>
                  <a:pt x="46254" y="146125"/>
                </a:moveTo>
                <a:lnTo>
                  <a:pt x="78040" y="146125"/>
                </a:lnTo>
                <a:lnTo>
                  <a:pt x="78040" y="177911"/>
                </a:lnTo>
                <a:lnTo>
                  <a:pt x="46254" y="177911"/>
                </a:lnTo>
                <a:lnTo>
                  <a:pt x="46254" y="146125"/>
                </a:lnTo>
                <a:close/>
                <a:moveTo>
                  <a:pt x="0" y="146125"/>
                </a:moveTo>
                <a:lnTo>
                  <a:pt x="31787" y="146125"/>
                </a:lnTo>
                <a:lnTo>
                  <a:pt x="31787" y="177911"/>
                </a:lnTo>
                <a:lnTo>
                  <a:pt x="0" y="177911"/>
                </a:lnTo>
                <a:lnTo>
                  <a:pt x="0" y="146125"/>
                </a:lnTo>
                <a:close/>
                <a:moveTo>
                  <a:pt x="416287" y="121771"/>
                </a:moveTo>
                <a:lnTo>
                  <a:pt x="448074" y="121771"/>
                </a:lnTo>
                <a:lnTo>
                  <a:pt x="448074" y="153557"/>
                </a:lnTo>
                <a:lnTo>
                  <a:pt x="416287" y="153557"/>
                </a:lnTo>
                <a:lnTo>
                  <a:pt x="416287" y="121771"/>
                </a:lnTo>
                <a:close/>
                <a:moveTo>
                  <a:pt x="370033" y="97417"/>
                </a:moveTo>
                <a:lnTo>
                  <a:pt x="401820" y="97417"/>
                </a:lnTo>
                <a:lnTo>
                  <a:pt x="401820" y="129203"/>
                </a:lnTo>
                <a:lnTo>
                  <a:pt x="370033" y="129203"/>
                </a:lnTo>
                <a:lnTo>
                  <a:pt x="370033" y="97417"/>
                </a:lnTo>
                <a:close/>
                <a:moveTo>
                  <a:pt x="323779" y="97417"/>
                </a:moveTo>
                <a:lnTo>
                  <a:pt x="355565" y="97417"/>
                </a:lnTo>
                <a:lnTo>
                  <a:pt x="355565" y="129203"/>
                </a:lnTo>
                <a:lnTo>
                  <a:pt x="323779" y="129203"/>
                </a:lnTo>
                <a:lnTo>
                  <a:pt x="323779" y="97417"/>
                </a:lnTo>
                <a:close/>
                <a:moveTo>
                  <a:pt x="277525" y="97417"/>
                </a:moveTo>
                <a:lnTo>
                  <a:pt x="309311" y="97417"/>
                </a:lnTo>
                <a:lnTo>
                  <a:pt x="309311" y="129203"/>
                </a:lnTo>
                <a:lnTo>
                  <a:pt x="277525" y="129203"/>
                </a:lnTo>
                <a:lnTo>
                  <a:pt x="277525" y="97417"/>
                </a:lnTo>
                <a:close/>
                <a:moveTo>
                  <a:pt x="231271" y="97417"/>
                </a:moveTo>
                <a:lnTo>
                  <a:pt x="263057" y="97417"/>
                </a:lnTo>
                <a:lnTo>
                  <a:pt x="263057" y="129203"/>
                </a:lnTo>
                <a:lnTo>
                  <a:pt x="231271" y="129203"/>
                </a:lnTo>
                <a:lnTo>
                  <a:pt x="231271" y="97417"/>
                </a:lnTo>
                <a:close/>
                <a:moveTo>
                  <a:pt x="185016" y="97417"/>
                </a:moveTo>
                <a:lnTo>
                  <a:pt x="216803" y="97417"/>
                </a:lnTo>
                <a:lnTo>
                  <a:pt x="216803" y="129203"/>
                </a:lnTo>
                <a:lnTo>
                  <a:pt x="185016" y="129203"/>
                </a:lnTo>
                <a:lnTo>
                  <a:pt x="185016" y="97417"/>
                </a:lnTo>
                <a:close/>
                <a:moveTo>
                  <a:pt x="138762" y="97417"/>
                </a:moveTo>
                <a:lnTo>
                  <a:pt x="170549" y="97417"/>
                </a:lnTo>
                <a:lnTo>
                  <a:pt x="170549" y="129203"/>
                </a:lnTo>
                <a:lnTo>
                  <a:pt x="138762" y="129203"/>
                </a:lnTo>
                <a:lnTo>
                  <a:pt x="138762" y="97417"/>
                </a:lnTo>
                <a:close/>
                <a:moveTo>
                  <a:pt x="92508" y="97417"/>
                </a:moveTo>
                <a:lnTo>
                  <a:pt x="124294" y="97417"/>
                </a:lnTo>
                <a:lnTo>
                  <a:pt x="124294" y="129203"/>
                </a:lnTo>
                <a:lnTo>
                  <a:pt x="92508" y="129203"/>
                </a:lnTo>
                <a:lnTo>
                  <a:pt x="92508" y="97417"/>
                </a:lnTo>
                <a:close/>
                <a:moveTo>
                  <a:pt x="46254" y="97417"/>
                </a:moveTo>
                <a:lnTo>
                  <a:pt x="78040" y="97417"/>
                </a:lnTo>
                <a:lnTo>
                  <a:pt x="78040" y="129203"/>
                </a:lnTo>
                <a:lnTo>
                  <a:pt x="46254" y="129203"/>
                </a:lnTo>
                <a:lnTo>
                  <a:pt x="46254" y="97417"/>
                </a:lnTo>
                <a:close/>
                <a:moveTo>
                  <a:pt x="0" y="97417"/>
                </a:moveTo>
                <a:lnTo>
                  <a:pt x="31787" y="97417"/>
                </a:lnTo>
                <a:lnTo>
                  <a:pt x="31787" y="129203"/>
                </a:lnTo>
                <a:lnTo>
                  <a:pt x="0" y="129203"/>
                </a:lnTo>
                <a:lnTo>
                  <a:pt x="0" y="97417"/>
                </a:lnTo>
                <a:close/>
                <a:moveTo>
                  <a:pt x="323779" y="48708"/>
                </a:moveTo>
                <a:lnTo>
                  <a:pt x="355565" y="48708"/>
                </a:lnTo>
                <a:lnTo>
                  <a:pt x="355565" y="80495"/>
                </a:lnTo>
                <a:lnTo>
                  <a:pt x="323779" y="80495"/>
                </a:lnTo>
                <a:lnTo>
                  <a:pt x="323779" y="48708"/>
                </a:lnTo>
                <a:close/>
                <a:moveTo>
                  <a:pt x="277525" y="48708"/>
                </a:moveTo>
                <a:lnTo>
                  <a:pt x="309311" y="48708"/>
                </a:lnTo>
                <a:lnTo>
                  <a:pt x="309311" y="80495"/>
                </a:lnTo>
                <a:lnTo>
                  <a:pt x="277525" y="80495"/>
                </a:lnTo>
                <a:lnTo>
                  <a:pt x="277525" y="48708"/>
                </a:lnTo>
                <a:close/>
                <a:moveTo>
                  <a:pt x="277525" y="0"/>
                </a:moveTo>
                <a:lnTo>
                  <a:pt x="309311" y="0"/>
                </a:lnTo>
                <a:lnTo>
                  <a:pt x="309311" y="31787"/>
                </a:lnTo>
                <a:lnTo>
                  <a:pt x="277525" y="31787"/>
                </a:lnTo>
                <a:lnTo>
                  <a:pt x="277525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animBg="1"/>
      <p:bldP spid="2048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WordArt 2"/>
          <p:cNvSpPr>
            <a:spLocks noChangeArrowheads="1" noChangeShapeType="1"/>
          </p:cNvSpPr>
          <p:nvPr/>
        </p:nvSpPr>
        <p:spPr bwMode="auto">
          <a:xfrm>
            <a:off x="755576" y="1196975"/>
            <a:ext cx="2808287" cy="863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7852"/>
              </a:avLst>
            </a:prstTxWarp>
            <a:scene3d>
              <a:camera prst="legacyPerspectiveTopLeft"/>
              <a:lightRig rig="legacyNormal3" dir="r"/>
            </a:scene3d>
            <a:sp3d extrusionH="201600" prstMaterial="legacyMatte">
              <a:extrusionClr>
                <a:srgbClr val="FFFFFF"/>
              </a:extrusionClr>
            </a:sp3d>
          </a:bodyPr>
          <a:lstStyle/>
          <a:p>
            <a:pPr algn="ctr"/>
            <a:r>
              <a:rPr lang="en-US" altLang="zh-CN" sz="3600" b="1" kern="10" dirty="0">
                <a:ln w="9525">
                  <a:round/>
                </a:ln>
                <a:gradFill rotWithShape="1">
                  <a:gsLst>
                    <a:gs pos="0">
                      <a:srgbClr val="56FF9A"/>
                    </a:gs>
                    <a:gs pos="35001">
                      <a:srgbClr val="FAC907"/>
                    </a:gs>
                    <a:gs pos="60001">
                      <a:srgbClr val="FF2828"/>
                    </a:gs>
                    <a:gs pos="100000">
                      <a:srgbClr val="C05EE0"/>
                    </a:gs>
                  </a:gsLst>
                  <a:path path="rect">
                    <a:fillToRect l="50000" t="50000" r="50000" b="50000"/>
                  </a:path>
                </a:gradFill>
                <a:latin typeface="Times New Roman" panose="02020603050405020304"/>
                <a:cs typeface="Times New Roman" panose="02020603050405020304"/>
              </a:rPr>
              <a:t>Homework!</a:t>
            </a:r>
            <a:endParaRPr lang="zh-CN" altLang="en-US" sz="3600" b="1" kern="10" dirty="0">
              <a:ln w="9525">
                <a:round/>
              </a:ln>
              <a:gradFill rotWithShape="1">
                <a:gsLst>
                  <a:gs pos="0">
                    <a:srgbClr val="56FF9A"/>
                  </a:gs>
                  <a:gs pos="35001">
                    <a:srgbClr val="FAC907"/>
                  </a:gs>
                  <a:gs pos="60001">
                    <a:srgbClr val="FF2828"/>
                  </a:gs>
                  <a:gs pos="100000">
                    <a:srgbClr val="C05EE0"/>
                  </a:gs>
                </a:gsLst>
                <a:path path="rect">
                  <a:fillToRect l="50000" t="50000" r="50000" b="50000"/>
                </a:path>
              </a:gradFill>
              <a:latin typeface="Times New Roman" panose="02020603050405020304"/>
              <a:cs typeface="Times New Roman" panose="02020603050405020304"/>
            </a:endParaRPr>
          </a:p>
        </p:txBody>
      </p:sp>
      <p:pic>
        <p:nvPicPr>
          <p:cNvPr id="38915" name="Picture 3" descr="sy_20100831195453667050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572000" y="2060575"/>
            <a:ext cx="4176713" cy="4398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612775" y="2925763"/>
            <a:ext cx="3455988" cy="1074737"/>
          </a:xfrm>
          <a:prstGeom prst="rect">
            <a:avLst/>
          </a:prstGeom>
          <a:noFill/>
          <a:ln w="9525" cmpd="sng">
            <a:solidFill>
              <a:srgbClr val="669900"/>
            </a:solidFill>
            <a:miter lim="800000"/>
          </a:ln>
        </p:spPr>
        <p:txBody>
          <a:bodyPr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dirty="0">
                <a:solidFill>
                  <a:srgbClr val="0C0E07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课下认真朗读本单元单词及对话！</a:t>
            </a:r>
            <a:endParaRPr lang="zh-CN" altLang="en-US" sz="3200" b="1" dirty="0">
              <a:solidFill>
                <a:srgbClr val="0C0E07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38917" name="分段箭头1 148"/>
          <p:cNvSpPr/>
          <p:nvPr/>
        </p:nvSpPr>
        <p:spPr bwMode="auto">
          <a:xfrm>
            <a:off x="4787900" y="404813"/>
            <a:ext cx="3743325" cy="576262"/>
          </a:xfrm>
          <a:custGeom>
            <a:avLst/>
            <a:gdLst>
              <a:gd name="T0" fmla="*/ 2182223 w 1437086"/>
              <a:gd name="T1" fmla="*/ 0 h 619125"/>
              <a:gd name="T2" fmla="*/ 2940858 w 1437086"/>
              <a:gd name="T3" fmla="*/ 2 h 619125"/>
              <a:gd name="T4" fmla="*/ 3743325 w 1437086"/>
              <a:gd name="T5" fmla="*/ 293037 h 619125"/>
              <a:gd name="T6" fmla="*/ 2933307 w 1437086"/>
              <a:gd name="T7" fmla="*/ 576262 h 619125"/>
              <a:gd name="T8" fmla="*/ 2178698 w 1437086"/>
              <a:gd name="T9" fmla="*/ 576262 h 619125"/>
              <a:gd name="T10" fmla="*/ 2986661 w 1437086"/>
              <a:gd name="T11" fmla="*/ 293754 h 619125"/>
              <a:gd name="T12" fmla="*/ 2182223 w 1437086"/>
              <a:gd name="T13" fmla="*/ 0 h 619125"/>
              <a:gd name="T14" fmla="*/ 1240514 w 1437086"/>
              <a:gd name="T15" fmla="*/ 0 h 619125"/>
              <a:gd name="T16" fmla="*/ 1999136 w 1437086"/>
              <a:gd name="T17" fmla="*/ 0 h 619125"/>
              <a:gd name="T18" fmla="*/ 2801606 w 1437086"/>
              <a:gd name="T19" fmla="*/ 293037 h 619125"/>
              <a:gd name="T20" fmla="*/ 1991593 w 1437086"/>
              <a:gd name="T21" fmla="*/ 576262 h 619125"/>
              <a:gd name="T22" fmla="*/ 1236984 w 1437086"/>
              <a:gd name="T23" fmla="*/ 576262 h 619125"/>
              <a:gd name="T24" fmla="*/ 2044944 w 1437086"/>
              <a:gd name="T25" fmla="*/ 293752 h 619125"/>
              <a:gd name="T26" fmla="*/ 1240514 w 1437086"/>
              <a:gd name="T27" fmla="*/ 0 h 619125"/>
              <a:gd name="T28" fmla="*/ 0 w 1437086"/>
              <a:gd name="T29" fmla="*/ 0 h 619125"/>
              <a:gd name="T30" fmla="*/ 1057414 w 1437086"/>
              <a:gd name="T31" fmla="*/ 0 h 619125"/>
              <a:gd name="T32" fmla="*/ 1859894 w 1437086"/>
              <a:gd name="T33" fmla="*/ 293036 h 619125"/>
              <a:gd name="T34" fmla="*/ 1049876 w 1437086"/>
              <a:gd name="T35" fmla="*/ 576262 h 619125"/>
              <a:gd name="T36" fmla="*/ 0 w 1437086"/>
              <a:gd name="T37" fmla="*/ 576262 h 619125"/>
              <a:gd name="T38" fmla="*/ 0 w 1437086"/>
              <a:gd name="T39" fmla="*/ 0 h 619125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1437086"/>
              <a:gd name="T61" fmla="*/ 0 h 619125"/>
              <a:gd name="T62" fmla="*/ 1437086 w 1437086"/>
              <a:gd name="T63" fmla="*/ 619125 h 619125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1437086" h="619125">
                <a:moveTo>
                  <a:pt x="837769" y="0"/>
                </a:moveTo>
                <a:lnTo>
                  <a:pt x="1129014" y="2"/>
                </a:lnTo>
                <a:lnTo>
                  <a:pt x="1437086" y="314833"/>
                </a:lnTo>
                <a:lnTo>
                  <a:pt x="1126115" y="619125"/>
                </a:lnTo>
                <a:lnTo>
                  <a:pt x="836416" y="619125"/>
                </a:lnTo>
                <a:lnTo>
                  <a:pt x="1146598" y="315604"/>
                </a:lnTo>
                <a:lnTo>
                  <a:pt x="837769" y="0"/>
                </a:lnTo>
                <a:close/>
                <a:moveTo>
                  <a:pt x="476241" y="0"/>
                </a:moveTo>
                <a:lnTo>
                  <a:pt x="767481" y="0"/>
                </a:lnTo>
                <a:lnTo>
                  <a:pt x="1075554" y="314833"/>
                </a:lnTo>
                <a:lnTo>
                  <a:pt x="764585" y="619125"/>
                </a:lnTo>
                <a:lnTo>
                  <a:pt x="474886" y="619125"/>
                </a:lnTo>
                <a:lnTo>
                  <a:pt x="785067" y="315602"/>
                </a:lnTo>
                <a:lnTo>
                  <a:pt x="476241" y="0"/>
                </a:lnTo>
                <a:close/>
                <a:moveTo>
                  <a:pt x="0" y="0"/>
                </a:moveTo>
                <a:lnTo>
                  <a:pt x="405948" y="0"/>
                </a:lnTo>
                <a:lnTo>
                  <a:pt x="714025" y="314832"/>
                </a:lnTo>
                <a:lnTo>
                  <a:pt x="403054" y="619125"/>
                </a:lnTo>
                <a:lnTo>
                  <a:pt x="0" y="61912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round/>
          </a:ln>
        </p:spPr>
        <p:txBody>
          <a:bodyPr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8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9" dur="2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4" grpId="0" animBg="1"/>
      <p:bldP spid="38916" grpId="0" bldLvl="0" animBg="1" autoUpdateAnimBg="0"/>
      <p:bldP spid="3891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WordArt 2"/>
          <p:cNvSpPr>
            <a:spLocks noChangeArrowheads="1" noChangeShapeType="1"/>
          </p:cNvSpPr>
          <p:nvPr/>
        </p:nvSpPr>
        <p:spPr bwMode="auto">
          <a:xfrm>
            <a:off x="1260475" y="1773238"/>
            <a:ext cx="5759450" cy="33115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PerspectiveBottomRight">
                <a:rot lat="0" lon="21239999" rev="0"/>
              </a:camera>
              <a:lightRig rig="legacyFlat1" dir="r"/>
            </a:scene3d>
            <a:sp3d extrusionH="430200" prstMaterial="legacyMatte">
              <a:extrusionClr>
                <a:srgbClr val="C0C0C0"/>
              </a:extrusionClr>
            </a:sp3d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ln w="9525">
                  <a:noFill/>
                  <a:round/>
                </a:ln>
                <a:gradFill rotWithShape="0">
                  <a:gsLst>
                    <a:gs pos="0">
                      <a:srgbClr val="DCEBF5"/>
                    </a:gs>
                    <a:gs pos="8000">
                      <a:srgbClr val="83A7C3"/>
                    </a:gs>
                    <a:gs pos="13000">
                      <a:srgbClr val="768FB9"/>
                    </a:gs>
                    <a:gs pos="21001">
                      <a:srgbClr val="83A7C3"/>
                    </a:gs>
                    <a:gs pos="52000">
                      <a:srgbClr val="FFFFFF"/>
                    </a:gs>
                    <a:gs pos="56000">
                      <a:srgbClr val="9C6563"/>
                    </a:gs>
                    <a:gs pos="58000">
                      <a:srgbClr val="80302D"/>
                    </a:gs>
                    <a:gs pos="71001">
                      <a:srgbClr val="C0524E"/>
                    </a:gs>
                    <a:gs pos="94000">
                      <a:srgbClr val="EBDAD4"/>
                    </a:gs>
                    <a:gs pos="100000">
                      <a:srgbClr val="55261C"/>
                    </a:gs>
                  </a:gsLst>
                  <a:lin ang="5400000" scaled="1"/>
                </a:gradFill>
                <a:latin typeface="Papyrus"/>
              </a:rPr>
              <a:t>Thank you !</a:t>
            </a:r>
            <a:endParaRPr lang="zh-CN" altLang="en-US" sz="3600" b="1">
              <a:ln w="9525">
                <a:noFill/>
                <a:round/>
              </a:ln>
              <a:gradFill rotWithShape="0">
                <a:gsLst>
                  <a:gs pos="0">
                    <a:srgbClr val="DCEBF5"/>
                  </a:gs>
                  <a:gs pos="8000">
                    <a:srgbClr val="83A7C3"/>
                  </a:gs>
                  <a:gs pos="13000">
                    <a:srgbClr val="768FB9"/>
                  </a:gs>
                  <a:gs pos="21001">
                    <a:srgbClr val="83A7C3"/>
                  </a:gs>
                  <a:gs pos="52000">
                    <a:srgbClr val="FFFFFF"/>
                  </a:gs>
                  <a:gs pos="56000">
                    <a:srgbClr val="9C6563"/>
                  </a:gs>
                  <a:gs pos="58000">
                    <a:srgbClr val="80302D"/>
                  </a:gs>
                  <a:gs pos="71001">
                    <a:srgbClr val="C0524E"/>
                  </a:gs>
                  <a:gs pos="94000">
                    <a:srgbClr val="EBDAD4"/>
                  </a:gs>
                  <a:gs pos="100000">
                    <a:srgbClr val="55261C"/>
                  </a:gs>
                </a:gsLst>
                <a:lin ang="5400000" scaled="1"/>
              </a:gradFill>
              <a:latin typeface="Papyru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3993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WordArt 2"/>
          <p:cNvSpPr>
            <a:spLocks noChangeArrowheads="1" noChangeShapeType="1"/>
          </p:cNvSpPr>
          <p:nvPr/>
        </p:nvSpPr>
        <p:spPr bwMode="auto">
          <a:xfrm>
            <a:off x="611188" y="404813"/>
            <a:ext cx="2087562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006600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3500000" sx="125000" sy="125000" rotWithShape="0">
                    <a:srgbClr val="C7DFD3">
                      <a:alpha val="75000"/>
                    </a:srgbClr>
                  </a:outerShdw>
                </a:effectLst>
                <a:latin typeface="Papyrus"/>
              </a:rPr>
              <a:t>Words!</a:t>
            </a:r>
            <a:endParaRPr lang="zh-CN" altLang="en-US" sz="3600" b="1" kern="10">
              <a:ln w="9525">
                <a:solidFill>
                  <a:srgbClr val="006600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107763" dir="13500000" sx="125000" sy="125000" rotWithShape="0">
                  <a:srgbClr val="C7DFD3">
                    <a:alpha val="75000"/>
                  </a:srgbClr>
                </a:outerShdw>
              </a:effectLst>
              <a:latin typeface="Papyrus"/>
            </a:endParaRPr>
          </a:p>
        </p:txBody>
      </p:sp>
      <p:sp>
        <p:nvSpPr>
          <p:cNvPr id="21507" name="WordArt 3" descr="weave"/>
          <p:cNvSpPr>
            <a:spLocks noChangeArrowheads="1" noChangeShapeType="1"/>
          </p:cNvSpPr>
          <p:nvPr/>
        </p:nvSpPr>
        <p:spPr bwMode="auto">
          <a:xfrm>
            <a:off x="396875" y="2422525"/>
            <a:ext cx="3600450" cy="2208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ln w="9525" cmpd="sng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Times New Roman" panose="02020603050405020304"/>
                <a:cs typeface="Times New Roman" panose="02020603050405020304"/>
              </a:rPr>
              <a:t>laugh</a:t>
            </a:r>
            <a:endParaRPr lang="zh-CN" altLang="en-US" sz="3600" b="1">
              <a:ln w="9525" cmpd="sng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latin typeface="Times New Roman" panose="02020603050405020304"/>
              <a:cs typeface="Times New Roman" panose="02020603050405020304"/>
            </a:endParaRPr>
          </a:p>
        </p:txBody>
      </p:sp>
      <p:pic>
        <p:nvPicPr>
          <p:cNvPr id="2150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7900" y="1270000"/>
            <a:ext cx="3630613" cy="3887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5536" y="1099639"/>
            <a:ext cx="8291513" cy="793750"/>
          </a:xfrm>
        </p:spPr>
        <p:txBody>
          <a:bodyPr/>
          <a:lstStyle/>
          <a:p>
            <a:pPr eaLnBrk="1" hangingPunct="1"/>
            <a:r>
              <a:rPr lang="zh-CN" altLang="en-US" sz="5400" dirty="0" smtClean="0">
                <a:latin typeface="Times New Roman" panose="02020603050405020304" pitchFamily="18" charset="0"/>
              </a:rPr>
              <a:t>laugh   大笑</a:t>
            </a:r>
            <a:endParaRPr lang="zh-CN" altLang="en-US" sz="5400" dirty="0" smtClean="0">
              <a:latin typeface="Times New Roman" panose="02020603050405020304" pitchFamily="18" charset="0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23527" y="2456656"/>
            <a:ext cx="4392935" cy="201612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eg: We laughed a lot.</a:t>
            </a:r>
            <a:endParaRPr lang="zh-CN" altLang="en-US" sz="32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defRPr/>
            </a:pPr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我们经常笑。</a:t>
            </a:r>
            <a:endParaRPr lang="zh-CN" altLang="en-US" sz="32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defRPr/>
            </a:pPr>
            <a:endParaRPr lang="zh-CN" altLang="en-US" sz="32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60032" y="1988840"/>
            <a:ext cx="3843536" cy="27230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 bldLvl="0" autoUpdateAnimBg="0"/>
      <p:bldP spid="22531" grpId="0" autoUpdateAnimBg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WordArt 2" descr="weave"/>
          <p:cNvSpPr>
            <a:spLocks noChangeArrowheads="1" noChangeShapeType="1"/>
          </p:cNvSpPr>
          <p:nvPr/>
        </p:nvSpPr>
        <p:spPr bwMode="auto">
          <a:xfrm>
            <a:off x="539750" y="2420938"/>
            <a:ext cx="3025775" cy="22082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ln w="9525" cap="flat" cmpd="sng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Times New Roman" panose="02020603050405020304"/>
                <a:cs typeface="Times New Roman" panose="02020603050405020304"/>
              </a:rPr>
              <a:t>wear</a:t>
            </a:r>
            <a:endParaRPr lang="zh-CN" altLang="en-US" sz="3600" b="1">
              <a:ln w="9525" cap="flat" cmpd="sng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latin typeface="Times New Roman" panose="02020603050405020304"/>
              <a:cs typeface="Times New Roman" panose="02020603050405020304"/>
            </a:endParaRPr>
          </a:p>
        </p:txBody>
      </p:sp>
      <p:sp>
        <p:nvSpPr>
          <p:cNvPr id="23555" name="WordArt 3"/>
          <p:cNvSpPr>
            <a:spLocks noChangeArrowheads="1" noChangeShapeType="1"/>
          </p:cNvSpPr>
          <p:nvPr/>
        </p:nvSpPr>
        <p:spPr bwMode="auto">
          <a:xfrm>
            <a:off x="611188" y="404813"/>
            <a:ext cx="2087562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006600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3500000" sx="125000" sy="125000" rotWithShape="0">
                    <a:srgbClr val="C7DFD3">
                      <a:alpha val="75000"/>
                    </a:srgbClr>
                  </a:outerShdw>
                </a:effectLst>
                <a:latin typeface="Papyrus"/>
              </a:rPr>
              <a:t>Words!</a:t>
            </a:r>
            <a:endParaRPr lang="zh-CN" altLang="en-US" sz="3600" b="1" kern="10">
              <a:ln w="9525">
                <a:solidFill>
                  <a:srgbClr val="006600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107763" dir="13500000" sx="125000" sy="125000" rotWithShape="0">
                  <a:srgbClr val="C7DFD3">
                    <a:alpha val="75000"/>
                  </a:srgbClr>
                </a:outerShdw>
              </a:effectLst>
              <a:latin typeface="Papyrus"/>
            </a:endParaRPr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645025" y="1701800"/>
            <a:ext cx="4449763" cy="409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96875" y="1268760"/>
            <a:ext cx="4392613" cy="795337"/>
          </a:xfrm>
        </p:spPr>
        <p:txBody>
          <a:bodyPr/>
          <a:lstStyle/>
          <a:p>
            <a:pPr eaLnBrk="1" hangingPunct="1"/>
            <a:r>
              <a:rPr lang="zh-CN" altLang="en-US" sz="5400" dirty="0" smtClean="0">
                <a:latin typeface="Times New Roman" panose="02020603050405020304" pitchFamily="18" charset="0"/>
              </a:rPr>
              <a:t>wear   穿</a:t>
            </a:r>
            <a:endParaRPr lang="zh-CN" altLang="en-US" sz="5400" dirty="0" smtClean="0">
              <a:latin typeface="Times New Roman" panose="02020603050405020304" pitchFamily="18" charset="0"/>
            </a:endParaRP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23528" y="2564904"/>
            <a:ext cx="4070350" cy="2066925"/>
          </a:xfrm>
        </p:spPr>
        <p:txBody>
          <a:bodyPr/>
          <a:lstStyle/>
          <a:p>
            <a:pPr eaLnBrk="1" hangingPunct="1">
              <a:lnSpc>
                <a:spcPct val="10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eg: She likes wearing in red.</a:t>
            </a:r>
            <a:endParaRPr lang="zh-CN" altLang="en-US" sz="32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她喜欢穿红色衣服。</a:t>
            </a:r>
            <a:endParaRPr lang="zh-CN" altLang="en-US" sz="32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4789488" y="1774825"/>
            <a:ext cx="3960812" cy="4175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2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20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 bldLvl="0" autoUpdateAnimBg="0"/>
      <p:bldP spid="24579" grpId="0" autoUpdateAnimBg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WordArt 2"/>
          <p:cNvSpPr>
            <a:spLocks noChangeArrowheads="1" noChangeShapeType="1"/>
          </p:cNvSpPr>
          <p:nvPr/>
        </p:nvSpPr>
        <p:spPr bwMode="auto">
          <a:xfrm>
            <a:off x="611188" y="620713"/>
            <a:ext cx="2087562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006600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3500000" sx="125000" sy="125000" rotWithShape="0">
                    <a:srgbClr val="C7DFD3">
                      <a:alpha val="75000"/>
                    </a:srgbClr>
                  </a:outerShdw>
                </a:effectLst>
                <a:latin typeface="Papyrus"/>
              </a:rPr>
              <a:t>Words!</a:t>
            </a:r>
            <a:endParaRPr lang="zh-CN" altLang="en-US" sz="3600" b="1" kern="10">
              <a:ln w="9525">
                <a:solidFill>
                  <a:srgbClr val="006600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107763" dir="13500000" sx="125000" sy="125000" rotWithShape="0">
                  <a:srgbClr val="C7DFD3">
                    <a:alpha val="75000"/>
                  </a:srgbClr>
                </a:outerShdw>
              </a:effectLst>
              <a:latin typeface="Papyrus"/>
            </a:endParaRPr>
          </a:p>
        </p:txBody>
      </p:sp>
      <p:sp>
        <p:nvSpPr>
          <p:cNvPr id="25603" name="WordArt 3" descr="weave"/>
          <p:cNvSpPr>
            <a:spLocks noChangeArrowheads="1" noChangeShapeType="1"/>
          </p:cNvSpPr>
          <p:nvPr/>
        </p:nvSpPr>
        <p:spPr bwMode="auto">
          <a:xfrm>
            <a:off x="395288" y="2278063"/>
            <a:ext cx="3455987" cy="22082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ln w="9525" cap="flat" cmpd="sng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Times New Roman" panose="02020603050405020304"/>
                <a:cs typeface="Times New Roman" panose="02020603050405020304"/>
              </a:rPr>
              <a:t>coat</a:t>
            </a:r>
            <a:endParaRPr lang="zh-CN" altLang="en-US" sz="3600" b="1">
              <a:ln w="9525" cap="flat" cmpd="sng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latin typeface="Times New Roman" panose="02020603050405020304"/>
              <a:cs typeface="Times New Roman" panose="02020603050405020304"/>
            </a:endParaRPr>
          </a:p>
        </p:txBody>
      </p:sp>
      <p:pic>
        <p:nvPicPr>
          <p:cNvPr id="25604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4572000" y="1844675"/>
            <a:ext cx="4352925" cy="356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70" decel="100000"/>
                                        <p:tgtEl>
                                          <p:spTgt spid="2560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770" decel="100000"/>
                                        <p:tgtEl>
                                          <p:spTgt spid="25603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8" dur="77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0" dur="770" fill="hold"/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56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6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67544" y="1231106"/>
            <a:ext cx="8291513" cy="795338"/>
          </a:xfrm>
        </p:spPr>
        <p:txBody>
          <a:bodyPr/>
          <a:lstStyle/>
          <a:p>
            <a:pPr eaLnBrk="1" hangingPunct="1"/>
            <a:r>
              <a:rPr lang="zh-CN" altLang="en-US" sz="5400" dirty="0" smtClean="0">
                <a:latin typeface="Arial" panose="020B0604020202020204" pitchFamily="34" charset="0"/>
                <a:cs typeface="Arial" panose="020B0604020202020204" pitchFamily="34" charset="0"/>
              </a:rPr>
              <a:t>coat  外套</a:t>
            </a:r>
            <a:endParaRPr lang="zh-CN" altLang="en-US" sz="5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323528" y="2492896"/>
            <a:ext cx="4394200" cy="2447925"/>
          </a:xfrm>
        </p:spPr>
        <p:txBody>
          <a:bodyPr/>
          <a:lstStyle/>
          <a:p>
            <a:pPr eaLnBrk="1" hangingPunct="1"/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eg: The dog wears a coat.</a:t>
            </a:r>
            <a:endParaRPr lang="zh-CN" altLang="en-US" sz="32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eaLnBrk="1" hangingPunct="1"/>
            <a:r>
              <a:rPr lang="zh-CN" altLang="en-US" sz="32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这条狗穿了一件外套。</a:t>
            </a:r>
            <a:endParaRPr lang="zh-CN" altLang="en-US" sz="3200" dirty="0" smtClean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4860032" y="1988840"/>
            <a:ext cx="3857625" cy="443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ldLvl="0" autoUpdateAnimBg="0"/>
      <p:bldP spid="26627" grpId="0" autoUpdateAnimBg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WordArt 2"/>
          <p:cNvSpPr>
            <a:spLocks noChangeArrowheads="1" noChangeShapeType="1"/>
          </p:cNvSpPr>
          <p:nvPr/>
        </p:nvSpPr>
        <p:spPr bwMode="auto">
          <a:xfrm>
            <a:off x="611188" y="404813"/>
            <a:ext cx="2087562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9525">
                  <a:solidFill>
                    <a:srgbClr val="006600"/>
                  </a:solidFill>
                  <a:round/>
                </a:ln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3500000" sx="125000" sy="125000" rotWithShape="0">
                    <a:srgbClr val="C7DFD3">
                      <a:alpha val="75000"/>
                    </a:srgbClr>
                  </a:outerShdw>
                </a:effectLst>
                <a:latin typeface="Papyrus"/>
              </a:rPr>
              <a:t>Words!</a:t>
            </a:r>
            <a:endParaRPr lang="zh-CN" altLang="en-US" sz="3600" b="1" kern="10">
              <a:ln w="9525">
                <a:solidFill>
                  <a:srgbClr val="006600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21001">
                    <a:srgbClr val="0819FB"/>
                  </a:gs>
                  <a:gs pos="35001">
                    <a:srgbClr val="1A8D48"/>
                  </a:gs>
                  <a:gs pos="52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107763" dir="13500000" sx="125000" sy="125000" rotWithShape="0">
                  <a:srgbClr val="C7DFD3">
                    <a:alpha val="75000"/>
                  </a:srgbClr>
                </a:outerShdw>
              </a:effectLst>
              <a:latin typeface="Papyrus"/>
            </a:endParaRPr>
          </a:p>
        </p:txBody>
      </p:sp>
      <p:sp>
        <p:nvSpPr>
          <p:cNvPr id="27651" name="WordArt 3" descr="weave"/>
          <p:cNvSpPr>
            <a:spLocks noChangeArrowheads="1" noChangeShapeType="1"/>
          </p:cNvSpPr>
          <p:nvPr/>
        </p:nvSpPr>
        <p:spPr bwMode="auto">
          <a:xfrm>
            <a:off x="323850" y="2422525"/>
            <a:ext cx="3600450" cy="22082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Flat1" dir="r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sz="3600" b="1">
                <a:ln w="9525" cmpd="sng">
                  <a:round/>
                </a:ln>
                <a:blipFill dpi="0" rotWithShape="0">
                  <a:blip r:embed="rId1"/>
                  <a:srcRect/>
                  <a:tile tx="0" ty="0" sx="100000" sy="100000" flip="none" algn="tl"/>
                </a:blipFill>
                <a:latin typeface="Times New Roman" panose="02020603050405020304"/>
                <a:cs typeface="Times New Roman" panose="02020603050405020304"/>
              </a:rPr>
              <a:t>skirt</a:t>
            </a:r>
            <a:endParaRPr lang="zh-CN" altLang="en-US" sz="3600" b="1">
              <a:ln w="9525" cmpd="sng">
                <a:round/>
              </a:ln>
              <a:blipFill dpi="0" rotWithShape="0">
                <a:blip r:embed="rId1"/>
                <a:srcRect/>
                <a:tile tx="0" ty="0" sx="100000" sy="100000" flip="none" algn="tl"/>
              </a:blipFill>
              <a:latin typeface="Times New Roman" panose="02020603050405020304"/>
              <a:cs typeface="Times New Roman" panose="02020603050405020304"/>
            </a:endParaRPr>
          </a:p>
        </p:txBody>
      </p:sp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60925" y="1773238"/>
            <a:ext cx="3970338" cy="397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76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1" dur="20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 animBg="1"/>
    </p:bldLst>
  </p:timing>
</p:sld>
</file>

<file path=ppt/tags/tag1.xml><?xml version="1.0" encoding="utf-8"?>
<p:tagLst xmlns:p="http://schemas.openxmlformats.org/presentationml/2006/main">
  <p:tag name="KSO_WPP_MARK_KEY" val="d15b08ee-4e38-47aa-b341-e3e8ad364deb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A000120150303A02PWBG 1">
      <a:dk1>
        <a:srgbClr val="5F5F5F"/>
      </a:dk1>
      <a:lt1>
        <a:srgbClr val="FFFFFF"/>
      </a:lt1>
      <a:dk2>
        <a:srgbClr val="5F5F5F"/>
      </a:dk2>
      <a:lt2>
        <a:srgbClr val="FFFFFF"/>
      </a:lt2>
      <a:accent1>
        <a:srgbClr val="76AA30"/>
      </a:accent1>
      <a:accent2>
        <a:srgbClr val="BED15D"/>
      </a:accent2>
      <a:accent3>
        <a:srgbClr val="FFFFFF"/>
      </a:accent3>
      <a:accent4>
        <a:srgbClr val="505050"/>
      </a:accent4>
      <a:accent5>
        <a:srgbClr val="BDD2AD"/>
      </a:accent5>
      <a:accent6>
        <a:srgbClr val="ACBD53"/>
      </a:accent6>
      <a:hlink>
        <a:srgbClr val="0070C0"/>
      </a:hlink>
      <a:folHlink>
        <a:srgbClr val="7F7F7F"/>
      </a:folHlink>
    </a:clrScheme>
    <a:fontScheme name="A000120150303A02PWBG">
      <a:majorFont>
        <a:latin typeface="Tempus Sans ITC"/>
        <a:ea typeface="幼圆"/>
        <a:cs typeface=""/>
      </a:majorFont>
      <a:minorFont>
        <a:latin typeface="Calibri"/>
        <a:ea typeface="幼圆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A000120150303A02PWBG 1">
        <a:dk1>
          <a:srgbClr val="5F5F5F"/>
        </a:dk1>
        <a:lt1>
          <a:srgbClr val="FFFFFF"/>
        </a:lt1>
        <a:dk2>
          <a:srgbClr val="5F5F5F"/>
        </a:dk2>
        <a:lt2>
          <a:srgbClr val="FFFFFF"/>
        </a:lt2>
        <a:accent1>
          <a:srgbClr val="76AA30"/>
        </a:accent1>
        <a:accent2>
          <a:srgbClr val="BED15D"/>
        </a:accent2>
        <a:accent3>
          <a:srgbClr val="FFFFFF"/>
        </a:accent3>
        <a:accent4>
          <a:srgbClr val="505050"/>
        </a:accent4>
        <a:accent5>
          <a:srgbClr val="BDD2AD"/>
        </a:accent5>
        <a:accent6>
          <a:srgbClr val="ACBD53"/>
        </a:accent6>
        <a:hlink>
          <a:srgbClr val="0070C0"/>
        </a:hlink>
        <a:folHlink>
          <a:srgbClr val="7F7F7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739</Words>
  <Application>WPS 演示</Application>
  <PresentationFormat>全屏显示(4:3)</PresentationFormat>
  <Paragraphs>112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41" baseType="lpstr">
      <vt:lpstr>Arial</vt:lpstr>
      <vt:lpstr>宋体</vt:lpstr>
      <vt:lpstr>Wingdings</vt:lpstr>
      <vt:lpstr>Tempus Sans ITC</vt:lpstr>
      <vt:lpstr>Segoe Print</vt:lpstr>
      <vt:lpstr>幼圆</vt:lpstr>
      <vt:lpstr>Wingdings 2</vt:lpstr>
      <vt:lpstr>Wingdings</vt:lpstr>
      <vt:lpstr>Calibri</vt:lpstr>
      <vt:lpstr>Calibri</vt:lpstr>
      <vt:lpstr>Times New Roman</vt:lpstr>
      <vt:lpstr>华文彩云</vt:lpstr>
      <vt:lpstr>微软雅黑</vt:lpstr>
      <vt:lpstr>Papyrus</vt:lpstr>
      <vt:lpstr>Times New Roman</vt:lpstr>
      <vt:lpstr>Arial Unicode MS</vt:lpstr>
      <vt:lpstr>Constantia</vt:lpstr>
      <vt:lpstr>Comic Sans MS</vt:lpstr>
      <vt:lpstr>Arial</vt:lpstr>
      <vt:lpstr>第一PPT模板网-WWW.1PPT.COM</vt:lpstr>
      <vt:lpstr>Module 9</vt:lpstr>
      <vt:lpstr>PowerPoint 演示文稿</vt:lpstr>
      <vt:lpstr>PowerPoint 演示文稿</vt:lpstr>
      <vt:lpstr>laugh   大笑</vt:lpstr>
      <vt:lpstr>PowerPoint 演示文稿</vt:lpstr>
      <vt:lpstr>wear   穿</vt:lpstr>
      <vt:lpstr>PowerPoint 演示文稿</vt:lpstr>
      <vt:lpstr>coat  外套</vt:lpstr>
      <vt:lpstr>PowerPoint 演示文稿</vt:lpstr>
      <vt:lpstr>skirt   裙子</vt:lpstr>
      <vt:lpstr>PowerPoint 演示文稿</vt:lpstr>
      <vt:lpstr>letter  信封</vt:lpstr>
      <vt:lpstr>PowerPoint 演示文稿</vt:lpstr>
      <vt:lpstr>theatre   电影院，戏院</vt:lpstr>
      <vt:lpstr>PowerPoint 演示文稿</vt:lpstr>
      <vt:lpstr>restaurant   餐馆</vt:lpstr>
      <vt:lpstr>Let's Read !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9</dc:title>
  <dc:creator>第一PPT模板网-WWW.1PPT.COM</dc:creator>
  <cp:lastModifiedBy>小树</cp:lastModifiedBy>
  <cp:revision>4</cp:revision>
  <dcterms:created xsi:type="dcterms:W3CDTF">2015-04-03T09:12:00Z</dcterms:created>
  <dcterms:modified xsi:type="dcterms:W3CDTF">2023-02-17T05:13:52Z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8FEA581DCD8A40379D4F031F9D63B4EB</vt:lpwstr>
  </property>
</Properties>
</file>