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16"/>
  </p:handoutMasterIdLst>
  <p:sldIdLst>
    <p:sldId id="256" r:id="rId4"/>
    <p:sldId id="263" r:id="rId6"/>
    <p:sldId id="259" r:id="rId7"/>
    <p:sldId id="332" r:id="rId8"/>
    <p:sldId id="335" r:id="rId9"/>
    <p:sldId id="329" r:id="rId10"/>
    <p:sldId id="304" r:id="rId11"/>
    <p:sldId id="257" r:id="rId12"/>
    <p:sldId id="331" r:id="rId13"/>
    <p:sldId id="366" r:id="rId14"/>
    <p:sldId id="285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2870" userDrawn="1">
          <p15:clr>
            <a:srgbClr val="A4A3A4"/>
          </p15:clr>
        </p15:guide>
        <p15:guide id="3" pos="28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5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414" y="-96"/>
      </p:cViewPr>
      <p:guideLst>
        <p:guide orient="horz" pos="2185"/>
        <p:guide pos="2870"/>
        <p:guide pos="287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20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61404-2519-4DC9-BBD8-17C43C045A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4C96CA-3BC8-409A-9576-159AA67D26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r>
              <a:rPr lang="zh-CN" altLang="en-US" strike="noStrike" noProof="1"/>
              <a:t> 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CAC57F2B-A0AA-4B82-82CE-4157BD8C1DF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r>
              <a:rPr lang="zh-CN" altLang="en-US" strike="noStrike" noProof="1"/>
              <a:t> 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932D180B-0194-4640-ACC1-948443AFCE5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 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 </a:t>
            </a:r>
            <a:endParaRPr lang="zh-CN" altLang="en-US" strike="noStrike" noProof="1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r>
              <a:rPr lang="zh-CN" altLang="en-US" sz="1200"/>
              <a:t>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 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 </a:t>
            </a:r>
            <a:endParaRPr lang="zh-CN" altLang="en-US" strike="noStrike" noProof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614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r>
              <a:rPr lang="zh-CN" altLang="en-US" sz="1200"/>
              <a:t>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 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 </a:t>
            </a:r>
            <a:endParaRPr lang="zh-CN" altLang="en-US" strike="noStrike" noProof="1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r>
              <a:rPr lang="zh-CN" altLang="en-US" sz="1200"/>
              <a:t>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r>
              <a:rPr lang="zh-CN" altLang="en-US" sz="1200"/>
              <a:t>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r>
              <a:rPr lang="zh-CN" altLang="en-US" sz="1200"/>
              <a:t>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r>
              <a:rPr lang="zh-CN" altLang="en-US" sz="1200"/>
              <a:t> 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5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 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 </a:t>
            </a:r>
            <a:endParaRPr lang="zh-CN" altLang="en-US" strike="noStrike" noProof="1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r>
              <a:rPr lang="zh-CN" altLang="en-US" sz="1200"/>
              <a:t> </a:t>
            </a:r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E46DAC22-27C5-49D6-82DC-5F3C6752BB6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DAD5CE43-7FB6-4705-B165-51969E8BB442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tags" Target="../tags/tag19.xml"/><Relationship Id="rId3" Type="http://schemas.openxmlformats.org/officeDocument/2006/relationships/image" Target="../media/image21.png"/><Relationship Id="rId2" Type="http://schemas.openxmlformats.org/officeDocument/2006/relationships/tags" Target="../tags/tag18.xml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tags" Target="../tags/tag6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5.png"/><Relationship Id="rId4" Type="http://schemas.openxmlformats.org/officeDocument/2006/relationships/tags" Target="../tags/tag8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17.xml"/><Relationship Id="rId4" Type="http://schemas.openxmlformats.org/officeDocument/2006/relationships/image" Target="../media/image21.png"/><Relationship Id="rId3" Type="http://schemas.openxmlformats.org/officeDocument/2006/relationships/tags" Target="../tags/tag16.xml"/><Relationship Id="rId2" Type="http://schemas.openxmlformats.org/officeDocument/2006/relationships/image" Target="../media/image20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4"/>
          <p:cNvGrpSpPr>
            <a:grpSpLocks noChangeAspect="1"/>
          </p:cNvGrpSpPr>
          <p:nvPr/>
        </p:nvGrpSpPr>
        <p:grpSpPr>
          <a:xfrm>
            <a:off x="5602290" y="3763967"/>
            <a:ext cx="1012825" cy="1012825"/>
            <a:chOff x="3460" y="2322"/>
            <a:chExt cx="764" cy="765"/>
          </a:xfrm>
        </p:grpSpPr>
        <p:sp>
          <p:nvSpPr>
            <p:cNvPr id="3075" name="Freeform 5"/>
            <p:cNvSpPr>
              <a:spLocks noEditPoints="1"/>
            </p:cNvSpPr>
            <p:nvPr/>
          </p:nvSpPr>
          <p:spPr>
            <a:xfrm>
              <a:off x="3460" y="2322"/>
              <a:ext cx="764" cy="765"/>
            </a:xfrm>
            <a:custGeom>
              <a:avLst/>
              <a:gdLst/>
              <a:ahLst/>
              <a:cxnLst>
                <a:cxn ang="0">
                  <a:pos x="382" y="0"/>
                </a:cxn>
                <a:cxn ang="0">
                  <a:pos x="764" y="382"/>
                </a:cxn>
                <a:cxn ang="0">
                  <a:pos x="382" y="765"/>
                </a:cxn>
                <a:cxn ang="0">
                  <a:pos x="0" y="382"/>
                </a:cxn>
                <a:cxn ang="0">
                  <a:pos x="382" y="0"/>
                </a:cxn>
                <a:cxn ang="0">
                  <a:pos x="382" y="52"/>
                </a:cxn>
                <a:cxn ang="0">
                  <a:pos x="711" y="382"/>
                </a:cxn>
                <a:cxn ang="0">
                  <a:pos x="382" y="712"/>
                </a:cxn>
                <a:cxn ang="0">
                  <a:pos x="52" y="382"/>
                </a:cxn>
                <a:cxn ang="0">
                  <a:pos x="382" y="52"/>
                </a:cxn>
                <a:cxn ang="0">
                  <a:pos x="382" y="31"/>
                </a:cxn>
                <a:cxn ang="0">
                  <a:pos x="733" y="382"/>
                </a:cxn>
                <a:cxn ang="0">
                  <a:pos x="382" y="734"/>
                </a:cxn>
                <a:cxn ang="0">
                  <a:pos x="30" y="382"/>
                </a:cxn>
                <a:cxn ang="0">
                  <a:pos x="382" y="31"/>
                </a:cxn>
              </a:cxnLst>
              <a:rect l="0" t="0" r="0" b="0"/>
              <a:pathLst>
                <a:path w="2046" h="2046">
                  <a:moveTo>
                    <a:pt x="1023" y="0"/>
                  </a:moveTo>
                  <a:cubicBezTo>
                    <a:pt x="1588" y="0"/>
                    <a:pt x="2046" y="458"/>
                    <a:pt x="2046" y="1023"/>
                  </a:cubicBezTo>
                  <a:cubicBezTo>
                    <a:pt x="2046" y="1588"/>
                    <a:pt x="1588" y="2046"/>
                    <a:pt x="1023" y="2046"/>
                  </a:cubicBezTo>
                  <a:cubicBezTo>
                    <a:pt x="458" y="2046"/>
                    <a:pt x="0" y="1588"/>
                    <a:pt x="0" y="1023"/>
                  </a:cubicBezTo>
                  <a:cubicBezTo>
                    <a:pt x="0" y="458"/>
                    <a:pt x="458" y="0"/>
                    <a:pt x="1023" y="0"/>
                  </a:cubicBezTo>
                  <a:close/>
                  <a:moveTo>
                    <a:pt x="1023" y="141"/>
                  </a:moveTo>
                  <a:cubicBezTo>
                    <a:pt x="1510" y="141"/>
                    <a:pt x="1905" y="536"/>
                    <a:pt x="1905" y="1023"/>
                  </a:cubicBezTo>
                  <a:cubicBezTo>
                    <a:pt x="1905" y="1510"/>
                    <a:pt x="1510" y="1905"/>
                    <a:pt x="1023" y="1905"/>
                  </a:cubicBezTo>
                  <a:cubicBezTo>
                    <a:pt x="536" y="1905"/>
                    <a:pt x="141" y="1510"/>
                    <a:pt x="141" y="1023"/>
                  </a:cubicBezTo>
                  <a:cubicBezTo>
                    <a:pt x="141" y="536"/>
                    <a:pt x="536" y="141"/>
                    <a:pt x="1023" y="141"/>
                  </a:cubicBezTo>
                  <a:close/>
                  <a:moveTo>
                    <a:pt x="1023" y="83"/>
                  </a:moveTo>
                  <a:cubicBezTo>
                    <a:pt x="1543" y="83"/>
                    <a:pt x="1964" y="504"/>
                    <a:pt x="1964" y="1023"/>
                  </a:cubicBezTo>
                  <a:cubicBezTo>
                    <a:pt x="1964" y="1543"/>
                    <a:pt x="1543" y="1964"/>
                    <a:pt x="1023" y="1964"/>
                  </a:cubicBezTo>
                  <a:cubicBezTo>
                    <a:pt x="504" y="1964"/>
                    <a:pt x="83" y="1543"/>
                    <a:pt x="83" y="1023"/>
                  </a:cubicBezTo>
                  <a:cubicBezTo>
                    <a:pt x="83" y="504"/>
                    <a:pt x="504" y="83"/>
                    <a:pt x="1023" y="83"/>
                  </a:cubicBezTo>
                  <a:close/>
                </a:path>
              </a:pathLst>
            </a:custGeom>
            <a:solidFill>
              <a:srgbClr val="E9696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" name="Freeform 6"/>
            <p:cNvSpPr>
              <a:spLocks noEditPoints="1"/>
            </p:cNvSpPr>
            <p:nvPr/>
          </p:nvSpPr>
          <p:spPr>
            <a:xfrm>
              <a:off x="3603" y="2530"/>
              <a:ext cx="510" cy="420"/>
            </a:xfrm>
            <a:custGeom>
              <a:avLst/>
              <a:gdLst/>
              <a:ahLst/>
              <a:cxnLst>
                <a:cxn ang="0">
                  <a:pos x="271" y="316"/>
                </a:cxn>
                <a:cxn ang="0">
                  <a:pos x="19" y="283"/>
                </a:cxn>
                <a:cxn ang="0">
                  <a:pos x="433" y="293"/>
                </a:cxn>
                <a:cxn ang="0">
                  <a:pos x="427" y="286"/>
                </a:cxn>
                <a:cxn ang="0">
                  <a:pos x="269" y="301"/>
                </a:cxn>
                <a:cxn ang="0">
                  <a:pos x="21" y="181"/>
                </a:cxn>
                <a:cxn ang="0">
                  <a:pos x="274" y="309"/>
                </a:cxn>
                <a:cxn ang="0">
                  <a:pos x="432" y="232"/>
                </a:cxn>
                <a:cxn ang="0">
                  <a:pos x="269" y="301"/>
                </a:cxn>
                <a:cxn ang="0">
                  <a:pos x="374" y="216"/>
                </a:cxn>
                <a:cxn ang="0">
                  <a:pos x="370" y="164"/>
                </a:cxn>
                <a:cxn ang="0">
                  <a:pos x="106" y="161"/>
                </a:cxn>
                <a:cxn ang="0">
                  <a:pos x="26" y="178"/>
                </a:cxn>
                <a:cxn ang="0">
                  <a:pos x="269" y="411"/>
                </a:cxn>
                <a:cxn ang="0">
                  <a:pos x="21" y="291"/>
                </a:cxn>
                <a:cxn ang="0">
                  <a:pos x="274" y="420"/>
                </a:cxn>
                <a:cxn ang="0">
                  <a:pos x="432" y="342"/>
                </a:cxn>
                <a:cxn ang="0">
                  <a:pos x="269" y="411"/>
                </a:cxn>
                <a:cxn ang="0">
                  <a:pos x="398" y="128"/>
                </a:cxn>
                <a:cxn ang="0">
                  <a:pos x="394" y="137"/>
                </a:cxn>
                <a:cxn ang="0">
                  <a:pos x="397" y="151"/>
                </a:cxn>
                <a:cxn ang="0">
                  <a:pos x="386" y="210"/>
                </a:cxn>
                <a:cxn ang="0">
                  <a:pos x="416" y="157"/>
                </a:cxn>
                <a:cxn ang="0">
                  <a:pos x="413" y="145"/>
                </a:cxn>
                <a:cxn ang="0">
                  <a:pos x="416" y="131"/>
                </a:cxn>
                <a:cxn ang="0">
                  <a:pos x="412" y="84"/>
                </a:cxn>
                <a:cxn ang="0">
                  <a:pos x="507" y="65"/>
                </a:cxn>
                <a:cxn ang="0">
                  <a:pos x="289" y="1"/>
                </a:cxn>
                <a:cxn ang="0">
                  <a:pos x="154" y="10"/>
                </a:cxn>
                <a:cxn ang="0">
                  <a:pos x="4" y="28"/>
                </a:cxn>
                <a:cxn ang="0">
                  <a:pos x="179" y="120"/>
                </a:cxn>
                <a:cxn ang="0">
                  <a:pos x="388" y="89"/>
                </a:cxn>
                <a:cxn ang="0">
                  <a:pos x="234" y="60"/>
                </a:cxn>
                <a:cxn ang="0">
                  <a:pos x="394" y="76"/>
                </a:cxn>
                <a:cxn ang="0">
                  <a:pos x="359" y="105"/>
                </a:cxn>
                <a:cxn ang="0">
                  <a:pos x="117" y="161"/>
                </a:cxn>
                <a:cxn ang="0">
                  <a:pos x="174" y="130"/>
                </a:cxn>
                <a:cxn ang="0">
                  <a:pos x="359" y="105"/>
                </a:cxn>
              </a:cxnLst>
              <a:rect l="0" t="0" r="0" b="0"/>
              <a:pathLst>
                <a:path w="1364" h="1123">
                  <a:moveTo>
                    <a:pt x="717" y="953"/>
                  </a:moveTo>
                  <a:cubicBezTo>
                    <a:pt x="707" y="917"/>
                    <a:pt x="707" y="881"/>
                    <a:pt x="725" y="847"/>
                  </a:cubicBezTo>
                  <a:lnTo>
                    <a:pt x="54" y="632"/>
                  </a:lnTo>
                  <a:cubicBezTo>
                    <a:pt x="28" y="665"/>
                    <a:pt x="21" y="710"/>
                    <a:pt x="51" y="757"/>
                  </a:cubicBezTo>
                  <a:lnTo>
                    <a:pt x="730" y="975"/>
                  </a:lnTo>
                  <a:lnTo>
                    <a:pt x="1159" y="786"/>
                  </a:lnTo>
                  <a:cubicBezTo>
                    <a:pt x="1170" y="781"/>
                    <a:pt x="1169" y="773"/>
                    <a:pt x="1155" y="768"/>
                  </a:cubicBezTo>
                  <a:lnTo>
                    <a:pt x="1143" y="765"/>
                  </a:lnTo>
                  <a:lnTo>
                    <a:pt x="717" y="953"/>
                  </a:lnTo>
                  <a:close/>
                  <a:moveTo>
                    <a:pt x="720" y="805"/>
                  </a:moveTo>
                  <a:cubicBezTo>
                    <a:pt x="710" y="770"/>
                    <a:pt x="710" y="734"/>
                    <a:pt x="729" y="700"/>
                  </a:cubicBezTo>
                  <a:lnTo>
                    <a:pt x="57" y="484"/>
                  </a:lnTo>
                  <a:cubicBezTo>
                    <a:pt x="31" y="518"/>
                    <a:pt x="24" y="563"/>
                    <a:pt x="55" y="610"/>
                  </a:cubicBezTo>
                  <a:lnTo>
                    <a:pt x="733" y="828"/>
                  </a:lnTo>
                  <a:lnTo>
                    <a:pt x="1162" y="639"/>
                  </a:lnTo>
                  <a:cubicBezTo>
                    <a:pt x="1174" y="633"/>
                    <a:pt x="1172" y="626"/>
                    <a:pt x="1158" y="621"/>
                  </a:cubicBezTo>
                  <a:lnTo>
                    <a:pt x="1146" y="617"/>
                  </a:lnTo>
                  <a:lnTo>
                    <a:pt x="720" y="805"/>
                  </a:lnTo>
                  <a:close/>
                  <a:moveTo>
                    <a:pt x="742" y="694"/>
                  </a:moveTo>
                  <a:lnTo>
                    <a:pt x="1001" y="579"/>
                  </a:lnTo>
                  <a:lnTo>
                    <a:pt x="1021" y="451"/>
                  </a:lnTo>
                  <a:lnTo>
                    <a:pt x="990" y="441"/>
                  </a:lnTo>
                  <a:cubicBezTo>
                    <a:pt x="976" y="548"/>
                    <a:pt x="711" y="556"/>
                    <a:pt x="638" y="556"/>
                  </a:cubicBezTo>
                  <a:cubicBezTo>
                    <a:pt x="562" y="556"/>
                    <a:pt x="284" y="548"/>
                    <a:pt x="284" y="432"/>
                  </a:cubicBezTo>
                  <a:lnTo>
                    <a:pt x="284" y="384"/>
                  </a:lnTo>
                  <a:lnTo>
                    <a:pt x="71" y="478"/>
                  </a:lnTo>
                  <a:lnTo>
                    <a:pt x="742" y="694"/>
                  </a:lnTo>
                  <a:close/>
                  <a:moveTo>
                    <a:pt x="720" y="1101"/>
                  </a:moveTo>
                  <a:cubicBezTo>
                    <a:pt x="710" y="1066"/>
                    <a:pt x="710" y="1030"/>
                    <a:pt x="728" y="995"/>
                  </a:cubicBezTo>
                  <a:lnTo>
                    <a:pt x="57" y="780"/>
                  </a:lnTo>
                  <a:cubicBezTo>
                    <a:pt x="31" y="814"/>
                    <a:pt x="24" y="858"/>
                    <a:pt x="54" y="906"/>
                  </a:cubicBezTo>
                  <a:lnTo>
                    <a:pt x="733" y="1123"/>
                  </a:lnTo>
                  <a:lnTo>
                    <a:pt x="1162" y="934"/>
                  </a:lnTo>
                  <a:cubicBezTo>
                    <a:pt x="1173" y="929"/>
                    <a:pt x="1171" y="921"/>
                    <a:pt x="1158" y="917"/>
                  </a:cubicBezTo>
                  <a:lnTo>
                    <a:pt x="1146" y="913"/>
                  </a:lnTo>
                  <a:lnTo>
                    <a:pt x="720" y="1101"/>
                  </a:lnTo>
                  <a:close/>
                  <a:moveTo>
                    <a:pt x="1067" y="219"/>
                  </a:moveTo>
                  <a:lnTo>
                    <a:pt x="1067" y="344"/>
                  </a:lnTo>
                  <a:cubicBezTo>
                    <a:pt x="1062" y="345"/>
                    <a:pt x="1058" y="348"/>
                    <a:pt x="1058" y="352"/>
                  </a:cubicBezTo>
                  <a:lnTo>
                    <a:pt x="1056" y="368"/>
                  </a:lnTo>
                  <a:cubicBezTo>
                    <a:pt x="1056" y="378"/>
                    <a:pt x="1065" y="382"/>
                    <a:pt x="1064" y="389"/>
                  </a:cubicBezTo>
                  <a:lnTo>
                    <a:pt x="1063" y="404"/>
                  </a:lnTo>
                  <a:cubicBezTo>
                    <a:pt x="1063" y="410"/>
                    <a:pt x="1057" y="415"/>
                    <a:pt x="1056" y="422"/>
                  </a:cubicBezTo>
                  <a:lnTo>
                    <a:pt x="1035" y="562"/>
                  </a:lnTo>
                  <a:cubicBezTo>
                    <a:pt x="1043" y="579"/>
                    <a:pt x="1127" y="579"/>
                    <a:pt x="1136" y="562"/>
                  </a:cubicBezTo>
                  <a:lnTo>
                    <a:pt x="1115" y="422"/>
                  </a:lnTo>
                  <a:cubicBezTo>
                    <a:pt x="1114" y="415"/>
                    <a:pt x="1108" y="410"/>
                    <a:pt x="1107" y="404"/>
                  </a:cubicBezTo>
                  <a:lnTo>
                    <a:pt x="1106" y="389"/>
                  </a:lnTo>
                  <a:cubicBezTo>
                    <a:pt x="1106" y="381"/>
                    <a:pt x="1115" y="379"/>
                    <a:pt x="1115" y="369"/>
                  </a:cubicBezTo>
                  <a:lnTo>
                    <a:pt x="1114" y="352"/>
                  </a:lnTo>
                  <a:cubicBezTo>
                    <a:pt x="1113" y="347"/>
                    <a:pt x="1109" y="344"/>
                    <a:pt x="1104" y="344"/>
                  </a:cubicBezTo>
                  <a:cubicBezTo>
                    <a:pt x="1104" y="218"/>
                    <a:pt x="1104" y="362"/>
                    <a:pt x="1104" y="226"/>
                  </a:cubicBezTo>
                  <a:lnTo>
                    <a:pt x="1356" y="183"/>
                  </a:lnTo>
                  <a:cubicBezTo>
                    <a:pt x="1362" y="182"/>
                    <a:pt x="1364" y="177"/>
                    <a:pt x="1356" y="174"/>
                  </a:cubicBezTo>
                  <a:cubicBezTo>
                    <a:pt x="1235" y="139"/>
                    <a:pt x="1125" y="107"/>
                    <a:pt x="1024" y="77"/>
                  </a:cubicBezTo>
                  <a:cubicBezTo>
                    <a:pt x="934" y="51"/>
                    <a:pt x="850" y="26"/>
                    <a:pt x="773" y="4"/>
                  </a:cubicBezTo>
                  <a:cubicBezTo>
                    <a:pt x="759" y="0"/>
                    <a:pt x="750" y="0"/>
                    <a:pt x="736" y="1"/>
                  </a:cubicBezTo>
                  <a:cubicBezTo>
                    <a:pt x="635" y="9"/>
                    <a:pt x="527" y="18"/>
                    <a:pt x="413" y="28"/>
                  </a:cubicBezTo>
                  <a:cubicBezTo>
                    <a:pt x="289" y="39"/>
                    <a:pt x="155" y="50"/>
                    <a:pt x="12" y="62"/>
                  </a:cubicBezTo>
                  <a:cubicBezTo>
                    <a:pt x="0" y="64"/>
                    <a:pt x="3" y="73"/>
                    <a:pt x="11" y="76"/>
                  </a:cubicBezTo>
                  <a:cubicBezTo>
                    <a:pt x="68" y="106"/>
                    <a:pt x="130" y="139"/>
                    <a:pt x="198" y="175"/>
                  </a:cubicBezTo>
                  <a:cubicBezTo>
                    <a:pt x="281" y="219"/>
                    <a:pt x="374" y="268"/>
                    <a:pt x="480" y="323"/>
                  </a:cubicBezTo>
                  <a:cubicBezTo>
                    <a:pt x="489" y="328"/>
                    <a:pt x="508" y="330"/>
                    <a:pt x="523" y="327"/>
                  </a:cubicBezTo>
                  <a:cubicBezTo>
                    <a:pt x="695" y="298"/>
                    <a:pt x="867" y="268"/>
                    <a:pt x="1039" y="238"/>
                  </a:cubicBezTo>
                  <a:cubicBezTo>
                    <a:pt x="1038" y="232"/>
                    <a:pt x="1036" y="229"/>
                    <a:pt x="1029" y="227"/>
                  </a:cubicBezTo>
                  <a:lnTo>
                    <a:pt x="628" y="161"/>
                  </a:lnTo>
                  <a:cubicBezTo>
                    <a:pt x="593" y="156"/>
                    <a:pt x="599" y="131"/>
                    <a:pt x="619" y="134"/>
                  </a:cubicBezTo>
                  <a:lnTo>
                    <a:pt x="1054" y="204"/>
                  </a:lnTo>
                  <a:cubicBezTo>
                    <a:pt x="1062" y="206"/>
                    <a:pt x="1066" y="211"/>
                    <a:pt x="1067" y="219"/>
                  </a:cubicBezTo>
                  <a:close/>
                  <a:moveTo>
                    <a:pt x="961" y="281"/>
                  </a:moveTo>
                  <a:lnTo>
                    <a:pt x="961" y="432"/>
                  </a:lnTo>
                  <a:cubicBezTo>
                    <a:pt x="961" y="557"/>
                    <a:pt x="315" y="557"/>
                    <a:pt x="315" y="432"/>
                  </a:cubicBezTo>
                  <a:lnTo>
                    <a:pt x="315" y="270"/>
                  </a:lnTo>
                  <a:cubicBezTo>
                    <a:pt x="365" y="296"/>
                    <a:pt x="415" y="323"/>
                    <a:pt x="466" y="350"/>
                  </a:cubicBezTo>
                  <a:cubicBezTo>
                    <a:pt x="483" y="359"/>
                    <a:pt x="509" y="360"/>
                    <a:pt x="528" y="357"/>
                  </a:cubicBezTo>
                  <a:cubicBezTo>
                    <a:pt x="672" y="331"/>
                    <a:pt x="816" y="306"/>
                    <a:pt x="961" y="281"/>
                  </a:cubicBezTo>
                  <a:close/>
                </a:path>
              </a:pathLst>
            </a:custGeom>
            <a:solidFill>
              <a:srgbClr val="FEFE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-6016903">
            <a:off x="8753264" y="5389297"/>
            <a:ext cx="573087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06791" y="5510308"/>
            <a:ext cx="571500" cy="64293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8" name="直接连接符 37"/>
          <p:cNvCxnSpPr/>
          <p:nvPr/>
        </p:nvCxnSpPr>
        <p:spPr>
          <a:xfrm>
            <a:off x="2366963" y="2779717"/>
            <a:ext cx="7443788" cy="49213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381251" y="1846263"/>
            <a:ext cx="7429500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3873500" y="1230317"/>
            <a:ext cx="44704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4000" b="1">
                <a:solidFill>
                  <a:srgbClr val="212834"/>
                </a:solidFill>
                <a:latin typeface="UniSansBold" pitchFamily="2" charset="0"/>
                <a:ea typeface="宋体" panose="02010600030101010101" pitchFamily="2" charset="-122"/>
              </a:rPr>
              <a:t>Moduel 9  Unit 2</a:t>
            </a:r>
            <a:endParaRPr lang="en-US" altLang="zh-CN" sz="4000" b="1">
              <a:solidFill>
                <a:srgbClr val="212834"/>
              </a:solidFill>
              <a:latin typeface="UniSansBold" pitchFamily="2" charset="0"/>
              <a:ea typeface="微软雅黑" panose="020B0503020204020204" charset="-122"/>
            </a:endParaRPr>
          </a:p>
        </p:txBody>
      </p:sp>
      <p:sp>
        <p:nvSpPr>
          <p:cNvPr id="3082" name="文本框 4"/>
          <p:cNvSpPr txBox="1"/>
          <p:nvPr/>
        </p:nvSpPr>
        <p:spPr>
          <a:xfrm>
            <a:off x="974725" y="1936752"/>
            <a:ext cx="10312400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21283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 bought new T-shirts for you.</a:t>
            </a:r>
            <a:endParaRPr lang="en-US" altLang="zh-CN" sz="4400" b="1" dirty="0">
              <a:solidFill>
                <a:srgbClr val="212834"/>
              </a:solidFill>
              <a:latin typeface="Times New Roman" panose="02020603050405020304" pitchFamily="18" charset="0"/>
              <a:ea typeface="FZZhengHeiS-DB-GB" panose="02000000000000000000" pitchFamily="2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6932841" y="2726118"/>
            <a:ext cx="651711" cy="2639950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/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/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淘宝网chenying0907出品 2433"/>
            <p:cNvSpPr/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淘宝网chenying0907出品 2432"/>
            <p:cNvSpPr/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98" name="组合 1"/>
          <p:cNvGrpSpPr/>
          <p:nvPr/>
        </p:nvGrpSpPr>
        <p:grpSpPr>
          <a:xfrm>
            <a:off x="409575" y="241300"/>
            <a:ext cx="10334016" cy="915932"/>
            <a:chOff x="645" y="513"/>
            <a:chExt cx="16275" cy="1442"/>
          </a:xfrm>
        </p:grpSpPr>
        <p:pic>
          <p:nvPicPr>
            <p:cNvPr id="4099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645" y="513"/>
              <a:ext cx="1862" cy="14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文本框 18"/>
            <p:cNvSpPr txBox="1"/>
            <p:nvPr>
              <p:custDataLst>
                <p:tags r:id="rId4"/>
              </p:custDataLst>
            </p:nvPr>
          </p:nvSpPr>
          <p:spPr>
            <a:xfrm>
              <a:off x="1320" y="823"/>
              <a:ext cx="15600" cy="10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r>
                <a:rPr lang="en-US" altLang="zh-CN" sz="4000" b="1">
                  <a:solidFill>
                    <a:srgbClr val="002060"/>
                  </a:solidFill>
                  <a:latin typeface="Arial" panose="020B0604020202020204" pitchFamily="34" charset="0"/>
                  <a:ea typeface="黑体" panose="02010609060101010101" charset="-122"/>
                </a:rPr>
                <a:t>Show Time !</a:t>
              </a:r>
              <a:endParaRPr lang="en-US" altLang="zh-CN" sz="4000" b="1">
                <a:solidFill>
                  <a:srgbClr val="00206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38201" y="1691640"/>
            <a:ext cx="2499675" cy="3723640"/>
            <a:chOff x="10249" y="194"/>
            <a:chExt cx="7971" cy="10412"/>
          </a:xfrm>
        </p:grpSpPr>
        <p:grpSp>
          <p:nvGrpSpPr>
            <p:cNvPr id="8" name="组合 7"/>
            <p:cNvGrpSpPr/>
            <p:nvPr/>
          </p:nvGrpSpPr>
          <p:grpSpPr>
            <a:xfrm>
              <a:off x="10249" y="194"/>
              <a:ext cx="7971" cy="10412"/>
              <a:chOff x="4956" y="695"/>
              <a:chExt cx="6833" cy="9054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>
              <a:xfrm>
                <a:off x="4956" y="695"/>
                <a:ext cx="6833" cy="9054"/>
              </a:xfrm>
              <a:prstGeom prst="rect">
                <a:avLst/>
              </a:prstGeom>
            </p:spPr>
          </p:pic>
          <p:sp>
            <p:nvSpPr>
              <p:cNvPr id="6" name="矩形 5"/>
              <p:cNvSpPr/>
              <p:nvPr/>
            </p:nvSpPr>
            <p:spPr>
              <a:xfrm>
                <a:off x="5667" y="2034"/>
                <a:ext cx="5292" cy="1989"/>
              </a:xfrm>
              <a:prstGeom prst="rect">
                <a:avLst/>
              </a:prstGeom>
              <a:solidFill>
                <a:srgbClr val="F4ED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872" y="7706"/>
                <a:ext cx="3191" cy="1083"/>
              </a:xfrm>
              <a:prstGeom prst="rect">
                <a:avLst/>
              </a:prstGeom>
              <a:solidFill>
                <a:srgbClr val="F4ED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微软雅黑" panose="020B0503020204020204" charset="-122"/>
                </a:endParaRP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11112" y="6197"/>
              <a:ext cx="6100" cy="7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150" y="3976"/>
              <a:ext cx="6137" cy="63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150" y="4743"/>
              <a:ext cx="6137" cy="63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114" y="5462"/>
              <a:ext cx="6137" cy="63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058" y="7030"/>
              <a:ext cx="6100" cy="7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058" y="7807"/>
              <a:ext cx="2134" cy="2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058" y="8630"/>
              <a:ext cx="2121" cy="1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11008" y="1430"/>
              <a:ext cx="5534" cy="18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en-US" altLang="zh-CN" sz="1800">
                  <a:solidFill>
                    <a:schemeClr val="tx1"/>
                  </a:solidFill>
                  <a:effectLst/>
                  <a:latin typeface="MV Boli" panose="02000500030200090000" charset="0"/>
                  <a:cs typeface="MV Boli" panose="02000500030200090000" charset="0"/>
                </a:rPr>
                <a:t>Dear </a:t>
              </a:r>
              <a:endParaRPr lang="en-US" altLang="zh-CN" sz="1800">
                <a:solidFill>
                  <a:schemeClr val="tx1"/>
                </a:solidFill>
                <a:effectLst/>
                <a:latin typeface="MV Boli" panose="02000500030200090000" charset="0"/>
                <a:cs typeface="MV Boli" panose="02000500030200090000" charset="0"/>
              </a:endParaRPr>
            </a:p>
            <a:p>
              <a:pPr algn="l">
                <a:buClrTx/>
                <a:buSzTx/>
                <a:buFontTx/>
              </a:pPr>
              <a:r>
                <a:rPr lang="en-US" altLang="zh-CN" sz="1800">
                  <a:solidFill>
                    <a:schemeClr val="tx1"/>
                  </a:solidFill>
                  <a:effectLst/>
                  <a:latin typeface="MV Boli" panose="02000500030200090000" charset="0"/>
                  <a:cs typeface="MV Boli" panose="02000500030200090000" charset="0"/>
                </a:rPr>
                <a:t>Mary</a:t>
              </a:r>
              <a:r>
                <a:rPr lang="en-US" altLang="zh-CN" sz="2000">
                  <a:solidFill>
                    <a:schemeClr val="tx1"/>
                  </a:solidFill>
                  <a:effectLst/>
                  <a:latin typeface="MV Boli" panose="02000500030200090000" charset="0"/>
                  <a:cs typeface="MV Boli" panose="02000500030200090000" charset="0"/>
                </a:rPr>
                <a:t>,</a:t>
              </a:r>
              <a:endParaRPr lang="en-US" altLang="zh-CN" sz="2000">
                <a:solidFill>
                  <a:schemeClr val="tx1"/>
                </a:solidFill>
                <a:effectLst/>
                <a:latin typeface="MV Boli" panose="02000500030200090000" charset="0"/>
                <a:cs typeface="MV Boli" panose="02000500030200090000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053465" y="2771775"/>
            <a:ext cx="3514091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1800">
                <a:solidFill>
                  <a:schemeClr val="tx1"/>
                </a:solidFill>
                <a:effectLst/>
                <a:latin typeface="MV Boli" panose="02000500030200090000" charset="0"/>
                <a:cs typeface="MV Boli" panose="02000500030200090000" charset="0"/>
              </a:rPr>
              <a:t>I went to ……</a:t>
            </a:r>
            <a:endParaRPr lang="en-US" altLang="zh-CN" sz="1800">
              <a:solidFill>
                <a:schemeClr val="tx1"/>
              </a:solidFill>
              <a:effectLst/>
              <a:latin typeface="MV Boli" panose="02000500030200090000" charset="0"/>
              <a:cs typeface="MV Boli" panose="02000500030200090000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07747" y="4112895"/>
            <a:ext cx="113093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1800">
                <a:solidFill>
                  <a:schemeClr val="tx1"/>
                </a:solidFill>
                <a:effectLst/>
                <a:latin typeface="MV Boli" panose="02000500030200090000" charset="0"/>
                <a:cs typeface="MV Boli" panose="02000500030200090000" charset="0"/>
              </a:rPr>
              <a:t>Love,</a:t>
            </a:r>
            <a:endParaRPr lang="en-US" altLang="zh-CN" sz="1800">
              <a:solidFill>
                <a:schemeClr val="tx1"/>
              </a:solidFill>
              <a:effectLst/>
              <a:latin typeface="MV Boli" panose="02000500030200090000" charset="0"/>
              <a:cs typeface="MV Boli" panose="02000500030200090000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94413" y="4424045"/>
            <a:ext cx="113093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1800">
                <a:solidFill>
                  <a:schemeClr val="tx1"/>
                </a:solidFill>
                <a:effectLst/>
                <a:latin typeface="MV Boli" panose="02000500030200090000" charset="0"/>
                <a:cs typeface="MV Boli" panose="02000500030200090000" charset="0"/>
              </a:rPr>
              <a:t>Lily</a:t>
            </a:r>
            <a:endParaRPr lang="en-US" altLang="zh-CN" sz="1800">
              <a:solidFill>
                <a:schemeClr val="tx1"/>
              </a:solidFill>
              <a:effectLst/>
              <a:latin typeface="MV Boli" panose="02000500030200090000" charset="0"/>
              <a:cs typeface="MV Boli" panose="02000500030200090000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087121" y="2429510"/>
            <a:ext cx="593091" cy="127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92202" y="2752094"/>
            <a:ext cx="774700" cy="44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图片 4" descr="20190508081938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16200000">
            <a:off x="8681085" y="666752"/>
            <a:ext cx="2362200" cy="3499485"/>
          </a:xfrm>
          <a:prstGeom prst="cloud">
            <a:avLst/>
          </a:prstGeom>
        </p:spPr>
      </p:pic>
      <p:pic>
        <p:nvPicPr>
          <p:cNvPr id="9" name="图片 8" descr="20190508082021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 rot="16200000">
            <a:off x="4982210" y="195582"/>
            <a:ext cx="2298700" cy="3128645"/>
          </a:xfrm>
          <a:prstGeom prst="cloud">
            <a:avLst/>
          </a:prstGeom>
        </p:spPr>
      </p:pic>
      <p:pic>
        <p:nvPicPr>
          <p:cNvPr id="10" name="图片 9" descr="20190508082056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rot="16200000">
            <a:off x="4427856" y="2995297"/>
            <a:ext cx="2373630" cy="3433445"/>
          </a:xfrm>
          <a:prstGeom prst="cloud">
            <a:avLst/>
          </a:prstGeom>
        </p:spPr>
      </p:pic>
      <p:pic>
        <p:nvPicPr>
          <p:cNvPr id="13" name="图片 12" descr="20190508082122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6200000">
            <a:off x="8477252" y="3569337"/>
            <a:ext cx="2508885" cy="3596005"/>
          </a:xfrm>
          <a:prstGeom prst="cloud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4"/>
          <p:cNvGrpSpPr>
            <a:grpSpLocks noChangeAspect="1"/>
          </p:cNvGrpSpPr>
          <p:nvPr/>
        </p:nvGrpSpPr>
        <p:grpSpPr>
          <a:xfrm>
            <a:off x="5602290" y="3763967"/>
            <a:ext cx="1012825" cy="1012825"/>
            <a:chOff x="3460" y="2322"/>
            <a:chExt cx="764" cy="765"/>
          </a:xfrm>
        </p:grpSpPr>
        <p:sp>
          <p:nvSpPr>
            <p:cNvPr id="37891" name="Freeform 5"/>
            <p:cNvSpPr>
              <a:spLocks noEditPoints="1"/>
            </p:cNvSpPr>
            <p:nvPr/>
          </p:nvSpPr>
          <p:spPr>
            <a:xfrm>
              <a:off x="3460" y="2322"/>
              <a:ext cx="764" cy="765"/>
            </a:xfrm>
            <a:custGeom>
              <a:avLst/>
              <a:gdLst/>
              <a:ahLst/>
              <a:cxnLst>
                <a:cxn ang="0">
                  <a:pos x="382" y="0"/>
                </a:cxn>
                <a:cxn ang="0">
                  <a:pos x="764" y="382"/>
                </a:cxn>
                <a:cxn ang="0">
                  <a:pos x="382" y="765"/>
                </a:cxn>
                <a:cxn ang="0">
                  <a:pos x="0" y="382"/>
                </a:cxn>
                <a:cxn ang="0">
                  <a:pos x="382" y="0"/>
                </a:cxn>
                <a:cxn ang="0">
                  <a:pos x="382" y="52"/>
                </a:cxn>
                <a:cxn ang="0">
                  <a:pos x="711" y="382"/>
                </a:cxn>
                <a:cxn ang="0">
                  <a:pos x="382" y="712"/>
                </a:cxn>
                <a:cxn ang="0">
                  <a:pos x="52" y="382"/>
                </a:cxn>
                <a:cxn ang="0">
                  <a:pos x="382" y="52"/>
                </a:cxn>
                <a:cxn ang="0">
                  <a:pos x="382" y="31"/>
                </a:cxn>
                <a:cxn ang="0">
                  <a:pos x="733" y="382"/>
                </a:cxn>
                <a:cxn ang="0">
                  <a:pos x="382" y="734"/>
                </a:cxn>
                <a:cxn ang="0">
                  <a:pos x="30" y="382"/>
                </a:cxn>
                <a:cxn ang="0">
                  <a:pos x="382" y="31"/>
                </a:cxn>
              </a:cxnLst>
              <a:rect l="0" t="0" r="0" b="0"/>
              <a:pathLst>
                <a:path w="2046" h="2046">
                  <a:moveTo>
                    <a:pt x="1023" y="0"/>
                  </a:moveTo>
                  <a:cubicBezTo>
                    <a:pt x="1588" y="0"/>
                    <a:pt x="2046" y="458"/>
                    <a:pt x="2046" y="1023"/>
                  </a:cubicBezTo>
                  <a:cubicBezTo>
                    <a:pt x="2046" y="1588"/>
                    <a:pt x="1588" y="2046"/>
                    <a:pt x="1023" y="2046"/>
                  </a:cubicBezTo>
                  <a:cubicBezTo>
                    <a:pt x="458" y="2046"/>
                    <a:pt x="0" y="1588"/>
                    <a:pt x="0" y="1023"/>
                  </a:cubicBezTo>
                  <a:cubicBezTo>
                    <a:pt x="0" y="458"/>
                    <a:pt x="458" y="0"/>
                    <a:pt x="1023" y="0"/>
                  </a:cubicBezTo>
                  <a:close/>
                  <a:moveTo>
                    <a:pt x="1023" y="141"/>
                  </a:moveTo>
                  <a:cubicBezTo>
                    <a:pt x="1510" y="141"/>
                    <a:pt x="1905" y="536"/>
                    <a:pt x="1905" y="1023"/>
                  </a:cubicBezTo>
                  <a:cubicBezTo>
                    <a:pt x="1905" y="1510"/>
                    <a:pt x="1510" y="1905"/>
                    <a:pt x="1023" y="1905"/>
                  </a:cubicBezTo>
                  <a:cubicBezTo>
                    <a:pt x="536" y="1905"/>
                    <a:pt x="141" y="1510"/>
                    <a:pt x="141" y="1023"/>
                  </a:cubicBezTo>
                  <a:cubicBezTo>
                    <a:pt x="141" y="536"/>
                    <a:pt x="536" y="141"/>
                    <a:pt x="1023" y="141"/>
                  </a:cubicBezTo>
                  <a:close/>
                  <a:moveTo>
                    <a:pt x="1023" y="83"/>
                  </a:moveTo>
                  <a:cubicBezTo>
                    <a:pt x="1543" y="83"/>
                    <a:pt x="1964" y="504"/>
                    <a:pt x="1964" y="1023"/>
                  </a:cubicBezTo>
                  <a:cubicBezTo>
                    <a:pt x="1964" y="1543"/>
                    <a:pt x="1543" y="1964"/>
                    <a:pt x="1023" y="1964"/>
                  </a:cubicBezTo>
                  <a:cubicBezTo>
                    <a:pt x="504" y="1964"/>
                    <a:pt x="83" y="1543"/>
                    <a:pt x="83" y="1023"/>
                  </a:cubicBezTo>
                  <a:cubicBezTo>
                    <a:pt x="83" y="504"/>
                    <a:pt x="504" y="83"/>
                    <a:pt x="1023" y="83"/>
                  </a:cubicBezTo>
                  <a:close/>
                </a:path>
              </a:pathLst>
            </a:custGeom>
            <a:solidFill>
              <a:srgbClr val="E9696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2" name="Freeform 6"/>
            <p:cNvSpPr>
              <a:spLocks noEditPoints="1"/>
            </p:cNvSpPr>
            <p:nvPr/>
          </p:nvSpPr>
          <p:spPr>
            <a:xfrm>
              <a:off x="3603" y="2530"/>
              <a:ext cx="510" cy="420"/>
            </a:xfrm>
            <a:custGeom>
              <a:avLst/>
              <a:gdLst/>
              <a:ahLst/>
              <a:cxnLst>
                <a:cxn ang="0">
                  <a:pos x="271" y="316"/>
                </a:cxn>
                <a:cxn ang="0">
                  <a:pos x="19" y="283"/>
                </a:cxn>
                <a:cxn ang="0">
                  <a:pos x="433" y="293"/>
                </a:cxn>
                <a:cxn ang="0">
                  <a:pos x="427" y="286"/>
                </a:cxn>
                <a:cxn ang="0">
                  <a:pos x="269" y="301"/>
                </a:cxn>
                <a:cxn ang="0">
                  <a:pos x="21" y="181"/>
                </a:cxn>
                <a:cxn ang="0">
                  <a:pos x="274" y="309"/>
                </a:cxn>
                <a:cxn ang="0">
                  <a:pos x="432" y="232"/>
                </a:cxn>
                <a:cxn ang="0">
                  <a:pos x="269" y="301"/>
                </a:cxn>
                <a:cxn ang="0">
                  <a:pos x="374" y="216"/>
                </a:cxn>
                <a:cxn ang="0">
                  <a:pos x="370" y="164"/>
                </a:cxn>
                <a:cxn ang="0">
                  <a:pos x="106" y="161"/>
                </a:cxn>
                <a:cxn ang="0">
                  <a:pos x="26" y="178"/>
                </a:cxn>
                <a:cxn ang="0">
                  <a:pos x="269" y="411"/>
                </a:cxn>
                <a:cxn ang="0">
                  <a:pos x="21" y="291"/>
                </a:cxn>
                <a:cxn ang="0">
                  <a:pos x="274" y="420"/>
                </a:cxn>
                <a:cxn ang="0">
                  <a:pos x="432" y="342"/>
                </a:cxn>
                <a:cxn ang="0">
                  <a:pos x="269" y="411"/>
                </a:cxn>
                <a:cxn ang="0">
                  <a:pos x="398" y="128"/>
                </a:cxn>
                <a:cxn ang="0">
                  <a:pos x="394" y="137"/>
                </a:cxn>
                <a:cxn ang="0">
                  <a:pos x="397" y="151"/>
                </a:cxn>
                <a:cxn ang="0">
                  <a:pos x="386" y="210"/>
                </a:cxn>
                <a:cxn ang="0">
                  <a:pos x="416" y="157"/>
                </a:cxn>
                <a:cxn ang="0">
                  <a:pos x="413" y="145"/>
                </a:cxn>
                <a:cxn ang="0">
                  <a:pos x="416" y="131"/>
                </a:cxn>
                <a:cxn ang="0">
                  <a:pos x="412" y="84"/>
                </a:cxn>
                <a:cxn ang="0">
                  <a:pos x="507" y="65"/>
                </a:cxn>
                <a:cxn ang="0">
                  <a:pos x="289" y="1"/>
                </a:cxn>
                <a:cxn ang="0">
                  <a:pos x="154" y="10"/>
                </a:cxn>
                <a:cxn ang="0">
                  <a:pos x="4" y="28"/>
                </a:cxn>
                <a:cxn ang="0">
                  <a:pos x="179" y="120"/>
                </a:cxn>
                <a:cxn ang="0">
                  <a:pos x="388" y="89"/>
                </a:cxn>
                <a:cxn ang="0">
                  <a:pos x="234" y="60"/>
                </a:cxn>
                <a:cxn ang="0">
                  <a:pos x="394" y="76"/>
                </a:cxn>
                <a:cxn ang="0">
                  <a:pos x="359" y="105"/>
                </a:cxn>
                <a:cxn ang="0">
                  <a:pos x="117" y="161"/>
                </a:cxn>
                <a:cxn ang="0">
                  <a:pos x="174" y="130"/>
                </a:cxn>
                <a:cxn ang="0">
                  <a:pos x="359" y="105"/>
                </a:cxn>
              </a:cxnLst>
              <a:rect l="0" t="0" r="0" b="0"/>
              <a:pathLst>
                <a:path w="1364" h="1123">
                  <a:moveTo>
                    <a:pt x="717" y="953"/>
                  </a:moveTo>
                  <a:cubicBezTo>
                    <a:pt x="707" y="917"/>
                    <a:pt x="707" y="881"/>
                    <a:pt x="725" y="847"/>
                  </a:cubicBezTo>
                  <a:lnTo>
                    <a:pt x="54" y="632"/>
                  </a:lnTo>
                  <a:cubicBezTo>
                    <a:pt x="28" y="665"/>
                    <a:pt x="21" y="710"/>
                    <a:pt x="51" y="757"/>
                  </a:cubicBezTo>
                  <a:lnTo>
                    <a:pt x="730" y="975"/>
                  </a:lnTo>
                  <a:lnTo>
                    <a:pt x="1159" y="786"/>
                  </a:lnTo>
                  <a:cubicBezTo>
                    <a:pt x="1170" y="781"/>
                    <a:pt x="1169" y="773"/>
                    <a:pt x="1155" y="768"/>
                  </a:cubicBezTo>
                  <a:lnTo>
                    <a:pt x="1143" y="765"/>
                  </a:lnTo>
                  <a:lnTo>
                    <a:pt x="717" y="953"/>
                  </a:lnTo>
                  <a:close/>
                  <a:moveTo>
                    <a:pt x="720" y="805"/>
                  </a:moveTo>
                  <a:cubicBezTo>
                    <a:pt x="710" y="770"/>
                    <a:pt x="710" y="734"/>
                    <a:pt x="729" y="700"/>
                  </a:cubicBezTo>
                  <a:lnTo>
                    <a:pt x="57" y="484"/>
                  </a:lnTo>
                  <a:cubicBezTo>
                    <a:pt x="31" y="518"/>
                    <a:pt x="24" y="563"/>
                    <a:pt x="55" y="610"/>
                  </a:cubicBezTo>
                  <a:lnTo>
                    <a:pt x="733" y="828"/>
                  </a:lnTo>
                  <a:lnTo>
                    <a:pt x="1162" y="639"/>
                  </a:lnTo>
                  <a:cubicBezTo>
                    <a:pt x="1174" y="633"/>
                    <a:pt x="1172" y="626"/>
                    <a:pt x="1158" y="621"/>
                  </a:cubicBezTo>
                  <a:lnTo>
                    <a:pt x="1146" y="617"/>
                  </a:lnTo>
                  <a:lnTo>
                    <a:pt x="720" y="805"/>
                  </a:lnTo>
                  <a:close/>
                  <a:moveTo>
                    <a:pt x="742" y="694"/>
                  </a:moveTo>
                  <a:lnTo>
                    <a:pt x="1001" y="579"/>
                  </a:lnTo>
                  <a:lnTo>
                    <a:pt x="1021" y="451"/>
                  </a:lnTo>
                  <a:lnTo>
                    <a:pt x="990" y="441"/>
                  </a:lnTo>
                  <a:cubicBezTo>
                    <a:pt x="976" y="548"/>
                    <a:pt x="711" y="556"/>
                    <a:pt x="638" y="556"/>
                  </a:cubicBezTo>
                  <a:cubicBezTo>
                    <a:pt x="562" y="556"/>
                    <a:pt x="284" y="548"/>
                    <a:pt x="284" y="432"/>
                  </a:cubicBezTo>
                  <a:lnTo>
                    <a:pt x="284" y="384"/>
                  </a:lnTo>
                  <a:lnTo>
                    <a:pt x="71" y="478"/>
                  </a:lnTo>
                  <a:lnTo>
                    <a:pt x="742" y="694"/>
                  </a:lnTo>
                  <a:close/>
                  <a:moveTo>
                    <a:pt x="720" y="1101"/>
                  </a:moveTo>
                  <a:cubicBezTo>
                    <a:pt x="710" y="1066"/>
                    <a:pt x="710" y="1030"/>
                    <a:pt x="728" y="995"/>
                  </a:cubicBezTo>
                  <a:lnTo>
                    <a:pt x="57" y="780"/>
                  </a:lnTo>
                  <a:cubicBezTo>
                    <a:pt x="31" y="814"/>
                    <a:pt x="24" y="858"/>
                    <a:pt x="54" y="906"/>
                  </a:cubicBezTo>
                  <a:lnTo>
                    <a:pt x="733" y="1123"/>
                  </a:lnTo>
                  <a:lnTo>
                    <a:pt x="1162" y="934"/>
                  </a:lnTo>
                  <a:cubicBezTo>
                    <a:pt x="1173" y="929"/>
                    <a:pt x="1171" y="921"/>
                    <a:pt x="1158" y="917"/>
                  </a:cubicBezTo>
                  <a:lnTo>
                    <a:pt x="1146" y="913"/>
                  </a:lnTo>
                  <a:lnTo>
                    <a:pt x="720" y="1101"/>
                  </a:lnTo>
                  <a:close/>
                  <a:moveTo>
                    <a:pt x="1067" y="219"/>
                  </a:moveTo>
                  <a:lnTo>
                    <a:pt x="1067" y="344"/>
                  </a:lnTo>
                  <a:cubicBezTo>
                    <a:pt x="1062" y="345"/>
                    <a:pt x="1058" y="348"/>
                    <a:pt x="1058" y="352"/>
                  </a:cubicBezTo>
                  <a:lnTo>
                    <a:pt x="1056" y="368"/>
                  </a:lnTo>
                  <a:cubicBezTo>
                    <a:pt x="1056" y="378"/>
                    <a:pt x="1065" y="382"/>
                    <a:pt x="1064" y="389"/>
                  </a:cubicBezTo>
                  <a:lnTo>
                    <a:pt x="1063" y="404"/>
                  </a:lnTo>
                  <a:cubicBezTo>
                    <a:pt x="1063" y="410"/>
                    <a:pt x="1057" y="415"/>
                    <a:pt x="1056" y="422"/>
                  </a:cubicBezTo>
                  <a:lnTo>
                    <a:pt x="1035" y="562"/>
                  </a:lnTo>
                  <a:cubicBezTo>
                    <a:pt x="1043" y="579"/>
                    <a:pt x="1127" y="579"/>
                    <a:pt x="1136" y="562"/>
                  </a:cubicBezTo>
                  <a:lnTo>
                    <a:pt x="1115" y="422"/>
                  </a:lnTo>
                  <a:cubicBezTo>
                    <a:pt x="1114" y="415"/>
                    <a:pt x="1108" y="410"/>
                    <a:pt x="1107" y="404"/>
                  </a:cubicBezTo>
                  <a:lnTo>
                    <a:pt x="1106" y="389"/>
                  </a:lnTo>
                  <a:cubicBezTo>
                    <a:pt x="1106" y="381"/>
                    <a:pt x="1115" y="379"/>
                    <a:pt x="1115" y="369"/>
                  </a:cubicBezTo>
                  <a:lnTo>
                    <a:pt x="1114" y="352"/>
                  </a:lnTo>
                  <a:cubicBezTo>
                    <a:pt x="1113" y="347"/>
                    <a:pt x="1109" y="344"/>
                    <a:pt x="1104" y="344"/>
                  </a:cubicBezTo>
                  <a:cubicBezTo>
                    <a:pt x="1104" y="218"/>
                    <a:pt x="1104" y="362"/>
                    <a:pt x="1104" y="226"/>
                  </a:cubicBezTo>
                  <a:lnTo>
                    <a:pt x="1356" y="183"/>
                  </a:lnTo>
                  <a:cubicBezTo>
                    <a:pt x="1362" y="182"/>
                    <a:pt x="1364" y="177"/>
                    <a:pt x="1356" y="174"/>
                  </a:cubicBezTo>
                  <a:cubicBezTo>
                    <a:pt x="1235" y="139"/>
                    <a:pt x="1125" y="107"/>
                    <a:pt x="1024" y="77"/>
                  </a:cubicBezTo>
                  <a:cubicBezTo>
                    <a:pt x="934" y="51"/>
                    <a:pt x="850" y="26"/>
                    <a:pt x="773" y="4"/>
                  </a:cubicBezTo>
                  <a:cubicBezTo>
                    <a:pt x="759" y="0"/>
                    <a:pt x="750" y="0"/>
                    <a:pt x="736" y="1"/>
                  </a:cubicBezTo>
                  <a:cubicBezTo>
                    <a:pt x="635" y="9"/>
                    <a:pt x="527" y="18"/>
                    <a:pt x="413" y="28"/>
                  </a:cubicBezTo>
                  <a:cubicBezTo>
                    <a:pt x="289" y="39"/>
                    <a:pt x="155" y="50"/>
                    <a:pt x="12" y="62"/>
                  </a:cubicBezTo>
                  <a:cubicBezTo>
                    <a:pt x="0" y="64"/>
                    <a:pt x="3" y="73"/>
                    <a:pt x="11" y="76"/>
                  </a:cubicBezTo>
                  <a:cubicBezTo>
                    <a:pt x="68" y="106"/>
                    <a:pt x="130" y="139"/>
                    <a:pt x="198" y="175"/>
                  </a:cubicBezTo>
                  <a:cubicBezTo>
                    <a:pt x="281" y="219"/>
                    <a:pt x="374" y="268"/>
                    <a:pt x="480" y="323"/>
                  </a:cubicBezTo>
                  <a:cubicBezTo>
                    <a:pt x="489" y="328"/>
                    <a:pt x="508" y="330"/>
                    <a:pt x="523" y="327"/>
                  </a:cubicBezTo>
                  <a:cubicBezTo>
                    <a:pt x="695" y="298"/>
                    <a:pt x="867" y="268"/>
                    <a:pt x="1039" y="238"/>
                  </a:cubicBezTo>
                  <a:cubicBezTo>
                    <a:pt x="1038" y="232"/>
                    <a:pt x="1036" y="229"/>
                    <a:pt x="1029" y="227"/>
                  </a:cubicBezTo>
                  <a:lnTo>
                    <a:pt x="628" y="161"/>
                  </a:lnTo>
                  <a:cubicBezTo>
                    <a:pt x="593" y="156"/>
                    <a:pt x="599" y="131"/>
                    <a:pt x="619" y="134"/>
                  </a:cubicBezTo>
                  <a:lnTo>
                    <a:pt x="1054" y="204"/>
                  </a:lnTo>
                  <a:cubicBezTo>
                    <a:pt x="1062" y="206"/>
                    <a:pt x="1066" y="211"/>
                    <a:pt x="1067" y="219"/>
                  </a:cubicBezTo>
                  <a:close/>
                  <a:moveTo>
                    <a:pt x="961" y="281"/>
                  </a:moveTo>
                  <a:lnTo>
                    <a:pt x="961" y="432"/>
                  </a:lnTo>
                  <a:cubicBezTo>
                    <a:pt x="961" y="557"/>
                    <a:pt x="315" y="557"/>
                    <a:pt x="315" y="432"/>
                  </a:cubicBezTo>
                  <a:lnTo>
                    <a:pt x="315" y="270"/>
                  </a:lnTo>
                  <a:cubicBezTo>
                    <a:pt x="365" y="296"/>
                    <a:pt x="415" y="323"/>
                    <a:pt x="466" y="350"/>
                  </a:cubicBezTo>
                  <a:cubicBezTo>
                    <a:pt x="483" y="359"/>
                    <a:pt x="509" y="360"/>
                    <a:pt x="528" y="357"/>
                  </a:cubicBezTo>
                  <a:cubicBezTo>
                    <a:pt x="672" y="331"/>
                    <a:pt x="816" y="306"/>
                    <a:pt x="961" y="281"/>
                  </a:cubicBezTo>
                  <a:close/>
                </a:path>
              </a:pathLst>
            </a:custGeom>
            <a:solidFill>
              <a:srgbClr val="FEFE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416800" y="1744664"/>
            <a:ext cx="1888594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fontAlgn="auto"/>
            <a:r>
              <a:rPr lang="en-US" sz="4000" b="1" noProof="1">
                <a:solidFill>
                  <a:srgbClr val="E36C69"/>
                </a:solidFill>
                <a:cs typeface="+mn-ea"/>
              </a:rPr>
              <a:t>Bye-bye</a:t>
            </a:r>
            <a:endParaRPr lang="en-US" sz="4000" b="1" noProof="1">
              <a:solidFill>
                <a:srgbClr val="E36C69"/>
              </a:solidFill>
              <a:cs typeface="+mn-ea"/>
            </a:endParaRPr>
          </a:p>
        </p:txBody>
      </p:sp>
      <p:pic>
        <p:nvPicPr>
          <p:cNvPr id="37894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57678" y="693742"/>
            <a:ext cx="1139825" cy="1563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5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01738" y="1055690"/>
            <a:ext cx="1754187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图片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17825" y="1401765"/>
            <a:ext cx="1270000" cy="128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7" name="图片 1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-899336">
            <a:off x="2003425" y="2903542"/>
            <a:ext cx="628651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8" name="图片 1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442191">
            <a:off x="2525713" y="430213"/>
            <a:ext cx="628651" cy="86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9" name="图片 1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2768150">
            <a:off x="2781300" y="2589217"/>
            <a:ext cx="374650" cy="515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0" name="图片 2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6081316">
            <a:off x="1566866" y="3546476"/>
            <a:ext cx="376237" cy="51593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1" name="图片 2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2768150">
            <a:off x="4200526" y="2038351"/>
            <a:ext cx="374650" cy="51593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2" name="图片 2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206751" y="500063"/>
            <a:ext cx="990600" cy="1001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3" name="图片 2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2768150">
            <a:off x="1504950" y="649291"/>
            <a:ext cx="376238" cy="515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4" name="图片 3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768150">
            <a:off x="4371976" y="328613"/>
            <a:ext cx="630238" cy="86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5" name="图片 3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423988" y="2717800"/>
            <a:ext cx="376237" cy="51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矩形 32"/>
          <p:cNvSpPr/>
          <p:nvPr/>
        </p:nvSpPr>
        <p:spPr>
          <a:xfrm>
            <a:off x="5000625" y="2432050"/>
            <a:ext cx="6815139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53A2D3"/>
                </a:solidFill>
                <a:latin typeface="微软雅黑" panose="020B0503020204020204" charset="-122"/>
                <a:ea typeface="微软雅黑" panose="020B0503020204020204" charset="-122"/>
              </a:rPr>
              <a:t>Thanks!</a:t>
            </a:r>
            <a:endParaRPr lang="en-US" altLang="zh-CN" sz="6000" b="1" dirty="0">
              <a:solidFill>
                <a:srgbClr val="53A2D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273678" y="3497267"/>
            <a:ext cx="6099175" cy="338137"/>
            <a:chOff x="2992618" y="3469364"/>
            <a:chExt cx="6284223" cy="338554"/>
          </a:xfrm>
        </p:grpSpPr>
        <p:sp>
          <p:nvSpPr>
            <p:cNvPr id="37908" name="矩形 34"/>
            <p:cNvSpPr/>
            <p:nvPr/>
          </p:nvSpPr>
          <p:spPr>
            <a:xfrm>
              <a:off x="3898035" y="3469364"/>
              <a:ext cx="4395930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endParaRPr lang="zh-CN" altLang="en-US" sz="1600">
                <a:solidFill>
                  <a:srgbClr val="00B050"/>
                </a:solidFill>
                <a:latin typeface="Impact MT Std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7909" name="直接连接符 35"/>
            <p:cNvCxnSpPr/>
            <p:nvPr/>
          </p:nvCxnSpPr>
          <p:spPr>
            <a:xfrm>
              <a:off x="2992618" y="3609064"/>
              <a:ext cx="1769599" cy="0"/>
            </a:xfrm>
            <a:prstGeom prst="line">
              <a:avLst/>
            </a:prstGeom>
            <a:ln w="12700" cap="flat" cmpd="sng">
              <a:solidFill>
                <a:srgbClr val="53A2D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910" name="直接连接符 36"/>
            <p:cNvCxnSpPr/>
            <p:nvPr/>
          </p:nvCxnSpPr>
          <p:spPr>
            <a:xfrm>
              <a:off x="7507243" y="3609064"/>
              <a:ext cx="1769598" cy="0"/>
            </a:xfrm>
            <a:prstGeom prst="line">
              <a:avLst/>
            </a:prstGeom>
            <a:ln w="12700" cap="flat" cmpd="sng">
              <a:solidFill>
                <a:srgbClr val="E36C6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37911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0845800" y="12115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6932841" y="2726118"/>
            <a:ext cx="651711" cy="2639950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/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/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淘宝网chenying0907出品 2433"/>
            <p:cNvSpPr/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淘宝网chenying0907出品 2432"/>
            <p:cNvSpPr/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23" name="文本框 1"/>
          <p:cNvSpPr txBox="1"/>
          <p:nvPr/>
        </p:nvSpPr>
        <p:spPr>
          <a:xfrm>
            <a:off x="2859090" y="190501"/>
            <a:ext cx="6473825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en-US" altLang="zh-CN" sz="4400" b="1">
                <a:solidFill>
                  <a:srgbClr val="212834"/>
                </a:solidFill>
                <a:latin typeface="MV Boli" panose="02000500030200090000" charset="0"/>
                <a:ea typeface="宋体" panose="02010600030101010101" pitchFamily="2" charset="-122"/>
              </a:rPr>
              <a:t>Which one is right?</a:t>
            </a:r>
            <a:endParaRPr lang="en-US" altLang="zh-CN" sz="4400" b="1">
              <a:solidFill>
                <a:srgbClr val="212834"/>
              </a:solidFill>
              <a:latin typeface="MV Boli" panose="02000500030200090000" charset="0"/>
              <a:ea typeface="宋体" panose="02010600030101010101" pitchFamily="2" charset="-122"/>
            </a:endParaRPr>
          </a:p>
        </p:txBody>
      </p:sp>
      <p:pic>
        <p:nvPicPr>
          <p:cNvPr id="3" name="图片 2" descr="2019050615504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21831" y="1699899"/>
            <a:ext cx="4177031" cy="3242945"/>
          </a:xfrm>
          <a:prstGeom prst="ellipse">
            <a:avLst/>
          </a:prstGeom>
          <a:ln>
            <a:solidFill>
              <a:srgbClr val="E36C69"/>
            </a:solidFill>
          </a:ln>
        </p:spPr>
      </p:pic>
      <p:grpSp>
        <p:nvGrpSpPr>
          <p:cNvPr id="5125" name="组合 16"/>
          <p:cNvGrpSpPr/>
          <p:nvPr/>
        </p:nvGrpSpPr>
        <p:grpSpPr>
          <a:xfrm>
            <a:off x="1157605" y="1651957"/>
            <a:ext cx="4175125" cy="3290887"/>
            <a:chOff x="2016" y="49"/>
            <a:chExt cx="14715" cy="10440"/>
          </a:xfrm>
        </p:grpSpPr>
        <p:pic>
          <p:nvPicPr>
            <p:cNvPr id="4" name="图片 3" descr="2019050615523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016" y="49"/>
              <a:ext cx="14715" cy="10440"/>
            </a:xfrm>
            <a:prstGeom prst="ellipse">
              <a:avLst/>
            </a:prstGeom>
            <a:ln>
              <a:solidFill>
                <a:srgbClr val="53A2D3"/>
              </a:solidFill>
            </a:ln>
          </p:spPr>
        </p:pic>
        <p:sp>
          <p:nvSpPr>
            <p:cNvPr id="5" name="矩形 4"/>
            <p:cNvSpPr/>
            <p:nvPr/>
          </p:nvSpPr>
          <p:spPr>
            <a:xfrm>
              <a:off x="7482" y="8849"/>
              <a:ext cx="5685" cy="917"/>
            </a:xfrm>
            <a:prstGeom prst="rect">
              <a:avLst/>
            </a:prstGeom>
            <a:solidFill>
              <a:srgbClr val="CB9F3C"/>
            </a:solidFill>
            <a:ln>
              <a:solidFill>
                <a:srgbClr val="53A2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6" name="矩形 5"/>
            <p:cNvSpPr/>
            <p:nvPr/>
          </p:nvSpPr>
          <p:spPr>
            <a:xfrm>
              <a:off x="5966" y="8848"/>
              <a:ext cx="675" cy="1550"/>
            </a:xfrm>
            <a:prstGeom prst="rect">
              <a:avLst/>
            </a:prstGeom>
            <a:solidFill>
              <a:srgbClr val="C995C2"/>
            </a:solidFill>
            <a:ln>
              <a:solidFill>
                <a:srgbClr val="53A2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7" name="矩形 6"/>
            <p:cNvSpPr/>
            <p:nvPr/>
          </p:nvSpPr>
          <p:spPr>
            <a:xfrm rot="21000000">
              <a:off x="6644" y="8821"/>
              <a:ext cx="722" cy="1257"/>
            </a:xfrm>
            <a:prstGeom prst="rect">
              <a:avLst/>
            </a:prstGeom>
            <a:solidFill>
              <a:srgbClr val="5A7080"/>
            </a:solidFill>
            <a:ln>
              <a:solidFill>
                <a:srgbClr val="53A2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8" name="矩形 7"/>
            <p:cNvSpPr/>
            <p:nvPr/>
          </p:nvSpPr>
          <p:spPr>
            <a:xfrm>
              <a:off x="5740" y="8847"/>
              <a:ext cx="226" cy="1604"/>
            </a:xfrm>
            <a:prstGeom prst="rect">
              <a:avLst/>
            </a:prstGeom>
            <a:solidFill>
              <a:srgbClr val="C39A3A"/>
            </a:solidFill>
            <a:ln>
              <a:solidFill>
                <a:srgbClr val="53A2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cxnSp>
        <p:nvCxnSpPr>
          <p:cNvPr id="106" name="直接连接符 105"/>
          <p:cNvCxnSpPr/>
          <p:nvPr/>
        </p:nvCxnSpPr>
        <p:spPr>
          <a:xfrm>
            <a:off x="7378702" y="901700"/>
            <a:ext cx="446563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322264" y="906463"/>
            <a:ext cx="43926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7378702" y="958850"/>
            <a:ext cx="4465639" cy="0"/>
          </a:xfrm>
          <a:prstGeom prst="line">
            <a:avLst/>
          </a:prstGeom>
          <a:ln w="57150">
            <a:solidFill>
              <a:srgbClr val="E36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322264" y="963613"/>
            <a:ext cx="4392613" cy="0"/>
          </a:xfrm>
          <a:prstGeom prst="line">
            <a:avLst/>
          </a:prstGeom>
          <a:ln w="57150">
            <a:solidFill>
              <a:srgbClr val="53A2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"/>
          <p:cNvGrpSpPr/>
          <p:nvPr/>
        </p:nvGrpSpPr>
        <p:grpSpPr>
          <a:xfrm>
            <a:off x="409577" y="241300"/>
            <a:ext cx="10775951" cy="1112838"/>
            <a:chOff x="645" y="513"/>
            <a:chExt cx="16971" cy="1752"/>
          </a:xfrm>
        </p:grpSpPr>
        <p:pic>
          <p:nvPicPr>
            <p:cNvPr id="4099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645" y="513"/>
              <a:ext cx="2264" cy="17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文本框 18"/>
            <p:cNvSpPr txBox="1"/>
            <p:nvPr>
              <p:custDataLst>
                <p:tags r:id="rId4"/>
              </p:custDataLst>
            </p:nvPr>
          </p:nvSpPr>
          <p:spPr>
            <a:xfrm>
              <a:off x="2016" y="896"/>
              <a:ext cx="15600" cy="10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r>
                <a:rPr lang="en-US" altLang="zh-CN" sz="2800" b="1" dirty="0">
                  <a:solidFill>
                    <a:srgbClr val="002060"/>
                  </a:solidFill>
                  <a:latin typeface="Arial" panose="020B0604020202020204" pitchFamily="34" charset="0"/>
                  <a:ea typeface="黑体" panose="02010609060101010101" charset="-122"/>
                </a:rPr>
                <a:t>Learning Time</a:t>
              </a:r>
              <a:endParaRPr lang="en-US" altLang="zh-CN" sz="2800" b="1" dirty="0">
                <a:solidFill>
                  <a:srgbClr val="00206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pic>
        <p:nvPicPr>
          <p:cNvPr id="4101" name="图片 1" descr="2019050615504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734178" y="1262063"/>
            <a:ext cx="4176713" cy="32432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2" name="组合 16"/>
          <p:cNvGrpSpPr/>
          <p:nvPr/>
        </p:nvGrpSpPr>
        <p:grpSpPr>
          <a:xfrm>
            <a:off x="1168402" y="1354142"/>
            <a:ext cx="4178300" cy="3290887"/>
            <a:chOff x="2016" y="49"/>
            <a:chExt cx="14724" cy="10440"/>
          </a:xfrm>
        </p:grpSpPr>
        <p:pic>
          <p:nvPicPr>
            <p:cNvPr id="4103" name="图片 2" descr="2019050615523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2016" y="49"/>
              <a:ext cx="14715" cy="104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7768" y="8855"/>
              <a:ext cx="6943" cy="1551"/>
            </a:xfrm>
            <a:prstGeom prst="rect">
              <a:avLst/>
            </a:prstGeom>
            <a:solidFill>
              <a:srgbClr val="CB9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14711" y="8855"/>
              <a:ext cx="2029" cy="1189"/>
            </a:xfrm>
            <a:prstGeom prst="rect">
              <a:avLst/>
            </a:prstGeom>
            <a:solidFill>
              <a:srgbClr val="C99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7" name="矩形 6"/>
            <p:cNvSpPr/>
            <p:nvPr/>
          </p:nvSpPr>
          <p:spPr>
            <a:xfrm rot="360000">
              <a:off x="15270" y="8858"/>
              <a:ext cx="194" cy="1389"/>
            </a:xfrm>
            <a:prstGeom prst="rect">
              <a:avLst/>
            </a:prstGeom>
            <a:solidFill>
              <a:srgbClr val="CB9F3C"/>
            </a:solidFill>
            <a:ln cap="rnd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2042" y="8848"/>
              <a:ext cx="3715" cy="1550"/>
            </a:xfrm>
            <a:prstGeom prst="rect">
              <a:avLst/>
            </a:prstGeom>
            <a:solidFill>
              <a:srgbClr val="C99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5966" y="8848"/>
              <a:ext cx="675" cy="1550"/>
            </a:xfrm>
            <a:prstGeom prst="rect">
              <a:avLst/>
            </a:prstGeom>
            <a:solidFill>
              <a:srgbClr val="C99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5" name="矩形 14"/>
            <p:cNvSpPr/>
            <p:nvPr/>
          </p:nvSpPr>
          <p:spPr>
            <a:xfrm rot="21000000">
              <a:off x="6644" y="8821"/>
              <a:ext cx="722" cy="1257"/>
            </a:xfrm>
            <a:prstGeom prst="rect">
              <a:avLst/>
            </a:prstGeom>
            <a:solidFill>
              <a:srgbClr val="5A7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5740" y="8847"/>
              <a:ext cx="226" cy="1604"/>
            </a:xfrm>
            <a:prstGeom prst="rect">
              <a:avLst/>
            </a:prstGeom>
            <a:solidFill>
              <a:srgbClr val="C39A3A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111" name="文本框 18"/>
          <p:cNvSpPr txBox="1"/>
          <p:nvPr/>
        </p:nvSpPr>
        <p:spPr>
          <a:xfrm>
            <a:off x="539752" y="4781553"/>
            <a:ext cx="5434013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</a:rPr>
              <a:t>He </a:t>
            </a:r>
            <a:r>
              <a:rPr lang="en-US" altLang="zh-CN" sz="32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</a:rPr>
              <a:t>borrowed</a:t>
            </a:r>
            <a:r>
              <a:rPr lang="en-US" altLang="zh-CN" sz="32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</a:rPr>
              <a:t> some books.</a:t>
            </a:r>
            <a:endParaRPr lang="en-US" altLang="zh-CN" sz="3200" b="1" dirty="0">
              <a:solidFill>
                <a:srgbClr val="002060"/>
              </a:solidFill>
              <a:latin typeface="MV Boli" panose="02000500030200090000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</a:rPr>
              <a:t>And he read them all.</a:t>
            </a:r>
            <a:endParaRPr lang="en-US" altLang="zh-CN" sz="3200" b="1" dirty="0">
              <a:solidFill>
                <a:srgbClr val="002060"/>
              </a:solidFill>
              <a:latin typeface="MV Boli" panose="02000500030200090000" charset="0"/>
              <a:ea typeface="宋体" panose="02010600030101010101" pitchFamily="2" charset="-122"/>
            </a:endParaRPr>
          </a:p>
        </p:txBody>
      </p:sp>
      <p:sp>
        <p:nvSpPr>
          <p:cNvPr id="4112" name="文本框 19"/>
          <p:cNvSpPr txBox="1"/>
          <p:nvPr/>
        </p:nvSpPr>
        <p:spPr>
          <a:xfrm>
            <a:off x="6259515" y="4781553"/>
            <a:ext cx="5434012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</a:rPr>
              <a:t>He </a:t>
            </a:r>
            <a:r>
              <a:rPr lang="en-US" altLang="zh-CN" sz="32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</a:rPr>
              <a:t>bought</a:t>
            </a:r>
            <a:r>
              <a:rPr lang="en-US" altLang="zh-CN" sz="32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</a:rPr>
              <a:t> some books.</a:t>
            </a:r>
            <a:endParaRPr lang="en-US" altLang="zh-CN" sz="3200" b="1" dirty="0">
              <a:solidFill>
                <a:srgbClr val="002060"/>
              </a:solidFill>
              <a:latin typeface="MV Boli" panose="02000500030200090000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</a:rPr>
              <a:t>But he didn't read at all.</a:t>
            </a:r>
            <a:endParaRPr lang="en-US" altLang="zh-CN" sz="3200" b="1" dirty="0">
              <a:solidFill>
                <a:srgbClr val="002060"/>
              </a:solidFill>
              <a:latin typeface="MV Boli" panose="02000500030200090000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/>
      <p:bldP spid="41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6932841" y="2726118"/>
            <a:ext cx="651711" cy="2639950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/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/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淘宝网chenying0907出品 2433"/>
            <p:cNvSpPr/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淘宝网chenying0907出品 2432"/>
            <p:cNvSpPr/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98" name="组合 1"/>
          <p:cNvGrpSpPr/>
          <p:nvPr/>
        </p:nvGrpSpPr>
        <p:grpSpPr>
          <a:xfrm>
            <a:off x="409577" y="265430"/>
            <a:ext cx="10775951" cy="1112838"/>
            <a:chOff x="645" y="513"/>
            <a:chExt cx="16971" cy="1752"/>
          </a:xfrm>
        </p:grpSpPr>
        <p:pic>
          <p:nvPicPr>
            <p:cNvPr id="4099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645" y="513"/>
              <a:ext cx="2264" cy="17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文本框 18"/>
            <p:cNvSpPr txBox="1"/>
            <p:nvPr>
              <p:custDataLst>
                <p:tags r:id="rId4"/>
              </p:custDataLst>
            </p:nvPr>
          </p:nvSpPr>
          <p:spPr>
            <a:xfrm>
              <a:off x="2016" y="896"/>
              <a:ext cx="15600" cy="10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r>
                <a:rPr lang="en-US" altLang="zh-CN" sz="2800" b="1" dirty="0">
                  <a:solidFill>
                    <a:srgbClr val="002060"/>
                  </a:solidFill>
                  <a:latin typeface="Arial" panose="020B0604020202020204" pitchFamily="34" charset="0"/>
                  <a:ea typeface="黑体" panose="02010609060101010101" charset="-122"/>
                </a:rPr>
                <a:t>Let's chant!</a:t>
              </a:r>
              <a:endParaRPr lang="en-US" altLang="zh-CN" sz="2800" b="1" dirty="0">
                <a:solidFill>
                  <a:srgbClr val="00206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4111" name="文本框 18"/>
          <p:cNvSpPr txBox="1"/>
          <p:nvPr/>
        </p:nvSpPr>
        <p:spPr>
          <a:xfrm>
            <a:off x="1706245" y="1921513"/>
            <a:ext cx="6792595" cy="132343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</a:rPr>
              <a:t>He </a:t>
            </a:r>
            <a:r>
              <a:rPr lang="en-US" altLang="zh-CN" sz="40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</a:rPr>
              <a:t>borrowed</a:t>
            </a:r>
            <a:r>
              <a:rPr lang="en-US" altLang="zh-CN" sz="40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</a:rPr>
              <a:t> some books.</a:t>
            </a:r>
            <a:endParaRPr lang="en-US" altLang="zh-CN" sz="4000" b="1" dirty="0">
              <a:solidFill>
                <a:srgbClr val="002060"/>
              </a:solidFill>
              <a:latin typeface="MV Boli" panose="02000500030200090000" charset="0"/>
              <a:ea typeface="宋体" panose="02010600030101010101" pitchFamily="2" charset="-122"/>
            </a:endParaRPr>
          </a:p>
          <a:p>
            <a:r>
              <a:rPr lang="en-US" altLang="zh-CN" sz="40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</a:rPr>
              <a:t>And he </a:t>
            </a:r>
            <a:r>
              <a:rPr lang="en-US" altLang="zh-CN" sz="40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</a:rPr>
              <a:t>read</a:t>
            </a:r>
            <a:r>
              <a:rPr lang="en-US" altLang="zh-CN" sz="40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</a:rPr>
              <a:t> them all.</a:t>
            </a:r>
            <a:endParaRPr lang="en-US" altLang="zh-CN" sz="4000" b="1" dirty="0">
              <a:solidFill>
                <a:srgbClr val="002060"/>
              </a:solidFill>
              <a:latin typeface="MV Boli" panose="02000500030200090000" charset="0"/>
              <a:ea typeface="宋体" panose="02010600030101010101" pitchFamily="2" charset="-122"/>
            </a:endParaRPr>
          </a:p>
        </p:txBody>
      </p:sp>
      <p:sp>
        <p:nvSpPr>
          <p:cNvPr id="4112" name="文本框 19"/>
          <p:cNvSpPr txBox="1"/>
          <p:nvPr/>
        </p:nvSpPr>
        <p:spPr>
          <a:xfrm>
            <a:off x="1588135" y="3696973"/>
            <a:ext cx="725678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</a:rPr>
              <a:t>He bought some books.</a:t>
            </a:r>
            <a:endParaRPr lang="en-US" altLang="zh-CN" sz="4000" b="1" dirty="0">
              <a:solidFill>
                <a:srgbClr val="002060"/>
              </a:solidFill>
              <a:latin typeface="MV Boli" panose="02000500030200090000" charset="0"/>
              <a:ea typeface="宋体" panose="02010600030101010101" pitchFamily="2" charset="-122"/>
            </a:endParaRPr>
          </a:p>
          <a:p>
            <a:r>
              <a:rPr lang="en-US" altLang="zh-CN" sz="40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</a:rPr>
              <a:t>But he didn't </a:t>
            </a:r>
            <a:r>
              <a:rPr lang="en-US" altLang="zh-CN" sz="40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</a:rPr>
              <a:t>read</a:t>
            </a:r>
            <a:r>
              <a:rPr lang="en-US" altLang="zh-CN" sz="40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</a:rPr>
              <a:t> at all.</a:t>
            </a:r>
            <a:endParaRPr lang="en-US" altLang="zh-CN" sz="4000" b="1" dirty="0">
              <a:solidFill>
                <a:srgbClr val="002060"/>
              </a:solidFill>
              <a:latin typeface="MV Boli" panose="02000500030200090000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232140" y="1670054"/>
            <a:ext cx="1056005" cy="105600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6932841" y="2726118"/>
            <a:ext cx="651711" cy="2639950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/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/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淘宝网chenying0907出品 2433"/>
            <p:cNvSpPr/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淘宝网chenying0907出品 2432"/>
            <p:cNvSpPr/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27700" y="95889"/>
            <a:ext cx="2397760" cy="2766325"/>
            <a:chOff x="7487" y="744"/>
            <a:chExt cx="4959" cy="547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87" y="744"/>
              <a:ext cx="4959" cy="5203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/>
          </p:nvSpPr>
          <p:spPr>
            <a:xfrm>
              <a:off x="7997" y="4790"/>
              <a:ext cx="4016" cy="1426"/>
            </a:xfrm>
            <a:prstGeom prst="roundRect">
              <a:avLst/>
            </a:prstGeom>
            <a:solidFill>
              <a:srgbClr val="94BDD4"/>
            </a:solidFill>
            <a:ln>
              <a:solidFill>
                <a:srgbClr val="53A2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195" y="4820"/>
              <a:ext cx="3326" cy="12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the UK</a:t>
              </a:r>
              <a:endPara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735695" y="1456691"/>
            <a:ext cx="2052320" cy="3616960"/>
            <a:chOff x="13757" y="2294"/>
            <a:chExt cx="3232" cy="56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3757" y="2294"/>
              <a:ext cx="2969" cy="4912"/>
            </a:xfrm>
            <a:prstGeom prst="ellipse">
              <a:avLst/>
            </a:prstGeom>
          </p:spPr>
        </p:pic>
        <p:sp>
          <p:nvSpPr>
            <p:cNvPr id="11" name="圆角矩形 10"/>
            <p:cNvSpPr/>
            <p:nvPr/>
          </p:nvSpPr>
          <p:spPr>
            <a:xfrm>
              <a:off x="13931" y="6855"/>
              <a:ext cx="3058" cy="1135"/>
            </a:xfrm>
            <a:prstGeom prst="roundRect">
              <a:avLst/>
            </a:prstGeom>
            <a:solidFill>
              <a:srgbClr val="94BDD4"/>
            </a:solidFill>
            <a:ln>
              <a:solidFill>
                <a:srgbClr val="53A2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4193" y="6915"/>
              <a:ext cx="2533" cy="10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the US</a:t>
              </a:r>
              <a:endPara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85522" y="3982720"/>
            <a:ext cx="3724911" cy="2294890"/>
          </a:xfrm>
          <a:prstGeom prst="rect">
            <a:avLst/>
          </a:prstGeom>
        </p:spPr>
      </p:pic>
      <p:pic>
        <p:nvPicPr>
          <p:cNvPr id="29" name="图片 28" descr="2019050711305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0077" y="3225800"/>
            <a:ext cx="1743711" cy="1391920"/>
          </a:xfrm>
          <a:prstGeom prst="ellipse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1799171" y="5880826"/>
            <a:ext cx="1941804" cy="720903"/>
          </a:xfrm>
          <a:prstGeom prst="roundRect">
            <a:avLst/>
          </a:prstGeom>
          <a:solidFill>
            <a:srgbClr val="94BDD4"/>
          </a:solidFill>
          <a:ln>
            <a:solidFill>
              <a:srgbClr val="53A2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latin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66028" y="5956316"/>
            <a:ext cx="1608177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China</a:t>
            </a:r>
            <a:endParaRPr lang="en-US" alt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左弧形箭头 16"/>
          <p:cNvSpPr/>
          <p:nvPr/>
        </p:nvSpPr>
        <p:spPr>
          <a:xfrm rot="4260000">
            <a:off x="2222500" y="-828675"/>
            <a:ext cx="2264410" cy="4478655"/>
          </a:xfrm>
          <a:prstGeom prst="curvedRightArrow">
            <a:avLst>
              <a:gd name="adj1" fmla="val 25000"/>
              <a:gd name="adj2" fmla="val 38343"/>
              <a:gd name="adj3" fmla="val 25000"/>
            </a:avLst>
          </a:prstGeom>
          <a:solidFill>
            <a:srgbClr val="94B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65962" y="203200"/>
            <a:ext cx="2034540" cy="1253490"/>
          </a:xfrm>
          <a:prstGeom prst="rect">
            <a:avLst/>
          </a:prstGeom>
        </p:spPr>
      </p:pic>
      <p:sp>
        <p:nvSpPr>
          <p:cNvPr id="18" name="右弧形箭头 17"/>
          <p:cNvSpPr/>
          <p:nvPr/>
        </p:nvSpPr>
        <p:spPr>
          <a:xfrm rot="4680000">
            <a:off x="6201410" y="3739519"/>
            <a:ext cx="1657350" cy="4158615"/>
          </a:xfrm>
          <a:prstGeom prst="curvedLeftArrow">
            <a:avLst/>
          </a:prstGeom>
          <a:solidFill>
            <a:srgbClr val="94B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299835" y="5107305"/>
            <a:ext cx="1628140" cy="10033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6932841" y="2726118"/>
            <a:ext cx="651711" cy="2639950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/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/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淘宝网chenying0907出品 2433"/>
            <p:cNvSpPr/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淘宝网chenying0907出品 2432"/>
            <p:cNvSpPr/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98" name="组合 1"/>
          <p:cNvGrpSpPr/>
          <p:nvPr/>
        </p:nvGrpSpPr>
        <p:grpSpPr>
          <a:xfrm>
            <a:off x="443867" y="229235"/>
            <a:ext cx="10775951" cy="1112838"/>
            <a:chOff x="645" y="513"/>
            <a:chExt cx="16971" cy="1752"/>
          </a:xfrm>
        </p:grpSpPr>
        <p:pic>
          <p:nvPicPr>
            <p:cNvPr id="4099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645" y="513"/>
              <a:ext cx="2264" cy="17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文本框 18"/>
            <p:cNvSpPr txBox="1"/>
            <p:nvPr>
              <p:custDataLst>
                <p:tags r:id="rId4"/>
              </p:custDataLst>
            </p:nvPr>
          </p:nvSpPr>
          <p:spPr>
            <a:xfrm>
              <a:off x="2016" y="896"/>
              <a:ext cx="15600" cy="10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r>
                <a:rPr lang="en-US" altLang="zh-CN" sz="2800" b="1" dirty="0">
                  <a:solidFill>
                    <a:srgbClr val="002060"/>
                  </a:solidFill>
                  <a:latin typeface="Arial" panose="020B0604020202020204" pitchFamily="34" charset="0"/>
                  <a:ea typeface="黑体" panose="02010609060101010101" charset="-122"/>
                </a:rPr>
                <a:t>Reading Time 1</a:t>
              </a:r>
              <a:endParaRPr lang="en-US" altLang="zh-CN" sz="2800" b="1" dirty="0">
                <a:solidFill>
                  <a:srgbClr val="00206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14961" y="567690"/>
            <a:ext cx="999491" cy="699770"/>
          </a:xfrm>
          <a:prstGeom prst="rect">
            <a:avLst/>
          </a:prstGeom>
        </p:spPr>
      </p:pic>
      <p:sp>
        <p:nvSpPr>
          <p:cNvPr id="7170" name="文本框 1"/>
          <p:cNvSpPr txBox="1"/>
          <p:nvPr/>
        </p:nvSpPr>
        <p:spPr>
          <a:xfrm>
            <a:off x="839471" y="1267462"/>
            <a:ext cx="10703560" cy="526297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Eg</a:t>
            </a:r>
            <a:r>
              <a:rPr lang="en-US" altLang="zh-CN" sz="28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. Simon's father is going to ask </a:t>
            </a:r>
            <a:r>
              <a:rPr lang="en-US" altLang="zh-CN" sz="2800" b="1" dirty="0" err="1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Daming</a:t>
            </a:r>
            <a:r>
              <a:rPr lang="en-US" altLang="zh-CN" sz="2800" b="1" dirty="0">
                <a:solidFill>
                  <a:srgbClr val="00206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some questions.</a:t>
            </a: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1.Simon is going to see </a:t>
            </a:r>
            <a:r>
              <a:rPr lang="en-US" altLang="zh-CN" sz="2800" b="1" dirty="0" err="1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Daming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in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three weeks.</a:t>
            </a: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2.Simon's family borrowed a kite for </a:t>
            </a:r>
            <a:r>
              <a:rPr lang="en-US" altLang="zh-CN" sz="2800" b="1" dirty="0" err="1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Daming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.</a:t>
            </a: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3.Don't </a:t>
            </a:r>
            <a:r>
              <a:rPr lang="en-US" altLang="zh-CN" sz="28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forget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to </a:t>
            </a:r>
            <a:r>
              <a:rPr lang="en-US" altLang="zh-CN" sz="28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bring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some CDs of Chinese songs.</a:t>
            </a: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23907" y="1562735"/>
            <a:ext cx="705485" cy="4908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8830948" y="4081784"/>
            <a:ext cx="525145" cy="5251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9950453" y="5366389"/>
            <a:ext cx="525145" cy="5251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9013192" y="2726059"/>
            <a:ext cx="705485" cy="49085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6932841" y="2726118"/>
            <a:ext cx="651711" cy="2639950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/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/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淘宝网chenying0907出品 2433"/>
            <p:cNvSpPr/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淘宝网chenying0907出品 2432"/>
            <p:cNvSpPr/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98" name="组合 1"/>
          <p:cNvGrpSpPr/>
          <p:nvPr/>
        </p:nvGrpSpPr>
        <p:grpSpPr>
          <a:xfrm>
            <a:off x="409577" y="241300"/>
            <a:ext cx="10775951" cy="1112838"/>
            <a:chOff x="645" y="513"/>
            <a:chExt cx="16971" cy="1752"/>
          </a:xfrm>
        </p:grpSpPr>
        <p:pic>
          <p:nvPicPr>
            <p:cNvPr id="4099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645" y="513"/>
              <a:ext cx="2264" cy="17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文本框 18"/>
            <p:cNvSpPr txBox="1"/>
            <p:nvPr>
              <p:custDataLst>
                <p:tags r:id="rId4"/>
              </p:custDataLst>
            </p:nvPr>
          </p:nvSpPr>
          <p:spPr>
            <a:xfrm>
              <a:off x="2016" y="896"/>
              <a:ext cx="15600" cy="10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r>
                <a:rPr lang="en-US" altLang="zh-CN" sz="2800" b="1" dirty="0">
                  <a:solidFill>
                    <a:srgbClr val="002060"/>
                  </a:solidFill>
                  <a:latin typeface="Arial" panose="020B0604020202020204" pitchFamily="34" charset="0"/>
                  <a:ea typeface="黑体" panose="02010609060101010101" charset="-122"/>
                </a:rPr>
                <a:t>Reading Time 2</a:t>
              </a:r>
              <a:endParaRPr lang="en-US" altLang="zh-CN" sz="2800" b="1" dirty="0">
                <a:solidFill>
                  <a:srgbClr val="00206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09576" y="448310"/>
            <a:ext cx="999491" cy="699770"/>
          </a:xfrm>
          <a:prstGeom prst="rect">
            <a:avLst/>
          </a:prstGeom>
        </p:spPr>
      </p:pic>
      <p:sp>
        <p:nvSpPr>
          <p:cNvPr id="7170" name="文本框 1"/>
          <p:cNvSpPr txBox="1"/>
          <p:nvPr/>
        </p:nvSpPr>
        <p:spPr>
          <a:xfrm>
            <a:off x="1280160" y="1354457"/>
            <a:ext cx="990536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1.What is Simon's dad going to put in Simon's room?</a:t>
            </a: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He is going to put </a:t>
            </a:r>
            <a:r>
              <a:rPr lang="en-US" altLang="zh-CN" sz="2800" b="1" u="sng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      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</a:t>
            </a:r>
            <a:r>
              <a:rPr lang="en-US" altLang="zh-CN" sz="2800" b="1" u="sng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       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in Simon's room.</a:t>
            </a: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280160" y="3011809"/>
            <a:ext cx="99053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2.What did Simon's mum buy for Daming?</a:t>
            </a:r>
            <a:endParaRPr lang="en-US" altLang="zh-CN" sz="2800" b="1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She bought </a:t>
            </a:r>
            <a:r>
              <a:rPr lang="en-US" altLang="zh-CN" sz="2800" b="1" u="sng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      </a:t>
            </a:r>
            <a:r>
              <a:rPr lang="en-US" altLang="zh-CN" sz="2800" b="1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</a:t>
            </a:r>
            <a:r>
              <a:rPr lang="en-US" altLang="zh-CN" sz="2800" b="1" u="sng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      </a:t>
            </a:r>
            <a:r>
              <a:rPr lang="en-US" altLang="zh-CN" sz="2800" b="1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for Daming.</a:t>
            </a:r>
            <a:endParaRPr lang="en-US" altLang="zh-CN" sz="2800" b="1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409067" y="4938399"/>
            <a:ext cx="990536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3.What did Simon's dad do?</a:t>
            </a:r>
            <a:endParaRPr lang="en-US" altLang="zh-CN" sz="2800" b="1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He </a:t>
            </a:r>
            <a:r>
              <a:rPr lang="en-US" altLang="zh-CN" sz="2800" b="1" u="sng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    </a:t>
            </a:r>
            <a:r>
              <a:rPr lang="en-US" altLang="zh-CN" sz="2800" b="1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</a:t>
            </a:r>
            <a:r>
              <a:rPr lang="en-US" altLang="zh-CN" sz="2800" b="1" u="sng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      </a:t>
            </a:r>
            <a:r>
              <a:rPr lang="en-US" altLang="zh-CN" sz="2800" b="1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</a:t>
            </a:r>
            <a:r>
              <a:rPr lang="en-US" altLang="zh-CN" sz="2800" b="1" u="sng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      </a:t>
            </a:r>
            <a:r>
              <a:rPr lang="en-US" altLang="zh-CN" sz="2800" b="1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about Chinese </a:t>
            </a:r>
            <a:r>
              <a:rPr lang="en-US" altLang="zh-CN" sz="2800" b="1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history</a:t>
            </a:r>
            <a:r>
              <a:rPr lang="en-US" altLang="zh-CN" sz="2800" b="1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.</a:t>
            </a:r>
            <a:endParaRPr lang="en-US" altLang="zh-CN" sz="2800" b="1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</p:txBody>
      </p:sp>
      <p:sp>
        <p:nvSpPr>
          <p:cNvPr id="6" name="文本框 18"/>
          <p:cNvSpPr txBox="1"/>
          <p:nvPr>
            <p:custDataLst>
              <p:tags r:id="rId6"/>
            </p:custDataLst>
          </p:nvPr>
        </p:nvSpPr>
        <p:spPr>
          <a:xfrm>
            <a:off x="4652647" y="2052955"/>
            <a:ext cx="1576071" cy="6731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MV Boli" panose="02000500030200090000" charset="0"/>
                <a:ea typeface="黑体" panose="02010609060101010101" charset="-122"/>
                <a:cs typeface="MV Boli" panose="02000500030200090000" charset="0"/>
              </a:rPr>
              <a:t>another</a:t>
            </a:r>
            <a:r>
              <a:rPr lang="en-US" altLang="zh-CN" sz="2800" b="1">
                <a:solidFill>
                  <a:srgbClr val="002060"/>
                </a:solidFill>
                <a:latin typeface="MV Boli" panose="02000500030200090000" charset="0"/>
                <a:ea typeface="黑体" panose="02010609060101010101" charset="-122"/>
                <a:cs typeface="MV Boli" panose="02000500030200090000" charset="0"/>
              </a:rPr>
              <a:t> </a:t>
            </a:r>
            <a:endParaRPr lang="en-US" altLang="zh-CN" sz="2800" b="1">
              <a:solidFill>
                <a:srgbClr val="002060"/>
              </a:solidFill>
              <a:latin typeface="MV Boli" panose="02000500030200090000" charset="0"/>
              <a:ea typeface="黑体" panose="02010609060101010101" charset="-122"/>
              <a:cs typeface="MV Boli" panose="02000500030200090000" charset="0"/>
            </a:endParaRPr>
          </a:p>
        </p:txBody>
      </p:sp>
      <p:sp>
        <p:nvSpPr>
          <p:cNvPr id="7" name="文本框 18"/>
          <p:cNvSpPr txBox="1"/>
          <p:nvPr>
            <p:custDataLst>
              <p:tags r:id="rId7"/>
            </p:custDataLst>
          </p:nvPr>
        </p:nvSpPr>
        <p:spPr>
          <a:xfrm>
            <a:off x="6304915" y="2065020"/>
            <a:ext cx="932180" cy="6731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ctr"/>
          <a:lstStyle/>
          <a:p>
            <a:r>
              <a:rPr lang="en-US" altLang="zh-CN" sz="2800" b="1">
                <a:solidFill>
                  <a:srgbClr val="002060"/>
                </a:solidFill>
                <a:latin typeface="MV Boli" panose="02000500030200090000" charset="0"/>
                <a:ea typeface="黑体" panose="02010609060101010101" charset="-122"/>
                <a:cs typeface="MV Boli" panose="02000500030200090000" charset="0"/>
              </a:rPr>
              <a:t>bed </a:t>
            </a:r>
            <a:endParaRPr lang="en-US" altLang="zh-CN" sz="2800" b="1">
              <a:solidFill>
                <a:srgbClr val="002060"/>
              </a:solidFill>
              <a:latin typeface="MV Boli" panose="02000500030200090000" charset="0"/>
              <a:ea typeface="黑体" panose="02010609060101010101" charset="-122"/>
              <a:cs typeface="MV Boli" panose="02000500030200090000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52192" y="3722370"/>
            <a:ext cx="2752725" cy="673100"/>
            <a:chOff x="5594" y="5862"/>
            <a:chExt cx="4335" cy="1060"/>
          </a:xfrm>
        </p:grpSpPr>
        <p:sp>
          <p:nvSpPr>
            <p:cNvPr id="8" name="文本框 18"/>
            <p:cNvSpPr txBox="1"/>
            <p:nvPr>
              <p:custDataLst>
                <p:tags r:id="rId8"/>
              </p:custDataLst>
            </p:nvPr>
          </p:nvSpPr>
          <p:spPr>
            <a:xfrm>
              <a:off x="5594" y="5862"/>
              <a:ext cx="1414" cy="10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r>
                <a:rPr lang="en-US" altLang="zh-CN" sz="2800" b="1">
                  <a:solidFill>
                    <a:srgbClr val="002060"/>
                  </a:solidFill>
                  <a:latin typeface="MV Boli" panose="02000500030200090000" charset="0"/>
                  <a:ea typeface="黑体" panose="02010609060101010101" charset="-122"/>
                  <a:cs typeface="MV Boli" panose="02000500030200090000" charset="0"/>
                </a:rPr>
                <a:t>new</a:t>
              </a:r>
              <a:endParaRPr lang="en-US" altLang="zh-CN" sz="2800" b="1">
                <a:solidFill>
                  <a:srgbClr val="002060"/>
                </a:solidFill>
                <a:latin typeface="MV Boli" panose="02000500030200090000" charset="0"/>
                <a:ea typeface="黑体" panose="02010609060101010101" charset="-122"/>
                <a:cs typeface="MV Boli" panose="02000500030200090000" charset="0"/>
              </a:endParaRPr>
            </a:p>
          </p:txBody>
        </p:sp>
        <p:sp>
          <p:nvSpPr>
            <p:cNvPr id="9" name="文本框 18"/>
            <p:cNvSpPr txBox="1"/>
            <p:nvPr>
              <p:custDataLst>
                <p:tags r:id="rId9"/>
              </p:custDataLst>
            </p:nvPr>
          </p:nvSpPr>
          <p:spPr>
            <a:xfrm>
              <a:off x="7328" y="5862"/>
              <a:ext cx="2601" cy="10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r>
                <a:rPr lang="en-US" altLang="zh-CN" sz="2800" b="1">
                  <a:solidFill>
                    <a:srgbClr val="002060"/>
                  </a:solidFill>
                  <a:latin typeface="MV Boli" panose="02000500030200090000" charset="0"/>
                  <a:ea typeface="黑体" panose="02010609060101010101" charset="-122"/>
                  <a:cs typeface="MV Boli" panose="02000500030200090000" charset="0"/>
                </a:rPr>
                <a:t>T-shirts</a:t>
              </a:r>
              <a:endParaRPr lang="en-US" altLang="zh-CN" sz="2800" b="1">
                <a:solidFill>
                  <a:srgbClr val="002060"/>
                </a:solidFill>
                <a:latin typeface="MV Boli" panose="02000500030200090000" charset="0"/>
                <a:ea typeface="黑体" panose="02010609060101010101" charset="-122"/>
                <a:cs typeface="MV Boli" panose="02000500030200090000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023747" y="5648960"/>
            <a:ext cx="3863340" cy="673100"/>
            <a:chOff x="3112" y="8896"/>
            <a:chExt cx="6084" cy="1060"/>
          </a:xfrm>
        </p:grpSpPr>
        <p:sp>
          <p:nvSpPr>
            <p:cNvPr id="11" name="文本框 18"/>
            <p:cNvSpPr txBox="1"/>
            <p:nvPr>
              <p:custDataLst>
                <p:tags r:id="rId10"/>
              </p:custDataLst>
            </p:nvPr>
          </p:nvSpPr>
          <p:spPr>
            <a:xfrm>
              <a:off x="3112" y="8896"/>
              <a:ext cx="1506" cy="10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pPr algn="l">
                <a:buClrTx/>
                <a:buSzTx/>
                <a:buFontTx/>
              </a:pPr>
              <a:r>
                <a:rPr lang="en-US" altLang="zh-CN" sz="2800" b="1">
                  <a:solidFill>
                    <a:srgbClr val="002060"/>
                  </a:solidFill>
                  <a:latin typeface="MV Boli" panose="02000500030200090000" charset="0"/>
                  <a:ea typeface="黑体" panose="02010609060101010101" charset="-122"/>
                  <a:cs typeface="MV Boli" panose="02000500030200090000" charset="0"/>
                </a:rPr>
                <a:t>read </a:t>
              </a:r>
              <a:endParaRPr lang="en-US" altLang="zh-CN" sz="2800">
                <a:solidFill>
                  <a:srgbClr val="002060"/>
                </a:solidFill>
                <a:latin typeface="MV Boli" panose="02000500030200090000" charset="0"/>
                <a:ea typeface="黑体" panose="02010609060101010101" charset="-122"/>
                <a:cs typeface="MV Boli" panose="02000500030200090000" charset="0"/>
              </a:endParaRPr>
            </a:p>
          </p:txBody>
        </p:sp>
        <p:sp>
          <p:nvSpPr>
            <p:cNvPr id="12" name="文本框 18"/>
            <p:cNvSpPr txBox="1"/>
            <p:nvPr>
              <p:custDataLst>
                <p:tags r:id="rId11"/>
              </p:custDataLst>
            </p:nvPr>
          </p:nvSpPr>
          <p:spPr>
            <a:xfrm>
              <a:off x="5470" y="8896"/>
              <a:ext cx="537" cy="10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r>
                <a:rPr lang="en-US" altLang="zh-CN" sz="2800" b="1">
                  <a:solidFill>
                    <a:srgbClr val="002060"/>
                  </a:solidFill>
                  <a:latin typeface="MV Boli" panose="02000500030200090000" charset="0"/>
                  <a:ea typeface="黑体" panose="02010609060101010101" charset="-122"/>
                  <a:cs typeface="MV Boli" panose="02000500030200090000" charset="0"/>
                </a:rPr>
                <a:t>a </a:t>
              </a:r>
              <a:endParaRPr lang="en-US" altLang="zh-CN" sz="2800" b="1">
                <a:solidFill>
                  <a:srgbClr val="00206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13" name="文本框 18"/>
            <p:cNvSpPr txBox="1"/>
            <p:nvPr>
              <p:custDataLst>
                <p:tags r:id="rId12"/>
              </p:custDataLst>
            </p:nvPr>
          </p:nvSpPr>
          <p:spPr>
            <a:xfrm>
              <a:off x="7196" y="8896"/>
              <a:ext cx="2001" cy="10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r>
                <a:rPr lang="en-US" altLang="zh-CN" sz="2800" b="1">
                  <a:solidFill>
                    <a:srgbClr val="002060"/>
                  </a:solidFill>
                  <a:latin typeface="MV Boli" panose="02000500030200090000" charset="0"/>
                  <a:ea typeface="黑体" panose="02010609060101010101" charset="-122"/>
                  <a:cs typeface="MV Boli" panose="02000500030200090000" charset="0"/>
                </a:rPr>
                <a:t>book </a:t>
              </a:r>
              <a:endParaRPr lang="en-US" altLang="zh-CN" sz="2800" b="1">
                <a:solidFill>
                  <a:srgbClr val="00206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"/>
          <p:cNvSpPr txBox="1"/>
          <p:nvPr/>
        </p:nvSpPr>
        <p:spPr>
          <a:xfrm>
            <a:off x="1726886" y="729616"/>
            <a:ext cx="8974137" cy="569386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Dear </a:t>
            </a:r>
            <a:r>
              <a:rPr lang="en-US" altLang="zh-CN" sz="2800" b="1" dirty="0" err="1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Daming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,</a:t>
            </a: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How are you? We are going to see you </a:t>
            </a:r>
            <a:r>
              <a:rPr lang="en-US" altLang="zh-CN" sz="28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in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three weeks. Dad's going to put </a:t>
            </a:r>
            <a:r>
              <a:rPr lang="en-US" altLang="zh-CN" sz="28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another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bed in my room. Mum bought new T-shirts for you. Dad read a book about Chinese </a:t>
            </a:r>
            <a:r>
              <a:rPr lang="en-US" altLang="zh-CN" sz="28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history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. He is going to </a:t>
            </a:r>
            <a:r>
              <a:rPr lang="en-US" altLang="zh-CN" sz="28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ask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you some </a:t>
            </a:r>
            <a:r>
              <a:rPr lang="en-US" altLang="zh-CN" sz="28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questions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. And we borrowed a bike for you . </a:t>
            </a: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Don't </a:t>
            </a:r>
            <a:r>
              <a:rPr lang="en-US" altLang="zh-CN" sz="28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forget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 to </a:t>
            </a:r>
            <a:r>
              <a:rPr lang="en-US" altLang="zh-CN" sz="28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bring 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some CDs of Chinese songs. We can listen to them in the evening.</a:t>
            </a: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See you </a:t>
            </a:r>
            <a:r>
              <a:rPr lang="en-US" altLang="zh-CN" sz="2800" b="1" dirty="0">
                <a:solidFill>
                  <a:srgbClr val="FF0000"/>
                </a:solidFill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soon</a:t>
            </a:r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!</a:t>
            </a: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  <a:p>
            <a:r>
              <a:rPr lang="en-US" altLang="zh-CN" sz="2800" b="1" dirty="0">
                <a:latin typeface="MV Boli" panose="02000500030200090000" charset="0"/>
                <a:ea typeface="宋体" panose="02010600030101010101" pitchFamily="2" charset="-122"/>
                <a:cs typeface="MV Boli" panose="02000500030200090000" charset="0"/>
              </a:rPr>
              <a:t>Simon</a:t>
            </a:r>
            <a:endParaRPr lang="en-US" altLang="zh-CN" sz="2800" b="1" dirty="0">
              <a:latin typeface="MV Boli" panose="02000500030200090000" charset="0"/>
              <a:ea typeface="宋体" panose="02010600030101010101" pitchFamily="2" charset="-122"/>
              <a:cs typeface="MV Boli" panose="02000500030200090000" charset="0"/>
            </a:endParaRPr>
          </a:p>
        </p:txBody>
      </p:sp>
      <p:pic>
        <p:nvPicPr>
          <p:cNvPr id="3" name="图片 2" descr="2019050709530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21120000">
            <a:off x="7043422" y="4387215"/>
            <a:ext cx="3177540" cy="2032000"/>
          </a:xfrm>
          <a:prstGeom prst="cloud">
            <a:avLst/>
          </a:prstGeom>
        </p:spPr>
      </p:pic>
    </p:spTree>
  </p:cSld>
  <p:clrMapOvr>
    <a:masterClrMapping/>
  </p:clrMapOvr>
  <p:transition spd="slow">
    <p:randomBa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6932841" y="2726118"/>
            <a:ext cx="651711" cy="2639950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/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/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淘宝网chenying0907出品 2433"/>
            <p:cNvSpPr/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淘宝网chenying0907出品 2432"/>
            <p:cNvSpPr/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4" tIns="43346" rIns="86694" bIns="43346" numCol="1" anchor="t" anchorCtr="0" compatLnSpc="1">
              <a:noAutofit/>
            </a:bodyPr>
            <a:lstStyle/>
            <a:p>
              <a:pPr fontAlgn="auto">
                <a:lnSpc>
                  <a:spcPct val="120000"/>
                </a:lnSpc>
              </a:pPr>
              <a:endParaRPr lang="zh-CN" altLang="en-US" sz="1705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08118" y="123190"/>
            <a:ext cx="5061585" cy="6611620"/>
            <a:chOff x="4956" y="695"/>
            <a:chExt cx="6833" cy="905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4956" y="695"/>
              <a:ext cx="6833" cy="905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667" y="2034"/>
              <a:ext cx="5292" cy="1989"/>
            </a:xfrm>
            <a:prstGeom prst="rect">
              <a:avLst/>
            </a:prstGeom>
            <a:solidFill>
              <a:srgbClr val="F4E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872" y="7706"/>
              <a:ext cx="3191" cy="1083"/>
            </a:xfrm>
            <a:prstGeom prst="rect">
              <a:avLst/>
            </a:prstGeom>
            <a:solidFill>
              <a:srgbClr val="F4E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4098" name="组合 1"/>
          <p:cNvGrpSpPr/>
          <p:nvPr/>
        </p:nvGrpSpPr>
        <p:grpSpPr>
          <a:xfrm>
            <a:off x="409575" y="241300"/>
            <a:ext cx="10334016" cy="915932"/>
            <a:chOff x="645" y="513"/>
            <a:chExt cx="16275" cy="1442"/>
          </a:xfrm>
        </p:grpSpPr>
        <p:pic>
          <p:nvPicPr>
            <p:cNvPr id="4099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645" y="513"/>
              <a:ext cx="1862" cy="14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文本框 18"/>
            <p:cNvSpPr txBox="1"/>
            <p:nvPr>
              <p:custDataLst>
                <p:tags r:id="rId5"/>
              </p:custDataLst>
            </p:nvPr>
          </p:nvSpPr>
          <p:spPr>
            <a:xfrm>
              <a:off x="1320" y="823"/>
              <a:ext cx="15600" cy="10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r>
                <a:rPr lang="en-US" altLang="zh-CN" sz="2800" b="1" dirty="0">
                  <a:solidFill>
                    <a:srgbClr val="002060"/>
                  </a:solidFill>
                  <a:latin typeface="Arial" panose="020B0604020202020204" pitchFamily="34" charset="0"/>
                  <a:ea typeface="黑体" panose="02010609060101010101" charset="-122"/>
                </a:rPr>
                <a:t>Writing Time </a:t>
              </a:r>
              <a:endParaRPr lang="en-US" altLang="zh-CN" sz="2800" b="1" dirty="0">
                <a:solidFill>
                  <a:srgbClr val="002060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7090412" y="1586869"/>
            <a:ext cx="1346835" cy="1206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090412" y="2083439"/>
            <a:ext cx="3896995" cy="400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056122" y="3935099"/>
            <a:ext cx="3873500" cy="476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080252" y="2524764"/>
            <a:ext cx="3896995" cy="400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080252" y="3011809"/>
            <a:ext cx="3896995" cy="400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057392" y="3468372"/>
            <a:ext cx="3896995" cy="400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021831" y="4464054"/>
            <a:ext cx="3873500" cy="476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021829" y="4957445"/>
            <a:ext cx="1355091" cy="165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021832" y="5480054"/>
            <a:ext cx="1346835" cy="1206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8020" y="2083436"/>
            <a:ext cx="5278120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V Boli" panose="02000500030200090000" charset="0"/>
                <a:cs typeface="MV Boli" panose="02000500030200090000" charset="0"/>
              </a:rPr>
              <a:t>Read Lily's story on P55 and help her 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V Boli" panose="02000500030200090000" charset="0"/>
                <a:cs typeface="MV Boli" panose="02000500030200090000" charset="0"/>
              </a:rPr>
              <a:t>write a letter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V Boli" panose="02000500030200090000" charset="0"/>
                <a:cs typeface="MV Boli" panose="02000500030200090000" charset="0"/>
              </a:rPr>
              <a:t> to her cousin Mary.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V Boli" panose="02000500030200090000" charset="0"/>
              <a:cs typeface="MV Boli" panose="02000500030200090000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90081" y="1192530"/>
            <a:ext cx="3514091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>
                <a:solidFill>
                  <a:schemeClr val="tx1"/>
                </a:solidFill>
                <a:effectLst/>
                <a:latin typeface="MV Boli" panose="02000500030200090000" charset="0"/>
                <a:cs typeface="MV Boli" panose="02000500030200090000" charset="0"/>
              </a:rPr>
              <a:t>Dear Mary,</a:t>
            </a:r>
            <a:endParaRPr lang="en-US" altLang="zh-CN" sz="2800">
              <a:solidFill>
                <a:schemeClr val="tx1"/>
              </a:solidFill>
              <a:effectLst/>
              <a:latin typeface="MV Boli" panose="02000500030200090000" charset="0"/>
              <a:cs typeface="MV Boli" panose="02000500030200090000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76109" y="1691640"/>
            <a:ext cx="3514091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>
                <a:solidFill>
                  <a:schemeClr val="tx1"/>
                </a:solidFill>
                <a:effectLst/>
                <a:latin typeface="MV Boli" panose="02000500030200090000" charset="0"/>
                <a:cs typeface="MV Boli" panose="02000500030200090000" charset="0"/>
              </a:rPr>
              <a:t>I went to ……</a:t>
            </a:r>
            <a:endParaRPr lang="en-US" altLang="zh-CN" sz="2800">
              <a:solidFill>
                <a:schemeClr val="tx1"/>
              </a:solidFill>
              <a:effectLst/>
              <a:latin typeface="MV Boli" panose="02000500030200090000" charset="0"/>
              <a:cs typeface="MV Boli" panose="02000500030200090000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07533" y="4561842"/>
            <a:ext cx="113093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>
                <a:solidFill>
                  <a:schemeClr val="tx1"/>
                </a:solidFill>
                <a:effectLst/>
                <a:latin typeface="MV Boli" panose="02000500030200090000" charset="0"/>
                <a:cs typeface="MV Boli" panose="02000500030200090000" charset="0"/>
              </a:rPr>
              <a:t>Love,</a:t>
            </a:r>
            <a:endParaRPr lang="en-US" altLang="zh-CN" sz="2800">
              <a:solidFill>
                <a:schemeClr val="tx1"/>
              </a:solidFill>
              <a:effectLst/>
              <a:latin typeface="MV Boli" panose="02000500030200090000" charset="0"/>
              <a:cs typeface="MV Boli" panose="02000500030200090000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84673" y="5083810"/>
            <a:ext cx="113093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>
                <a:solidFill>
                  <a:schemeClr val="tx1"/>
                </a:solidFill>
                <a:effectLst/>
                <a:latin typeface="MV Boli" panose="02000500030200090000" charset="0"/>
                <a:cs typeface="MV Boli" panose="02000500030200090000" charset="0"/>
              </a:rPr>
              <a:t>Lily</a:t>
            </a:r>
            <a:endParaRPr lang="en-US" altLang="zh-CN" sz="2800">
              <a:solidFill>
                <a:schemeClr val="tx1"/>
              </a:solidFill>
              <a:effectLst/>
              <a:latin typeface="MV Boli" panose="02000500030200090000" charset="0"/>
              <a:cs typeface="MV Boli" panose="02000500030200090000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i*12"/>
  <p:tag name="KSO_WM_UNIT_INDEX" val="12"/>
  <p:tag name="KSO_WM_UNIT_LAYERLEVEL" val="1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3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3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3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3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3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3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i*12"/>
  <p:tag name="KSO_WM_UNIT_INDEX" val="12"/>
  <p:tag name="KSO_WM_UNIT_LAYERLEVEL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3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i*12"/>
  <p:tag name="KSO_WM_UNIT_INDEX" val="12"/>
  <p:tag name="KSO_WM_UNIT_LAYERLEVEL" val="1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3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31"/>
</p:tagLst>
</file>

<file path=ppt/tags/tag2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81910763-9918-4e32-845a-cd961d24ddd4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i*12"/>
  <p:tag name="KSO_WM_UNIT_INDEX" val="12"/>
  <p:tag name="KSO_WM_UNIT_LAYERLEVEL" val="1"/>
  <p:tag name="KSO_WM_UNIT_TYPE" val="i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3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i*12"/>
  <p:tag name="KSO_WM_UNIT_INDEX" val="12"/>
  <p:tag name="KSO_WM_UNIT_LAYERLEVEL" val="1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3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i*12"/>
  <p:tag name="KSO_WM_UNIT_INDEX" val="12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3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2597"/>
  <p:tag name="KSO_WM_UNIT_COMPATIBLE" val="0"/>
  <p:tag name="KSO_WM_UNIT_DIAGRAM_ISNUMVISUAL" val="0"/>
  <p:tag name="KSO_WM_UNIT_DIAGRAM_ISREFERUNIT" val="0"/>
  <p:tag name="KSO_WM_UNIT_HIGHLIGHT" val="0"/>
  <p:tag name="KSO_WM_UNIT_ID" val="diagram20182597_1*a*1"/>
  <p:tag name="KSO_WM_UNIT_INDEX" val="1"/>
  <p:tag name="KSO_WM_UNIT_ISCONTENTSTITLE" val="0"/>
  <p:tag name="KSO_WM_UNIT_LAYERLEVEL" val="1"/>
  <p:tag name="KSO_WM_UNIT_NOCLEAR" val="0"/>
  <p:tag name="KSO_WM_UNIT_PRESET_TEXT" val="请在此输入您的标题"/>
  <p:tag name="KSO_WM_UNIT_TYPE" val="a"/>
  <p:tag name="KSO_WM_UNIT_VALUE" val="3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4BDD4"/>
        </a:solidFill>
        <a:ln>
          <a:noFill/>
        </a:ln>
      </a:spPr>
      <a:bodyPr rtlCol="0" anchor="ctr"/>
      <a:lstStyle>
        <a:defPPr algn="ctr">
          <a:defRPr sz="2400">
            <a:solidFill>
              <a:prstClr val="white"/>
            </a:solidFill>
            <a:latin typeface="微软雅黑" panose="020B050302020402020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4BDD4"/>
        </a:solidFill>
        <a:ln>
          <a:noFill/>
        </a:ln>
      </a:spPr>
      <a:bodyPr rtlCol="0" anchor="ctr"/>
      <a:lstStyle>
        <a:defPPr algn="ctr">
          <a:defRPr sz="2400">
            <a:solidFill>
              <a:prstClr val="white"/>
            </a:solidFill>
            <a:latin typeface="微软雅黑" panose="020B050302020402020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1330</Words>
  <Application>WPS 演示</Application>
  <PresentationFormat>自定义</PresentationFormat>
  <Paragraphs>100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Calibri</vt:lpstr>
      <vt:lpstr>UniSansBold</vt:lpstr>
      <vt:lpstr>Segoe Print</vt:lpstr>
      <vt:lpstr>Times New Roman</vt:lpstr>
      <vt:lpstr>FZZhengHeiS-DB-GB</vt:lpstr>
      <vt:lpstr>MV Boli</vt:lpstr>
      <vt:lpstr>黑体</vt:lpstr>
      <vt:lpstr>Impact MT Std</vt:lpstr>
      <vt:lpstr>Arial</vt:lpstr>
      <vt:lpstr>Arial Unicode MS</vt:lpstr>
      <vt:lpstr>Calibri Light</vt:lpstr>
      <vt:lpstr>Verdana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2021-04-21T16:09:00Z</cp:lastPrinted>
  <dcterms:created xsi:type="dcterms:W3CDTF">2021-04-21T16:09:00Z</dcterms:created>
  <dcterms:modified xsi:type="dcterms:W3CDTF">2023-02-17T05:14:43Z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1B437E8E1CCC4373BFC1138A97433527</vt:lpwstr>
  </property>
  <property fmtid="{D5CDD505-2E9C-101B-9397-08002B2CF9AE}" pid="7" name="KSOProductBuildVer">
    <vt:lpwstr>2052-11.1.0.13703</vt:lpwstr>
  </property>
</Properties>
</file>