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280" r:id="rId3"/>
    <p:sldId id="318" r:id="rId5"/>
    <p:sldId id="372" r:id="rId6"/>
    <p:sldId id="373" r:id="rId7"/>
    <p:sldId id="352" r:id="rId8"/>
    <p:sldId id="374" r:id="rId9"/>
    <p:sldId id="375" r:id="rId10"/>
    <p:sldId id="376" r:id="rId11"/>
    <p:sldId id="377" r:id="rId12"/>
    <p:sldId id="378" r:id="rId13"/>
    <p:sldId id="379" r:id="rId14"/>
    <p:sldId id="380" r:id="rId15"/>
    <p:sldId id="381" r:id="rId16"/>
    <p:sldId id="382" r:id="rId17"/>
    <p:sldId id="389" r:id="rId18"/>
    <p:sldId id="390" r:id="rId19"/>
    <p:sldId id="391" r:id="rId20"/>
    <p:sldId id="392" r:id="rId21"/>
    <p:sldId id="387" r:id="rId22"/>
    <p:sldId id="388" r:id="rId23"/>
    <p:sldId id="383" r:id="rId24"/>
    <p:sldId id="393" r:id="rId25"/>
    <p:sldId id="370" r:id="rId26"/>
    <p:sldId id="395" r:id="rId27"/>
    <p:sldId id="394" r:id="rId28"/>
    <p:sldId id="371" r:id="rId29"/>
    <p:sldId id="396" r:id="rId30"/>
    <p:sldId id="268" r:id="rId31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3" autoAdjust="0"/>
    <p:restoredTop sz="94660" autoAdjust="0"/>
  </p:normalViewPr>
  <p:slideViewPr>
    <p:cSldViewPr snapToGrid="0"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D86F9F5C-FC49-4186-8D9E-93C7E1BC6EE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803E8397-D540-44C3-8484-10151B954A4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8B436BA-169B-4DFC-B799-E76E9AAAC1C7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68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A0AFE15-1141-493E-9ABD-5F8C746A823E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六年级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282303"/>
            <a:ext cx="6122194" cy="1353147"/>
            <a:chOff x="1178398" y="1905498"/>
            <a:chExt cx="3548062" cy="1805593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905498"/>
              <a:ext cx="2496478" cy="492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1 Unit 1 </a:t>
              </a:r>
              <a:endParaRPr lang="en-US" altLang="zh-CN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848649"/>
              <a:ext cx="3548062" cy="86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zh-CN" altLang="en-US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want</a:t>
              </a:r>
              <a:r>
                <a:rPr lang="zh-CN" altLang="en-US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zh-CN" altLang="en-US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hot</a:t>
              </a:r>
              <a:r>
                <a:rPr lang="zh-CN" altLang="en-US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dog,</a:t>
              </a:r>
              <a:r>
                <a:rPr lang="zh-CN" altLang="en-US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please.</a:t>
              </a:r>
              <a:endParaRPr lang="zh-CN" altLang="en-US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150144"/>
            <a:ext cx="3040856" cy="3993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20379" y="1707357"/>
            <a:ext cx="2578894" cy="2307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9273" y="1510904"/>
            <a:ext cx="338732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do you want?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699273" y="2099073"/>
            <a:ext cx="338732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want a hamburger, please.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699273" y="2688431"/>
            <a:ext cx="3387328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much is it?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699273" y="3276600"/>
            <a:ext cx="4303556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It’s three dollars and seventy-five cents.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4" name="矩形 11"/>
          <p:cNvSpPr>
            <a:spLocks noChangeArrowheads="1"/>
          </p:cNvSpPr>
          <p:nvPr/>
        </p:nvSpPr>
        <p:spPr bwMode="auto">
          <a:xfrm>
            <a:off x="40481" y="745332"/>
            <a:ext cx="15478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9273" y="1510904"/>
            <a:ext cx="338732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do you want to drink?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699273" y="2099073"/>
            <a:ext cx="338732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want to drink cola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699273" y="2688431"/>
            <a:ext cx="3387328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much is it?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699272" y="3276600"/>
            <a:ext cx="417919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It’s one dollar and twenty-five cents.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37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9607" y="1428751"/>
            <a:ext cx="2602706" cy="251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9273" y="1510904"/>
            <a:ext cx="338732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What’s it?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699273" y="2099073"/>
            <a:ext cx="338732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It’s a hot dog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699273" y="2688431"/>
            <a:ext cx="3387328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How much is it?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699273" y="3276601"/>
            <a:ext cx="338732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It’s two dollars.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946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9341" y="1469232"/>
            <a:ext cx="2684859" cy="252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57313" y="1298972"/>
            <a:ext cx="2578894" cy="230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7572" y="1089422"/>
            <a:ext cx="2603897" cy="251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232673" y="1864519"/>
            <a:ext cx="678656" cy="117752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7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+</a:t>
            </a:r>
            <a:endParaRPr lang="zh-CN" altLang="en-US" sz="72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644504" y="3607594"/>
            <a:ext cx="3387328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How much is it?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644504" y="4195763"/>
            <a:ext cx="338732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It’s five dollars.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5053" y="1158479"/>
            <a:ext cx="2327672" cy="2082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752726" y="1390650"/>
            <a:ext cx="678656" cy="117752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7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+</a:t>
            </a:r>
            <a:endParaRPr lang="zh-CN" altLang="en-US" sz="72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52725" y="3215879"/>
            <a:ext cx="338732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How much is it?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752725" y="3805238"/>
            <a:ext cx="475297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It’s nine dollars and fifty cents.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1509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90950" y="1253729"/>
            <a:ext cx="2115741" cy="1891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22244" y="1088232"/>
            <a:ext cx="2226469" cy="2094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5926932" y="1354931"/>
            <a:ext cx="678656" cy="117752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7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+</a:t>
            </a:r>
            <a:endParaRPr lang="zh-CN" altLang="en-US" sz="72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1"/>
          <p:cNvSpPr>
            <a:spLocks noChangeArrowheads="1"/>
          </p:cNvSpPr>
          <p:nvPr/>
        </p:nvSpPr>
        <p:spPr bwMode="auto">
          <a:xfrm>
            <a:off x="40481" y="745332"/>
            <a:ext cx="15478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read</a:t>
            </a:r>
            <a:endParaRPr lang="en-US" altLang="zh-CN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52488" y="1312069"/>
            <a:ext cx="4752975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Cashier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 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Can I help you?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Simon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 What do you want,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 I don’t know. What’s a hot dog? Is it a ...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Simon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 No, it isn't a dog. Look! That’s a hot dog.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lt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looks good! 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 want a hot dog, please.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Simon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 And I want a hamburger.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Simon’s dad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 I want a hamburger, too.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175" y="1312069"/>
            <a:ext cx="2334768" cy="3145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52488" y="1312069"/>
            <a:ext cx="4752975" cy="297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Cashier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And to drink?</a:t>
            </a:r>
            <a:endParaRPr lang="en-US" altLang="zh-CN" sz="2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Simon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Cola, please.</a:t>
            </a:r>
            <a:endParaRPr lang="en-US" altLang="zh-CN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Can I have some soup?</a:t>
            </a:r>
            <a:endParaRPr lang="en-US" altLang="zh-CN" sz="2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Cashier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Sorry, we don’t have any.</a:t>
            </a:r>
            <a:endParaRPr lang="en-US" altLang="zh-CN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All right, 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 cola for me.</a:t>
            </a:r>
            <a:endParaRPr lang="en-US" altLang="zh-CN" sz="2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Simon’s dad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And a cola for me, too.</a:t>
            </a:r>
            <a:endParaRPr lang="en-US" altLang="zh-CN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Cashier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So, that’s two hamburgers, one hot dog and three colas.</a:t>
            </a:r>
            <a:endParaRPr lang="en-US" altLang="zh-CN" sz="2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Simon’s dad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That's right.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646" y="1657960"/>
            <a:ext cx="2401824" cy="2529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52488" y="1312069"/>
            <a:ext cx="4752975" cy="200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Simon’s dad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How much is it?</a:t>
            </a:r>
            <a:endParaRPr lang="en-US" altLang="zh-CN" sz="2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Cashier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It’s thirteen dollars and twenty-five cents.</a:t>
            </a:r>
            <a:endParaRPr lang="en-US" altLang="zh-CN" sz="2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Simon’s dad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Here you are.</a:t>
            </a:r>
            <a:endParaRPr lang="en-US" altLang="zh-CN" sz="2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Cashier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Thank you. 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Here’s your food. Enjoy your meal!</a:t>
            </a:r>
            <a:endParaRPr lang="zh-CN" altLang="en-US" sz="2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107" y="1289677"/>
            <a:ext cx="2249424" cy="2322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52488" y="1593056"/>
            <a:ext cx="475297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Let me take them.</a:t>
            </a:r>
            <a:endParaRPr lang="en-US" altLang="zh-CN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Simon’s dad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Be careful!</a:t>
            </a:r>
            <a:endParaRPr lang="en-US" altLang="zh-CN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Oh no! I’m sorry!</a:t>
            </a:r>
            <a:endParaRPr lang="en-US" altLang="zh-CN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Simon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: My new trousers!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300" y="1307763"/>
            <a:ext cx="2956560" cy="2365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05250" y="1352550"/>
            <a:ext cx="45720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 does Daming want to eat?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905250" y="2652713"/>
            <a:ext cx="4325541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 does Simon want to eat?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923110" y="1949054"/>
            <a:ext cx="400526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 wants a hot dog.</a:t>
            </a:r>
            <a:endParaRPr lang="en-US" altLang="zh-CN" sz="12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923110" y="3238500"/>
            <a:ext cx="45720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 wants a hamburger.</a:t>
            </a:r>
            <a:endParaRPr lang="en-US" altLang="zh-CN" sz="12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6629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1006" y="1291829"/>
            <a:ext cx="3058716" cy="3599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904060" y="3855244"/>
            <a:ext cx="523994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 does Simon’s dad want to eat?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923110" y="4424363"/>
            <a:ext cx="45720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 wants a hamburger, too.</a:t>
            </a:r>
            <a:endParaRPr lang="en-US" altLang="zh-CN" sz="12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632" name="矩形 11"/>
          <p:cNvSpPr>
            <a:spLocks noChangeArrowheads="1"/>
          </p:cNvSpPr>
          <p:nvPr/>
        </p:nvSpPr>
        <p:spPr bwMode="auto">
          <a:xfrm>
            <a:off x="40481" y="745332"/>
            <a:ext cx="15478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answer</a:t>
            </a:r>
            <a:endParaRPr lang="en-US" altLang="zh-CN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4385" y="688181"/>
            <a:ext cx="3755231" cy="9001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2700" i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Watch a video about </a:t>
            </a:r>
            <a:endParaRPr lang="en-US" altLang="zh-CN" sz="2700" i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ctr" eaLnBrk="0" hangingPunct="0">
              <a:buFontTx/>
              <a:buNone/>
              <a:defRPr/>
            </a:pPr>
            <a:r>
              <a:rPr lang="en-US" altLang="zh-CN" sz="2700" i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“advertisement for pizza”</a:t>
            </a:r>
            <a:endParaRPr lang="en-US" altLang="zh-CN" sz="2700" i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617244" y="1007269"/>
            <a:ext cx="45720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 do they want to drink?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617244" y="1679972"/>
            <a:ext cx="400526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They want colas.</a:t>
            </a:r>
            <a:endParaRPr lang="en-US" altLang="zh-CN" sz="12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7651" name="Picture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0779" y="1045369"/>
            <a:ext cx="3650456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617244" y="2352675"/>
            <a:ext cx="374927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How much is the meal?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617244" y="3025379"/>
            <a:ext cx="3749279" cy="8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It’s thirteen dollars and twenty-five cents.</a:t>
            </a:r>
            <a:endParaRPr lang="en-US" altLang="zh-CN" sz="12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1"/>
          <p:cNvSpPr>
            <a:spLocks noChangeArrowheads="1"/>
          </p:cNvSpPr>
          <p:nvPr/>
        </p:nvSpPr>
        <p:spPr bwMode="auto">
          <a:xfrm>
            <a:off x="40481" y="745332"/>
            <a:ext cx="15478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observe</a:t>
            </a:r>
            <a:endParaRPr lang="en-US" altLang="zh-CN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8454" y="1203723"/>
            <a:ext cx="2181225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Cashier says: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814388" y="1854994"/>
            <a:ext cx="457200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Can I help you? 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14388" y="2533650"/>
            <a:ext cx="457200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And to drink?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14388" y="3212306"/>
            <a:ext cx="4572000" cy="117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So, that’s two hamburgers, one hot dog and three colas.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386387" y="1852613"/>
            <a:ext cx="3277791" cy="808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It’s thirteen dollars and twenty-five cents.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386387" y="2849166"/>
            <a:ext cx="3277791" cy="8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Here’s your food. Enjoy your meal!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7757" y="841773"/>
            <a:ext cx="1902619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Guests say: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814388" y="1854994"/>
            <a:ext cx="457200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I want a hot dog, please.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14388" y="2580085"/>
            <a:ext cx="45720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Can I have some soup?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14388" y="3303985"/>
            <a:ext cx="4572000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A cola for me.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386387" y="1852613"/>
            <a:ext cx="3277791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How much is it?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386387" y="3303985"/>
            <a:ext cx="3277791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Here you are.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4233" y="1905462"/>
            <a:ext cx="5815535" cy="166199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104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Role-play!</a:t>
            </a:r>
            <a:endParaRPr lang="zh-CN" altLang="en-US" sz="1040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5813" y="822723"/>
            <a:ext cx="2178844" cy="195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6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98069" y="1634729"/>
            <a:ext cx="1938338" cy="187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69819" y="2772966"/>
            <a:ext cx="1993106" cy="187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31144" y="1691879"/>
            <a:ext cx="3124200" cy="3093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921514" y="762000"/>
            <a:ext cx="4344651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41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draw a menu! </a:t>
            </a:r>
            <a:endParaRPr lang="zh-CN" altLang="en-US" sz="41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2771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23298" y="1691879"/>
            <a:ext cx="2593181" cy="3093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0606" y="1101329"/>
            <a:ext cx="2062163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zh-CN" altLang="en-US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餐厅常用语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040607" y="1826419"/>
            <a:ext cx="388977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Can I help you?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40607" y="2458641"/>
            <a:ext cx="388977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want a XXX, please?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040607" y="3090863"/>
            <a:ext cx="388977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much is it (the meal)?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040606" y="3723085"/>
            <a:ext cx="4011216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It’s XX dollars and XX cents.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572001" y="1826419"/>
            <a:ext cx="3888581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Here you are!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572001" y="2470548"/>
            <a:ext cx="3888581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Enjoy your meal!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8"/>
            <a:ext cx="6022181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画出常见的食物，并标上英文名和价格，准备下节课小小餐馆活动。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8579" y="747712"/>
            <a:ext cx="6726843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41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is the advertisement for? </a:t>
            </a:r>
            <a:endParaRPr lang="zh-CN" altLang="en-US" sz="41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242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85900" y="2475310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98307" y="2475310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485901" y="2102644"/>
            <a:ext cx="1889522" cy="236577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zh-CN" altLang="en-US" sz="149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√</a:t>
            </a:r>
            <a:endParaRPr lang="zh-CN" altLang="en-US" sz="149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85900" y="2475310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230494" y="747712"/>
            <a:ext cx="4683013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41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Where can we eat it? </a:t>
            </a:r>
            <a:endParaRPr lang="zh-CN" altLang="en-US" sz="41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85901" y="2102644"/>
            <a:ext cx="1889522" cy="236577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zh-CN" altLang="en-US" sz="149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√</a:t>
            </a:r>
            <a:endParaRPr lang="zh-CN" altLang="en-US" sz="149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1268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98307" y="2475310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66838" y="1907381"/>
            <a:ext cx="2159794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18560" y="1903810"/>
            <a:ext cx="2158603" cy="162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57300" y="3733801"/>
            <a:ext cx="23014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fast food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616179" y="3733801"/>
            <a:ext cx="262532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fast food restaurant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4425" y="747712"/>
            <a:ext cx="6915150" cy="52982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Who can we meet in a fast food restaurant?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331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78744" y="1762125"/>
            <a:ext cx="216098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04272" y="1790700"/>
            <a:ext cx="2160984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78743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cashier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604273" y="3669506"/>
            <a:ext cx="2301478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guest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3469" y="747712"/>
            <a:ext cx="6977063" cy="52982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can we have in a fast food restaurant?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83419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pizza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44479" y="3657601"/>
            <a:ext cx="230147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hamburger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40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419" y="1762125"/>
            <a:ext cx="2159794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44479" y="1762125"/>
            <a:ext cx="2159794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图片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05538" y="1762125"/>
            <a:ext cx="2159794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205537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hot dog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3469" y="747712"/>
            <a:ext cx="6977063" cy="52982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can we have in a fast food restaurant?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83419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cola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44479" y="3657601"/>
            <a:ext cx="230147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chips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205537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soup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5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419" y="1762125"/>
            <a:ext cx="2159794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44479" y="1762125"/>
            <a:ext cx="2159794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05538" y="1790700"/>
            <a:ext cx="2159794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7589" y="1913081"/>
            <a:ext cx="6928820" cy="9002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54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More</a:t>
            </a:r>
            <a:r>
              <a:rPr lang="zh-CN" altLang="en-US" sz="54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54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food</a:t>
            </a:r>
            <a:r>
              <a:rPr lang="zh-CN" altLang="en-US" sz="54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54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and</a:t>
            </a:r>
            <a:r>
              <a:rPr lang="zh-CN" altLang="en-US" sz="54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54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beverage</a:t>
            </a:r>
            <a:endParaRPr lang="zh-CN" altLang="en-US" sz="540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eb9cf9aa-37ee-4c26-8b5b-fa37bbe8d23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2311</Words>
  <Application>WPS 演示</Application>
  <PresentationFormat>全屏显示(16:9)</PresentationFormat>
  <Paragraphs>193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528</cp:revision>
  <dcterms:created xsi:type="dcterms:W3CDTF">2013-07-01T03:05:00Z</dcterms:created>
  <dcterms:modified xsi:type="dcterms:W3CDTF">2023-02-17T05:20:15Z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8C884F6841534DA7BFD9878DA620B5C1</vt:lpwstr>
  </property>
</Properties>
</file>