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318" r:id="rId5"/>
    <p:sldId id="375" r:id="rId6"/>
    <p:sldId id="410" r:id="rId7"/>
    <p:sldId id="409" r:id="rId8"/>
    <p:sldId id="411" r:id="rId9"/>
    <p:sldId id="378" r:id="rId10"/>
    <p:sldId id="412" r:id="rId11"/>
    <p:sldId id="408" r:id="rId12"/>
    <p:sldId id="413" r:id="rId13"/>
    <p:sldId id="394" r:id="rId14"/>
    <p:sldId id="371" r:id="rId15"/>
    <p:sldId id="396" r:id="rId16"/>
    <p:sldId id="268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980FFEC-473C-441E-9D28-F6FF49210D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A8B14D1-B53D-4F1B-B2B0-1FD5B99B76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6F9BA1-3736-48F3-A7CB-E9EDC2A56E89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A0CC431-9775-42AA-BE17-768347B0A25F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10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4781550"/>
            <a:ext cx="6667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六年级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20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86750" y="4781550"/>
            <a:ext cx="6667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308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4781550"/>
            <a:ext cx="6667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66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86750" y="4781550"/>
            <a:ext cx="6667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285744"/>
            <a:ext cx="6122194" cy="1322178"/>
            <a:chOff x="1181237" y="1910087"/>
            <a:chExt cx="3548062" cy="176426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10087"/>
              <a:ext cx="2496478" cy="45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1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2 Unit 2 </a:t>
              </a:r>
              <a:endParaRPr lang="en-US" altLang="zh-CN" sz="1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7" y="2729777"/>
              <a:ext cx="3548062" cy="944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It will rain in Beijing.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150144"/>
            <a:ext cx="3040856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2"/>
          <p:cNvSpPr>
            <a:spLocks noChangeArrowheads="1"/>
          </p:cNvSpPr>
          <p:nvPr/>
        </p:nvSpPr>
        <p:spPr bwMode="auto">
          <a:xfrm>
            <a:off x="263129" y="878682"/>
            <a:ext cx="177284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Mime and guess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882379" y="775097"/>
            <a:ext cx="63246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What will the weather be like tomorrow? 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17411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5585" y="1285875"/>
            <a:ext cx="7228284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07282" y="1458517"/>
            <a:ext cx="1293019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Times New Roman" panose="02020603050405020304" pitchFamily="18" charset="0"/>
              </a:rPr>
              <a:t>Will it be hot?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901554" y="1933576"/>
            <a:ext cx="129301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Yes, it will.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524625" y="1576388"/>
            <a:ext cx="1293019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Times New Roman" panose="02020603050405020304" pitchFamily="18" charset="0"/>
              </a:rPr>
              <a:t>Will it be windy?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812507" y="2253853"/>
            <a:ext cx="129301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b="1">
                <a:latin typeface="Times New Roman" panose="02020603050405020304" pitchFamily="18" charset="0"/>
              </a:rPr>
              <a:t>Yes, it will.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3" grpId="1"/>
      <p:bldP spid="5" grpId="0" bldLvl="0"/>
      <p:bldP spid="5" grpId="1"/>
      <p:bldP spid="6" grpId="0" bldLvl="0"/>
      <p:bldP spid="6" grpId="1"/>
      <p:bldP spid="7" grpId="0" bldLvl="0"/>
      <p:bldP spid="7" grpId="1"/>
      <p:bldP spid="8" grpId="0" bldLvl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5969" y="1051323"/>
            <a:ext cx="5384006" cy="365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矩形 12"/>
          <p:cNvSpPr>
            <a:spLocks noChangeArrowheads="1"/>
          </p:cNvSpPr>
          <p:nvPr/>
        </p:nvSpPr>
        <p:spPr bwMode="auto">
          <a:xfrm>
            <a:off x="263129" y="878682"/>
            <a:ext cx="177284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Watch and fill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606" y="1154906"/>
            <a:ext cx="1677591" cy="5298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zh-CN" altLang="en-US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重点句型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40607" y="1943985"/>
            <a:ext cx="57128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will the weather be like in XX?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040607" y="3090863"/>
            <a:ext cx="3889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 will V/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be+Adj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8"/>
            <a:ext cx="6022181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观看今天的天气预报，用英文整理指定城市的天气情况。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31006" y="1926432"/>
            <a:ext cx="3806429" cy="241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 will be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sunny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in Harbin. 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 will be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cloudy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in Tianjin. </a:t>
            </a:r>
            <a:endParaRPr lang="zh-CN" altLang="en-US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 will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snow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in Beijing. </a:t>
            </a:r>
            <a:endParaRPr lang="zh-CN" altLang="en-US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 will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rain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in Nanning.</a:t>
            </a:r>
            <a:endParaRPr lang="zh-CN" altLang="en-US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9219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36257" y="1278732"/>
            <a:ext cx="4479131" cy="329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456135" y="717948"/>
            <a:ext cx="193357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sunny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snow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cloudy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4335" y="747713"/>
            <a:ext cx="4555331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Match signs with meanings!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6" name="图片 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0935"/>
            <a:ext cx="1620441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6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0935"/>
            <a:ext cx="1620440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sunny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adj.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snow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cloudy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adj.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8785" y="747713"/>
            <a:ext cx="1926431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Word class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269" name="图片 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0935"/>
            <a:ext cx="1620441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6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0935"/>
            <a:ext cx="1620440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rain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windy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hot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4335" y="747713"/>
            <a:ext cx="4555331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Match signs with meanings!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7442" y="1802606"/>
            <a:ext cx="1620440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802606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13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802606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rain 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v.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windy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adj.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hot 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adj.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8785" y="747713"/>
            <a:ext cx="1926431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Word class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31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7442" y="1802606"/>
            <a:ext cx="1620440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802606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13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802606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1"/>
          <p:cNvSpPr>
            <a:spLocks noChangeArrowheads="1"/>
          </p:cNvSpPr>
          <p:nvPr/>
        </p:nvSpPr>
        <p:spPr bwMode="auto">
          <a:xfrm>
            <a:off x="40481" y="745332"/>
            <a:ext cx="1749130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75210" y="3656410"/>
            <a:ext cx="619482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What will the weather be like in Xi’an/Beijing/Dalian/Guangzhou and Harbin?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Let’s listen and answer.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14339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8566" y="616744"/>
            <a:ext cx="5426869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5313" y="1026319"/>
            <a:ext cx="795337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18"/>
          <p:cNvSpPr>
            <a:spLocks noChangeArrowheads="1"/>
          </p:cNvSpPr>
          <p:nvPr/>
        </p:nvSpPr>
        <p:spPr bwMode="auto">
          <a:xfrm>
            <a:off x="232173" y="681038"/>
            <a:ext cx="228719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Look and write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705475" y="2405063"/>
            <a:ext cx="2114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It will snow.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687616" y="3405188"/>
            <a:ext cx="2114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It will be hot.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05475" y="4376738"/>
            <a:ext cx="26955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It will be cloudy.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"/>
          <p:cNvSpPr>
            <a:spLocks noChangeArrowheads="1"/>
          </p:cNvSpPr>
          <p:nvPr/>
        </p:nvSpPr>
        <p:spPr bwMode="auto">
          <a:xfrm>
            <a:off x="263129" y="878682"/>
            <a:ext cx="186809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Collect words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79885" y="1410892"/>
            <a:ext cx="230266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sunny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晴朗的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79885" y="2072879"/>
            <a:ext cx="230266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cloudy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多云的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79885" y="2736056"/>
            <a:ext cx="230266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windy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多风的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572000" y="1410892"/>
            <a:ext cx="230147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snow   n.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v.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572001" y="2072879"/>
            <a:ext cx="26979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rain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n.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雨 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v.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f8293171-d442-402b-a23d-948f91a2fe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>全屏显示(16:9)</PresentationFormat>
  <Paragraphs>100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535</cp:revision>
  <dcterms:created xsi:type="dcterms:W3CDTF">2013-07-01T03:05:00Z</dcterms:created>
  <dcterms:modified xsi:type="dcterms:W3CDTF">2023-02-17T05:22:24Z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9A45314CE8E94B8BA99710BC38BF2B2C</vt:lpwstr>
  </property>
</Properties>
</file>