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80" r:id="rId3"/>
    <p:sldId id="318" r:id="rId5"/>
    <p:sldId id="375" r:id="rId6"/>
    <p:sldId id="414" r:id="rId7"/>
    <p:sldId id="378" r:id="rId8"/>
    <p:sldId id="415" r:id="rId9"/>
    <p:sldId id="416" r:id="rId10"/>
    <p:sldId id="417" r:id="rId11"/>
    <p:sldId id="370" r:id="rId12"/>
    <p:sldId id="394" r:id="rId13"/>
    <p:sldId id="371" r:id="rId14"/>
    <p:sldId id="418" r:id="rId15"/>
    <p:sldId id="396" r:id="rId16"/>
    <p:sldId id="268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182D38AC-CE34-4900-AC51-03931D37AAD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B8EB0461-826D-4C03-ABC0-2238112524A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416D4D2-4CC9-4237-BCE4-F81508400481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EF6B145-FA5D-4F53-84A6-4F4354CF0A31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六年级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9" y="1282304"/>
            <a:ext cx="6122194" cy="1332147"/>
            <a:chOff x="1181237" y="1905498"/>
            <a:chExt cx="3548062" cy="1777571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905498"/>
              <a:ext cx="2496478" cy="492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3 Unit 1 </a:t>
              </a:r>
              <a:endParaRPr lang="en-US" altLang="zh-CN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37" y="2738490"/>
              <a:ext cx="3548062" cy="944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 took some photos.</a:t>
              </a:r>
              <a:endParaRPr lang="zh-CN" altLang="en-US" sz="4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150144"/>
            <a:ext cx="3040856" cy="399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7763" y="1722835"/>
            <a:ext cx="6641306" cy="225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329929" y="1117998"/>
            <a:ext cx="6244828" cy="145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一般过去时主要表示</a:t>
            </a:r>
            <a:r>
              <a:rPr lang="zh-CN" altLang="en-US" sz="30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过去</a:t>
            </a:r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某时发生的动作或情况。一般过去时由动词的过去式表示。</a:t>
            </a:r>
            <a:endParaRPr lang="zh-CN" altLang="en-US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329929" y="2921794"/>
            <a:ext cx="6244828" cy="171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动词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be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的过去式有：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was/were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助动词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的过去式是：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did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在构成否定句和疑问句时，一般都借助助动词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did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QQ截图2014070213400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DAD1E6"/>
              </a:clrFrom>
              <a:clrTo>
                <a:srgbClr val="DAD1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8825" y="1147762"/>
            <a:ext cx="508635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QQ截图20140702134018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DAD1E6"/>
              </a:clrFrom>
              <a:clrTo>
                <a:srgbClr val="DAD1E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7756" y="2872979"/>
            <a:ext cx="22288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6" descr="untitled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8825" y="3009900"/>
            <a:ext cx="167521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2507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记诵本课出现的生词，尤其是不规则动词。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6135" y="717948"/>
            <a:ext cx="1933575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Let’s chant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25066" y="1897857"/>
            <a:ext cx="5729288" cy="186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Last Sunday, I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cleaned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my room. 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I </a:t>
            </a:r>
            <a:r>
              <a:rPr lang="en-US" altLang="zh-CN" sz="210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found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a book about the kangaroo, 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the lion, tiger and monkey, too!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eaLnBrk="0" hangingPunct="0">
              <a:spcBef>
                <a:spcPts val="75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So I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closed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the book and </a:t>
            </a:r>
            <a:r>
              <a:rPr lang="en-US" altLang="zh-CN" sz="2100" b="1" dirty="0">
                <a:solidFill>
                  <a:schemeClr val="accent1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went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to the zoo. 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922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31669" y="2518173"/>
            <a:ext cx="2887266" cy="170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3419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to park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44479" y="3657601"/>
            <a:ext cx="23014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have a picnic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05537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take photos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8041" y="747713"/>
            <a:ext cx="6207919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are you going to do on holidays?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24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419" y="1760935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4479" y="1760935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5538" y="1760935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3419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went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to park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444479" y="3657601"/>
            <a:ext cx="230147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had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a picnic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05537" y="3669506"/>
            <a:ext cx="2301479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took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photos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59769" y="747713"/>
            <a:ext cx="5224463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did you do last weekends?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126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419" y="1760935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44479" y="1760935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图片 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05538" y="1760935"/>
            <a:ext cx="2159794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40481" y="745332"/>
            <a:ext cx="1547813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22697" y="3893344"/>
            <a:ext cx="8177213" cy="1025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</a:pPr>
            <a:r>
              <a:rPr lang="en-US" altLang="zh-CN" sz="27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Lingling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has got a letter from </a:t>
            </a:r>
            <a:r>
              <a:rPr lang="en-US" altLang="zh-CN" sz="27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Now let’s learn this letter. Let’s look what </a:t>
            </a:r>
            <a:r>
              <a:rPr lang="en-US" altLang="zh-CN" sz="27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did.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2291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08535" y="779860"/>
            <a:ext cx="5926931" cy="311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8"/>
          <p:cNvSpPr>
            <a:spLocks noChangeArrowheads="1"/>
          </p:cNvSpPr>
          <p:nvPr/>
        </p:nvSpPr>
        <p:spPr bwMode="auto">
          <a:xfrm>
            <a:off x="232172" y="681038"/>
            <a:ext cx="36230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Find the simple past tense!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2172" y="1227535"/>
            <a:ext cx="2447925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Regular forms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1506" y="1868092"/>
            <a:ext cx="12382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wanted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36006" y="1868092"/>
            <a:ext cx="12382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started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050506" y="1868092"/>
            <a:ext cx="12382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rained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765006" y="1868092"/>
            <a:ext cx="12382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sto</a:t>
            </a:r>
            <a:r>
              <a:rPr lang="en-US" altLang="zh-CN" sz="21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pp</a:t>
            </a:r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ed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6688" y="2370535"/>
            <a:ext cx="2578894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Irregular forms 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21506" y="3012281"/>
            <a:ext cx="12382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had-have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336006" y="3012281"/>
            <a:ext cx="123825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went-go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050506" y="3012281"/>
            <a:ext cx="171450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brought-bring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21506" y="3607594"/>
            <a:ext cx="123825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took-take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336006" y="3608785"/>
            <a:ext cx="12382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left-leave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050507" y="3608785"/>
            <a:ext cx="189309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was/were-be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8"/>
          <p:cNvSpPr>
            <a:spLocks noChangeArrowheads="1"/>
          </p:cNvSpPr>
          <p:nvPr/>
        </p:nvSpPr>
        <p:spPr bwMode="auto">
          <a:xfrm>
            <a:off x="232172" y="681038"/>
            <a:ext cx="3623072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Find the plot!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4338" name="Picture 13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9563" y="1796653"/>
            <a:ext cx="1620441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12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6519" y="1796653"/>
            <a:ext cx="1620441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43475" y="1796653"/>
            <a:ext cx="1620441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60431" y="1796653"/>
            <a:ext cx="1528763" cy="121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箭头: 右 7"/>
          <p:cNvSpPr>
            <a:spLocks noChangeArrowheads="1"/>
          </p:cNvSpPr>
          <p:nvPr/>
        </p:nvSpPr>
        <p:spPr bwMode="auto">
          <a:xfrm>
            <a:off x="1930004" y="2247901"/>
            <a:ext cx="696515" cy="346472"/>
          </a:xfrm>
          <a:prstGeom prst="rightArrow">
            <a:avLst>
              <a:gd name="adj1" fmla="val 50000"/>
              <a:gd name="adj2" fmla="val 499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3" name="箭头: 右 8"/>
          <p:cNvSpPr>
            <a:spLocks noChangeArrowheads="1"/>
          </p:cNvSpPr>
          <p:nvPr/>
        </p:nvSpPr>
        <p:spPr bwMode="auto">
          <a:xfrm>
            <a:off x="4320779" y="2247901"/>
            <a:ext cx="696515" cy="346472"/>
          </a:xfrm>
          <a:prstGeom prst="rightArrow">
            <a:avLst>
              <a:gd name="adj1" fmla="val 50000"/>
              <a:gd name="adj2" fmla="val 499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4" name="箭头: 右 9"/>
          <p:cNvSpPr>
            <a:spLocks noChangeArrowheads="1"/>
          </p:cNvSpPr>
          <p:nvPr/>
        </p:nvSpPr>
        <p:spPr bwMode="auto">
          <a:xfrm>
            <a:off x="6563917" y="2231232"/>
            <a:ext cx="696515" cy="346472"/>
          </a:xfrm>
          <a:prstGeom prst="rightArrow">
            <a:avLst>
              <a:gd name="adj1" fmla="val 50000"/>
              <a:gd name="adj2" fmla="val 499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09563" y="3248025"/>
            <a:ext cx="1620441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We went to park.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626519" y="3248025"/>
            <a:ext cx="1620441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I took some photos.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943475" y="3248025"/>
            <a:ext cx="1620441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It started to rain.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260431" y="3248025"/>
            <a:ext cx="1620441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Times New Roman" panose="02020603050405020304" pitchFamily="18" charset="0"/>
                <a:ea typeface="微软雅黑" panose="020B0503020204020204" pitchFamily="34" charset="-122"/>
              </a:rPr>
              <a:t>Ducks had a picnic.</a:t>
            </a:r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"/>
          <p:cNvSpPr>
            <a:spLocks noChangeArrowheads="1"/>
          </p:cNvSpPr>
          <p:nvPr/>
        </p:nvSpPr>
        <p:spPr bwMode="auto">
          <a:xfrm>
            <a:off x="263129" y="878682"/>
            <a:ext cx="1878806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Ask and answer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1739504" y="1178719"/>
            <a:ext cx="6649640" cy="385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400050" indent="-400050"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1. When did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Daming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 have a funny day?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He had a very funny day on Saturday.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2. When it started to rain, what did they do?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They ran quickly to hide and left their food.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3. What had a picnic?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marL="400050" indent="-400050" eaLnBrk="0" hangingPunct="0">
              <a:lnSpc>
                <a:spcPct val="150000"/>
              </a:lnSpc>
              <a:spcBef>
                <a:spcPts val="75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The naughty ducks.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57300" y="1101328"/>
            <a:ext cx="737116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Write about your last weekend and talk about it. You must use the following words.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7300" y="2452687"/>
            <a:ext cx="6572250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5" grpId="1"/>
    </p:bldLst>
  </p:timing>
</p:sld>
</file>

<file path=ppt/tags/tag1.xml><?xml version="1.0" encoding="utf-8"?>
<p:tagLst xmlns:p="http://schemas.openxmlformats.org/presentationml/2006/main">
  <p:tag name="KSO_WPP_MARK_KEY" val="6c851c7f-1561-4d63-870d-795cbd913b3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1107</Words>
  <Application>WPS 演示</Application>
  <PresentationFormat>全屏显示(16:9)</PresentationFormat>
  <Paragraphs>98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540</cp:revision>
  <dcterms:created xsi:type="dcterms:W3CDTF">2013-07-01T03:05:00Z</dcterms:created>
  <dcterms:modified xsi:type="dcterms:W3CDTF">2023-02-17T05:23:06Z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D76F86C8A01F4DB394A97D6A24FC6C73</vt:lpwstr>
  </property>
</Properties>
</file>