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18" r:id="rId5"/>
    <p:sldId id="419" r:id="rId6"/>
    <p:sldId id="375" r:id="rId7"/>
    <p:sldId id="433" r:id="rId8"/>
    <p:sldId id="378" r:id="rId9"/>
    <p:sldId id="436" r:id="rId10"/>
    <p:sldId id="438" r:id="rId11"/>
    <p:sldId id="437" r:id="rId12"/>
    <p:sldId id="439" r:id="rId13"/>
    <p:sldId id="428" r:id="rId14"/>
    <p:sldId id="440" r:id="rId15"/>
    <p:sldId id="441" r:id="rId16"/>
    <p:sldId id="442" r:id="rId17"/>
    <p:sldId id="426" r:id="rId18"/>
    <p:sldId id="371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8DFC8285-C49D-40F1-9FE3-EB9BE0EB6E6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6E6278E-2AD9-4662-A931-A4201ED7A8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6F01A7E-703A-4BF5-8995-3E79ED25A437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AE41A0F-B95B-47C2-9B90-DD28E6ACEA5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六年级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326982"/>
            <a:ext cx="6122194" cy="1692824"/>
            <a:chOff x="1178398" y="2114991"/>
            <a:chExt cx="3548062" cy="225843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2114991"/>
              <a:ext cx="2496478" cy="5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5 Unit 1 </a:t>
              </a:r>
              <a:endParaRPr lang="en-US" altLang="zh-CN" sz="2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895224"/>
              <a:ext cx="3548062" cy="1478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He is playing but then the telephone rings.</a:t>
              </a:r>
              <a:endParaRPr lang="zh-CN" altLang="en-US" sz="33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150144"/>
            <a:ext cx="3040856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007" y="1302544"/>
            <a:ext cx="3403997" cy="325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144566" y="1596629"/>
            <a:ext cx="4438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is the dog doing?</a:t>
            </a:r>
            <a:endParaRPr lang="en-US" altLang="zh-CN" sz="120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44566" y="3236119"/>
            <a:ext cx="42100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does everyone say?</a:t>
            </a:r>
            <a:endParaRPr lang="en-US" altLang="zh-CN" sz="1200"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44566" y="2166938"/>
            <a:ext cx="4777978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dog is barking and dancing with the suona.</a:t>
            </a:r>
            <a:endParaRPr lang="en-US" altLang="zh-CN" sz="1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44566" y="3733800"/>
            <a:ext cx="4999434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Everyone says the dog is very clever.</a:t>
            </a:r>
            <a:endParaRPr lang="en-US" altLang="zh-CN" sz="1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9"/>
          <p:cNvSpPr>
            <a:spLocks noChangeArrowheads="1"/>
          </p:cNvSpPr>
          <p:nvPr/>
        </p:nvSpPr>
        <p:spPr bwMode="auto">
          <a:xfrm>
            <a:off x="263129" y="878682"/>
            <a:ext cx="155971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Look and write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817144" y="2307432"/>
            <a:ext cx="4883944" cy="127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He’s crossing the road, but 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_______________________.</a:t>
            </a:r>
            <a:endParaRPr lang="en-US" altLang="zh-CN" sz="1500">
              <a:ea typeface="微软雅黑" panose="020B0503020204020204" pitchFamily="34" charset="-122"/>
            </a:endParaRPr>
          </a:p>
        </p:txBody>
      </p:sp>
      <p:pic>
        <p:nvPicPr>
          <p:cNvPr id="18435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3216" y="1849041"/>
            <a:ext cx="2350294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883819" y="2840832"/>
            <a:ext cx="3207544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car comes</a:t>
            </a:r>
            <a:endParaRPr lang="en-US" altLang="zh-CN" sz="21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7922" y="1852613"/>
            <a:ext cx="2500313" cy="217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374232" y="2332435"/>
            <a:ext cx="5523310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She’s doing her homework, but 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___________________________.</a:t>
            </a:r>
            <a:endParaRPr lang="en-US" altLang="zh-CN" sz="150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374231" y="2812257"/>
            <a:ext cx="5406629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starts to play the flute</a:t>
            </a:r>
            <a:endParaRPr lang="en-US" altLang="zh-CN" sz="21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3635" y="1766888"/>
            <a:ext cx="2528888" cy="226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374232" y="2332435"/>
            <a:ext cx="5523310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She’s talking to her friend, but 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___________________________.</a:t>
            </a:r>
            <a:endParaRPr lang="en-US" altLang="zh-CN" sz="150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374231" y="2812257"/>
            <a:ext cx="5406629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telephone rings</a:t>
            </a:r>
            <a:endParaRPr lang="en-US" altLang="zh-CN" sz="21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6763" y="1831182"/>
            <a:ext cx="2607469" cy="222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104085" y="2332435"/>
            <a:ext cx="4192190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He’s eating dinner, but 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____________________.</a:t>
            </a:r>
            <a:endParaRPr lang="en-US" altLang="zh-CN" sz="150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04085" y="2812257"/>
            <a:ext cx="3176588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bell rings</a:t>
            </a:r>
            <a:endParaRPr lang="en-US" altLang="zh-CN" sz="21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95288" y="1197769"/>
            <a:ext cx="8353425" cy="80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Make up a play with dialogues according to the text and act out it!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2644" y="2264569"/>
            <a:ext cx="3939779" cy="213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378744" y="1327548"/>
            <a:ext cx="3307556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重点句型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378744" y="1930004"/>
            <a:ext cx="679727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He’s playing the </a:t>
            </a:r>
            <a:r>
              <a:rPr lang="en-US" altLang="zh-CN" sz="2400" b="1" u="sng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suona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 but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telephone rings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950244" y="2775348"/>
            <a:ext cx="176093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现在进行时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488656" y="2775348"/>
            <a:ext cx="7239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转折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656660" y="2775348"/>
            <a:ext cx="176093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一般现在时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23559" name="直接箭头连接符 2"/>
          <p:cNvCxnSpPr>
            <a:cxnSpLocks noChangeShapeType="1"/>
            <a:stCxn id="7" idx="0"/>
          </p:cNvCxnSpPr>
          <p:nvPr/>
        </p:nvCxnSpPr>
        <p:spPr bwMode="auto">
          <a:xfrm flipH="1" flipV="1">
            <a:off x="2826544" y="2368154"/>
            <a:ext cx="3572" cy="40719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直接箭头连接符 4"/>
          <p:cNvCxnSpPr>
            <a:cxnSpLocks noChangeShapeType="1"/>
            <a:stCxn id="12" idx="0"/>
          </p:cNvCxnSpPr>
          <p:nvPr/>
        </p:nvCxnSpPr>
        <p:spPr bwMode="auto">
          <a:xfrm flipH="1" flipV="1">
            <a:off x="4845843" y="2301479"/>
            <a:ext cx="4763" cy="47386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直接箭头连接符 13"/>
          <p:cNvCxnSpPr>
            <a:cxnSpLocks noChangeShapeType="1"/>
            <a:stCxn id="13" idx="0"/>
          </p:cNvCxnSpPr>
          <p:nvPr/>
        </p:nvCxnSpPr>
        <p:spPr bwMode="auto">
          <a:xfrm flipV="1">
            <a:off x="6537722" y="2368154"/>
            <a:ext cx="0" cy="40719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801667" y="3190875"/>
            <a:ext cx="208835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可以用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when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替换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500188" y="3727848"/>
            <a:ext cx="6592491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该句型表示在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动作发生过程中间，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动作突然发生。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8" grpId="1"/>
      <p:bldP spid="9" grpId="0" bldLvl="0"/>
      <p:bldP spid="9" grpId="1"/>
      <p:bldP spid="7" grpId="0"/>
      <p:bldP spid="12" grpId="0"/>
      <p:bldP spid="13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678216" cy="228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记诵本课出现的生词和句型。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用掌握的知识写一篇短文，描写一场你印象深刻的活动（派对、运动会、晚会等都可以）。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6135" y="717948"/>
            <a:ext cx="193357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29841" y="1670447"/>
            <a:ext cx="3942159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>
              <a:spcBef>
                <a:spcPts val="75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The bell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ringing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.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The dog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barking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.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Little Tom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crying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. 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But Sam knows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nothing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. 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42285" y="2571750"/>
            <a:ext cx="35718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Collect words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02532" y="1503760"/>
            <a:ext cx="908447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bell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02532" y="2375298"/>
            <a:ext cx="9084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ring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02532" y="3244454"/>
            <a:ext cx="9084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bark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02531" y="4114800"/>
            <a:ext cx="12287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nothing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378054" y="1503760"/>
            <a:ext cx="15787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n.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门铃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378054" y="2375298"/>
            <a:ext cx="15787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v.i.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响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378054" y="3245644"/>
            <a:ext cx="14954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v.i.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吠叫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378053" y="4114801"/>
            <a:ext cx="27908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pron.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什么都不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995488" y="1101328"/>
            <a:ext cx="51530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would you do at party?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29841" y="3938588"/>
            <a:ext cx="78700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492103" y="3938588"/>
            <a:ext cx="908447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dance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354366" y="3938588"/>
            <a:ext cx="158591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have a chat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7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841" y="2147888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104" y="2147888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4366" y="2147888"/>
            <a:ext cx="215979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8" grpId="1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995488" y="1101328"/>
            <a:ext cx="51530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instruments can you play?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29841" y="3938588"/>
            <a:ext cx="215979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guitar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92103" y="3938588"/>
            <a:ext cx="130849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violin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354366" y="3938588"/>
            <a:ext cx="215979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suona      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841" y="2149079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104" y="2149079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4366" y="2149079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8" grpId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TextBox 23"/>
          <p:cNvSpPr txBox="1">
            <a:spLocks noChangeArrowheads="1"/>
          </p:cNvSpPr>
          <p:nvPr/>
        </p:nvSpPr>
        <p:spPr bwMode="auto">
          <a:xfrm>
            <a:off x="2541985" y="2833688"/>
            <a:ext cx="885825" cy="23852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07257" y="3855244"/>
            <a:ext cx="7322344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Today, there are many people at </a:t>
            </a:r>
            <a:r>
              <a:rPr lang="en-US" altLang="zh-CN" sz="27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Daming’s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home. Listen to the tape and answer the questions.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8985" y="913210"/>
            <a:ext cx="6338888" cy="296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箭头: 右 7"/>
          <p:cNvSpPr>
            <a:spLocks noChangeArrowheads="1"/>
          </p:cNvSpPr>
          <p:nvPr/>
        </p:nvSpPr>
        <p:spPr bwMode="auto">
          <a:xfrm>
            <a:off x="1930004" y="2247901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箭头: 右 8"/>
          <p:cNvSpPr>
            <a:spLocks noChangeArrowheads="1"/>
          </p:cNvSpPr>
          <p:nvPr/>
        </p:nvSpPr>
        <p:spPr bwMode="auto">
          <a:xfrm>
            <a:off x="4320779" y="2247901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9" name="箭头: 右 9"/>
          <p:cNvSpPr>
            <a:spLocks noChangeArrowheads="1"/>
          </p:cNvSpPr>
          <p:nvPr/>
        </p:nvSpPr>
        <p:spPr bwMode="auto">
          <a:xfrm>
            <a:off x="6563917" y="2231232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9563" y="3248026"/>
            <a:ext cx="1620441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is playing the </a:t>
            </a:r>
            <a:r>
              <a:rPr lang="en-US" altLang="zh-CN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suona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626519" y="3248026"/>
            <a:ext cx="1620441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The telephone rings.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43475" y="3248025"/>
            <a:ext cx="1620441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He starts again, but the doorbell rings.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260431" y="3248025"/>
            <a:ext cx="1620441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He stars again, but the dog is barking.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4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Find the plot!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45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381" y="1796653"/>
            <a:ext cx="1620441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6519" y="1796653"/>
            <a:ext cx="1620441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图片 17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17294" y="1813323"/>
            <a:ext cx="1619250" cy="121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60431" y="1813323"/>
            <a:ext cx="1620441" cy="121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144566" y="1494235"/>
            <a:ext cx="4438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Who is having a birthday party?</a:t>
            </a:r>
            <a:endParaRPr lang="en-US" altLang="zh-CN" sz="1200" dirty="0"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143375" y="2720579"/>
            <a:ext cx="4210050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happens when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is playing the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suona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1200" dirty="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44566" y="2090738"/>
            <a:ext cx="477797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is having a birthday party.</a:t>
            </a:r>
            <a:endParaRPr lang="en-US" altLang="zh-CN" sz="12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44567" y="3655219"/>
            <a:ext cx="443984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is playing the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suona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 but the telephone rings.</a:t>
            </a:r>
            <a:endParaRPr lang="en-US" altLang="zh-CN" sz="12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263129" y="878682"/>
            <a:ext cx="163591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Ask and answer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366" name="Picture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3129" y="1803798"/>
            <a:ext cx="3640931" cy="235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003" y="1262063"/>
            <a:ext cx="3471863" cy="320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143375" y="1410891"/>
            <a:ext cx="4210050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happens when Daming is playing the suona again?</a:t>
            </a:r>
            <a:endParaRPr lang="en-US" altLang="zh-CN" sz="1200"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144567" y="2345532"/>
            <a:ext cx="443984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 is playing his favourite song, but the bell rings.</a:t>
            </a:r>
            <a:endParaRPr lang="en-US" altLang="zh-CN" sz="1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43375" y="3271838"/>
            <a:ext cx="44386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is everyone doing?</a:t>
            </a:r>
            <a:endParaRPr lang="en-US" altLang="zh-CN" sz="1200"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43375" y="3868341"/>
            <a:ext cx="477797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Everyone is listening and clapping.</a:t>
            </a:r>
            <a:endParaRPr lang="en-US" altLang="zh-CN" sz="1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e973b8f9-5070-44f3-9c9c-30e78efa6f8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1606</Words>
  <Application>WPS 演示</Application>
  <PresentationFormat>全屏显示(16:9)</PresentationFormat>
  <Paragraphs>139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561</cp:revision>
  <dcterms:created xsi:type="dcterms:W3CDTF">2013-07-01T03:05:00Z</dcterms:created>
  <dcterms:modified xsi:type="dcterms:W3CDTF">2023-02-17T05:26:30Z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855FA98A6AD14234B6E31CEB440DBECD</vt:lpwstr>
  </property>
</Properties>
</file>