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7" r:id="rId3"/>
    <p:sldId id="259" r:id="rId4"/>
    <p:sldId id="261" r:id="rId5"/>
    <p:sldId id="267" r:id="rId6"/>
    <p:sldId id="264" r:id="rId8"/>
    <p:sldId id="263" r:id="rId9"/>
    <p:sldId id="272" r:id="rId10"/>
    <p:sldId id="275" r:id="rId11"/>
    <p:sldId id="276" r:id="rId12"/>
    <p:sldId id="270" r:id="rId13"/>
    <p:sldId id="271" r:id="rId14"/>
    <p:sldId id="278" r:id="rId15"/>
    <p:sldId id="277" r:id="rId16"/>
    <p:sldId id="274" r:id="rId17"/>
    <p:sldId id="273" r:id="rId18"/>
    <p:sldId id="262" r:id="rId19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9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F671AB-19C5-4CE8-8D2B-4951342F80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C7858-A323-43A3-97EA-318A3F85A47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C7858-A323-43A3-97EA-318A3F85A4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4B859E-6AA3-4D8D-9FFB-78B99343F14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2E26E2-E6C5-4C36-AF1D-C2325D70368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BEEB6C-93E0-4065-B052-FEF873FD948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C3CE3B-6ABC-4F03-9618-57FE5FA710B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1F04D9-22BF-479D-B47B-FE2876B397C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5C6557-5E4F-42A1-87DC-DF18496226B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41961A-E138-49C9-97D6-3E4719DE294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DDF54A-9A5B-4A44-962A-40A72B83291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A53037-9791-4EDC-A3EE-61DD5DF37E7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DE086F-3C1D-416A-BF6E-D89E2FD3ABC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020FE6-88BF-4175-A863-9CE7E84B817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757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FB73C481-7359-4B25-99CE-01D3EEE5C3F5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blinds dir="vert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43000"/>
            <a:ext cx="9144000" cy="1143000"/>
          </a:xfrm>
        </p:spPr>
        <p:txBody>
          <a:bodyPr/>
          <a:lstStyle/>
          <a:p>
            <a:r>
              <a:rPr lang="en-US" altLang="zh-CN" b="1" dirty="0"/>
              <a:t>Module 5  Unit 2</a:t>
            </a:r>
            <a:endParaRPr lang="en-US" altLang="zh-CN" b="1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1105" y="2438400"/>
            <a:ext cx="8305800" cy="735012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zh-CN" sz="5400" b="1" i="1" dirty="0"/>
              <a:t>I am flying in the sky.</a:t>
            </a:r>
            <a:endParaRPr lang="en-US" altLang="zh-CN" sz="5400" b="1" i="1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6" name="Picture 4" descr="Stick_Umbrella_with_Double_Frill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90600" y="1143000"/>
            <a:ext cx="3429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5715000" y="2286000"/>
            <a:ext cx="2590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an umbrella</a:t>
            </a:r>
            <a:endParaRPr lang="en-US" altLang="zh-CN" sz="3200" b="1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3" name="Picture 7" descr="untitlede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62000" y="685800"/>
            <a:ext cx="3940175" cy="522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4876800" y="1295400"/>
            <a:ext cx="30480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/>
              <a:t>What is she carrying?</a:t>
            </a:r>
            <a:endParaRPr lang="en-US" altLang="zh-CN" sz="3600" b="1" dirty="0">
              <a:solidFill>
                <a:schemeClr val="accent2"/>
              </a:solidFill>
            </a:endParaRP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4953000" y="3886200"/>
            <a:ext cx="30480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/>
              <a:t>She is carrying an</a:t>
            </a:r>
            <a:r>
              <a:rPr lang="en-US" altLang="zh-CN" sz="3600" b="1" dirty="0">
                <a:solidFill>
                  <a:schemeClr val="accent2"/>
                </a:solidFill>
              </a:rPr>
              <a:t> umbrella.</a:t>
            </a:r>
            <a:endParaRPr lang="en-US" altLang="zh-CN" sz="36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4" grpId="0"/>
      <p:bldP spid="655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2" name="Picture 4" descr="HatFashion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5800" y="457200"/>
            <a:ext cx="4467225" cy="343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5410200" y="1600200"/>
            <a:ext cx="28194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/>
              <a:t>What is she </a:t>
            </a:r>
            <a:r>
              <a:rPr lang="en-US" altLang="zh-CN" sz="3600" b="1">
                <a:solidFill>
                  <a:schemeClr val="accent2"/>
                </a:solidFill>
              </a:rPr>
              <a:t>wearing?</a:t>
            </a:r>
            <a:endParaRPr lang="en-US" altLang="zh-CN" sz="3600" b="1">
              <a:solidFill>
                <a:schemeClr val="accent2"/>
              </a:solidFill>
            </a:endParaRPr>
          </a:p>
        </p:txBody>
      </p:sp>
      <p:sp>
        <p:nvSpPr>
          <p:cNvPr id="73734" name="Text Box 6"/>
          <p:cNvSpPr txBox="1">
            <a:spLocks noChangeArrowheads="1"/>
          </p:cNvSpPr>
          <p:nvPr/>
        </p:nvSpPr>
        <p:spPr bwMode="auto">
          <a:xfrm>
            <a:off x="1066800" y="4724400"/>
            <a:ext cx="6934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/>
              <a:t>She is wearing a</a:t>
            </a:r>
            <a:r>
              <a:rPr lang="en-US" altLang="zh-CN" sz="3600" b="1">
                <a:solidFill>
                  <a:schemeClr val="accent2"/>
                </a:solidFill>
              </a:rPr>
              <a:t> hat.</a:t>
            </a:r>
            <a:endParaRPr lang="en-US" altLang="zh-CN" sz="36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3" grpId="0"/>
      <p:bldP spid="737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4" name="Picture 4" descr="khaki_bucket_hat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8200" y="609600"/>
            <a:ext cx="5975350" cy="3838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6858000" y="3886200"/>
            <a:ext cx="1295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a hat</a:t>
            </a:r>
            <a:endParaRPr lang="en-US" altLang="zh-CN" sz="3200" b="1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 descr="tunnel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3400" y="533400"/>
            <a:ext cx="5257800" cy="394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6096000" y="2133600"/>
            <a:ext cx="2590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a tunnel</a:t>
            </a:r>
            <a:endParaRPr lang="en-US" altLang="zh-CN" sz="3200" b="1"/>
          </a:p>
        </p:txBody>
      </p:sp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685800" y="5181600"/>
            <a:ext cx="7543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Then the _____ goes into a ______.</a:t>
            </a:r>
            <a:endParaRPr lang="en-US" altLang="zh-CN" sz="3200" b="1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/>
      <p:bldP spid="686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8" name="Picture 4" descr="train-station-t954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4800" y="838200"/>
            <a:ext cx="6019800" cy="4262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5715000" y="2286000"/>
            <a:ext cx="2590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a station</a:t>
            </a:r>
            <a:endParaRPr lang="en-US" altLang="zh-CN" sz="3200" b="1"/>
          </a:p>
        </p:txBody>
      </p:sp>
      <p:sp>
        <p:nvSpPr>
          <p:cNvPr id="67592" name="Text Box 8"/>
          <p:cNvSpPr txBox="1">
            <a:spLocks noChangeArrowheads="1"/>
          </p:cNvSpPr>
          <p:nvPr/>
        </p:nvSpPr>
        <p:spPr bwMode="auto">
          <a:xfrm>
            <a:off x="1066800" y="5105400"/>
            <a:ext cx="6934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The ______ </a:t>
            </a:r>
            <a:r>
              <a:rPr lang="en-US" altLang="zh-CN" sz="3200" b="1">
                <a:solidFill>
                  <a:schemeClr val="accent2"/>
                </a:solidFill>
              </a:rPr>
              <a:t>arrive</a:t>
            </a:r>
            <a:r>
              <a:rPr lang="en-US" altLang="zh-CN" sz="3200" b="1"/>
              <a:t>s at the _______ .</a:t>
            </a:r>
            <a:endParaRPr lang="en-US" altLang="zh-CN" sz="3200" b="1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/>
      <p:bldP spid="6759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altLang="zh-CN" dirty="0"/>
              <a:t>Listen and answer</a:t>
            </a:r>
            <a:endParaRPr lang="en-US" altLang="zh-CN" dirty="0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974850"/>
          </a:xfrm>
        </p:spPr>
        <p:txBody>
          <a:bodyPr/>
          <a:lstStyle/>
          <a:p>
            <a:r>
              <a:rPr lang="en-US" altLang="zh-CN" dirty="0"/>
              <a:t>What is the girl doing?</a:t>
            </a:r>
            <a:endParaRPr lang="en-US" altLang="zh-CN" dirty="0"/>
          </a:p>
          <a:p>
            <a:r>
              <a:rPr lang="en-US" altLang="zh-CN" dirty="0"/>
              <a:t>What’s the weather like?</a:t>
            </a:r>
            <a:endParaRPr lang="en-US" altLang="zh-CN" dirty="0"/>
          </a:p>
          <a:p>
            <a:r>
              <a:rPr lang="en-US" altLang="zh-CN" dirty="0"/>
              <a:t>What is she looking at? </a:t>
            </a:r>
            <a:endParaRPr lang="en-US" altLang="zh-CN" dirty="0"/>
          </a:p>
        </p:txBody>
      </p:sp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530290" y="3886200"/>
            <a:ext cx="81534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altLang="zh-CN" sz="3200" dirty="0"/>
              <a:t>Line out the sentences with –</a:t>
            </a:r>
            <a:r>
              <a:rPr lang="en-US" altLang="zh-CN" sz="3200" dirty="0" err="1"/>
              <a:t>ing</a:t>
            </a:r>
            <a:r>
              <a:rPr lang="en-US" altLang="zh-CN" sz="3200" dirty="0"/>
              <a:t>. </a:t>
            </a:r>
            <a:endParaRPr lang="en-US" altLang="zh-CN" sz="3200" dirty="0"/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457200" y="4953000"/>
            <a:ext cx="8305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altLang="en-US" sz="3200" dirty="0"/>
              <a:t>Listen</a:t>
            </a:r>
            <a:r>
              <a:rPr lang="en-US" altLang="zh-CN" sz="3200" dirty="0"/>
              <a:t>, </a:t>
            </a:r>
            <a:r>
              <a:rPr lang="en-US" altLang="en-US" sz="3200" dirty="0"/>
              <a:t>read, and write down the missing words</a:t>
            </a:r>
            <a:r>
              <a:rPr lang="en-US" altLang="zh-CN" sz="3200" dirty="0" smtClean="0"/>
              <a:t>. </a:t>
            </a:r>
            <a:endParaRPr lang="en-US" altLang="zh-CN" sz="3200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09588"/>
            <a:ext cx="4922838" cy="704850"/>
          </a:xfrm>
        </p:spPr>
        <p:txBody>
          <a:bodyPr/>
          <a:lstStyle/>
          <a:p>
            <a:pPr algn="l"/>
            <a:r>
              <a:rPr lang="en-US" altLang="zh-CN" sz="4000" dirty="0"/>
              <a:t>Mime show </a:t>
            </a:r>
            <a:endParaRPr lang="en-US" altLang="zh-CN" sz="4000" dirty="0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5638800"/>
            <a:ext cx="7467600" cy="533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dirty="0"/>
              <a:t>What is she doing? Can you guess?</a:t>
            </a:r>
            <a:endParaRPr lang="en-US" altLang="zh-CN" dirty="0"/>
          </a:p>
        </p:txBody>
      </p:sp>
      <p:pic>
        <p:nvPicPr>
          <p:cNvPr id="49156" name="Picture 4" descr="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90800" y="1295400"/>
            <a:ext cx="3810000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5363" y="5221288"/>
            <a:ext cx="3846512" cy="5762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dirty="0"/>
              <a:t>What is she doing?</a:t>
            </a:r>
            <a:endParaRPr lang="en-US" altLang="zh-CN" dirty="0"/>
          </a:p>
        </p:txBody>
      </p:sp>
      <p:pic>
        <p:nvPicPr>
          <p:cNvPr id="51204" name="Picture 4" descr="untitled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66800" y="457200"/>
            <a:ext cx="37338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228059" y="297180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82637"/>
          </a:xfrm>
        </p:spPr>
        <p:txBody>
          <a:bodyPr/>
          <a:lstStyle/>
          <a:p>
            <a:r>
              <a:rPr lang="en-US" altLang="zh-CN" sz="3200" dirty="0"/>
              <a:t>What is he/she doing?</a:t>
            </a:r>
            <a:endParaRPr lang="en-US" altLang="zh-CN" sz="3200" dirty="0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5715000"/>
            <a:ext cx="3200400" cy="533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dirty="0"/>
              <a:t>He is working.</a:t>
            </a:r>
            <a:endParaRPr lang="en-US" altLang="zh-CN" dirty="0"/>
          </a:p>
        </p:txBody>
      </p:sp>
      <p:pic>
        <p:nvPicPr>
          <p:cNvPr id="57349" name="Picture 5" descr="2007614123740399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48200" y="1219200"/>
            <a:ext cx="3914775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50" name="Picture 6" descr="xinsrc_59212042610104687394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219200"/>
            <a:ext cx="3514725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51" name="Rectangle 7"/>
          <p:cNvSpPr>
            <a:spLocks noChangeArrowheads="1"/>
          </p:cNvSpPr>
          <p:nvPr/>
        </p:nvSpPr>
        <p:spPr bwMode="auto">
          <a:xfrm>
            <a:off x="3886200" y="5715000"/>
            <a:ext cx="51054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zh-CN" sz="3200" dirty="0"/>
              <a:t>She is listening to music.</a:t>
            </a:r>
            <a:endParaRPr lang="en-US" altLang="zh-CN" sz="3200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/>
      <p:bldP spid="573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765175" y="274638"/>
            <a:ext cx="4691063" cy="625475"/>
          </a:xfrm>
        </p:spPr>
        <p:txBody>
          <a:bodyPr/>
          <a:lstStyle/>
          <a:p>
            <a:pPr algn="l"/>
            <a:r>
              <a:rPr lang="en-US" altLang="zh-CN" sz="2800" b="1"/>
              <a:t>What are they doing?</a:t>
            </a:r>
            <a:endParaRPr lang="en-US" altLang="zh-CN" sz="2800" b="1"/>
          </a:p>
        </p:txBody>
      </p:sp>
      <p:pic>
        <p:nvPicPr>
          <p:cNvPr id="54276" name="Picture 4" descr="tuzi6"/>
          <p:cNvPicPr>
            <a:picLocks noChangeAspect="1" noChangeArrowheads="1" noCrop="1"/>
          </p:cNvPicPr>
          <p:nvPr>
            <p:ph type="body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5486400" y="762000"/>
            <a:ext cx="2133600" cy="2362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78" name="Picture 6" descr="cat2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914400"/>
            <a:ext cx="26670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1" name="Picture 9" descr="xinsrc_3920105101410312299363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14400" y="3505200"/>
            <a:ext cx="350520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3" name="Picture 11" descr="9CAA7JN9RCAAV48CACAC2V9DMCA65RHPGCAVYAI87CA227NERCAKU5BAYCAQTBB3ECAI0IY32CANHCCY3CA73EDJMCAF2RKVKCAS12FDUCABXLFT1CAQSJJFPCA8ZTA1VCABS3QEACAW06MWOCA35POV1CAGNG60WCAXX160B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10200" y="3505200"/>
            <a:ext cx="30480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3600"/>
              <a:t>Pair work</a:t>
            </a:r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5410200"/>
            <a:ext cx="8153400" cy="685800"/>
          </a:xfrm>
        </p:spPr>
        <p:txBody>
          <a:bodyPr/>
          <a:lstStyle/>
          <a:p>
            <a:r>
              <a:rPr lang="en-US" altLang="zh-CN"/>
              <a:t>What’s the weather like?</a:t>
            </a:r>
            <a:endParaRPr lang="en-US" altLang="zh-CN"/>
          </a:p>
        </p:txBody>
      </p:sp>
      <p:pic>
        <p:nvPicPr>
          <p:cNvPr id="53253" name="Picture 5" descr="ydxn01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76600" y="914400"/>
            <a:ext cx="4762500" cy="455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4" name="Picture 4" descr="train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5800" y="457200"/>
            <a:ext cx="5105400" cy="4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6096000" y="2286000"/>
            <a:ext cx="1981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train </a:t>
            </a:r>
            <a:endParaRPr lang="en-US" altLang="zh-CN" sz="3200" b="1"/>
          </a:p>
        </p:txBody>
      </p:sp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1676400" y="5181600"/>
            <a:ext cx="464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I’m in a _______. </a:t>
            </a:r>
            <a:endParaRPr lang="en-US" altLang="zh-CN" sz="3200" b="1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/>
      <p:bldP spid="665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6" name="Picture 4" descr="2007919213454366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457200"/>
            <a:ext cx="3309938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5029200" y="1600200"/>
            <a:ext cx="28194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/>
              <a:t>What is he </a:t>
            </a:r>
            <a:r>
              <a:rPr lang="en-US" altLang="zh-CN" sz="3600" b="1" dirty="0">
                <a:solidFill>
                  <a:schemeClr val="accent2"/>
                </a:solidFill>
              </a:rPr>
              <a:t>wearing?</a:t>
            </a:r>
            <a:endParaRPr lang="en-US" altLang="zh-CN" sz="36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0" name="Picture 4" descr="Weather-Seasons-Man_in_Raincoat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81200" y="381000"/>
            <a:ext cx="3810000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662" name="Text Box 6"/>
          <p:cNvSpPr txBox="1">
            <a:spLocks noChangeArrowheads="1"/>
          </p:cNvSpPr>
          <p:nvPr/>
        </p:nvSpPr>
        <p:spPr bwMode="auto">
          <a:xfrm>
            <a:off x="1066800" y="4724400"/>
            <a:ext cx="6934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/>
              <a:t>He is wearing a</a:t>
            </a:r>
            <a:r>
              <a:rPr lang="en-US" altLang="zh-CN" sz="3600" b="1" dirty="0">
                <a:solidFill>
                  <a:schemeClr val="accent2"/>
                </a:solidFill>
              </a:rPr>
              <a:t> raincoat.</a:t>
            </a:r>
            <a:endParaRPr lang="en-US" altLang="zh-CN" sz="3600" b="1" dirty="0">
              <a:solidFill>
                <a:schemeClr val="accent2"/>
              </a:solidFill>
            </a:endParaRPr>
          </a:p>
        </p:txBody>
      </p:sp>
      <p:sp>
        <p:nvSpPr>
          <p:cNvPr id="70663" name="Text Box 7"/>
          <p:cNvSpPr txBox="1">
            <a:spLocks noChangeArrowheads="1"/>
          </p:cNvSpPr>
          <p:nvPr/>
        </p:nvSpPr>
        <p:spPr bwMode="auto">
          <a:xfrm>
            <a:off x="6096000" y="2286000"/>
            <a:ext cx="1981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raincoat</a:t>
            </a:r>
            <a:endParaRPr lang="en-US" altLang="zh-CN" sz="3200" b="1"/>
          </a:p>
        </p:txBody>
      </p:sp>
      <p:sp>
        <p:nvSpPr>
          <p:cNvPr id="70664" name="Text Box 8"/>
          <p:cNvSpPr txBox="1">
            <a:spLocks noChangeArrowheads="1"/>
          </p:cNvSpPr>
          <p:nvPr/>
        </p:nvSpPr>
        <p:spPr bwMode="auto">
          <a:xfrm>
            <a:off x="1085461" y="5486400"/>
            <a:ext cx="6934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/>
              <a:t>He is wearing </a:t>
            </a:r>
            <a:r>
              <a:rPr lang="en-US" altLang="zh-CN" sz="3600" b="1">
                <a:solidFill>
                  <a:schemeClr val="accent2"/>
                </a:solidFill>
              </a:rPr>
              <a:t>boots.</a:t>
            </a:r>
            <a:endParaRPr lang="en-US" altLang="zh-CN" sz="3600" b="1">
              <a:solidFill>
                <a:schemeClr val="accent2"/>
              </a:solidFill>
            </a:endParaRPr>
          </a:p>
        </p:txBody>
      </p:sp>
      <p:sp>
        <p:nvSpPr>
          <p:cNvPr id="70665" name="AutoShape 9"/>
          <p:cNvSpPr>
            <a:spLocks noChangeArrowheads="1"/>
          </p:cNvSpPr>
          <p:nvPr/>
        </p:nvSpPr>
        <p:spPr bwMode="auto">
          <a:xfrm>
            <a:off x="4724400" y="2590800"/>
            <a:ext cx="1371600" cy="228600"/>
          </a:xfrm>
          <a:prstGeom prst="rightArrow">
            <a:avLst>
              <a:gd name="adj1" fmla="val 50000"/>
              <a:gd name="adj2" fmla="val 1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66" name="AutoShape 10"/>
          <p:cNvSpPr>
            <a:spLocks noChangeArrowheads="1"/>
          </p:cNvSpPr>
          <p:nvPr/>
        </p:nvSpPr>
        <p:spPr bwMode="auto">
          <a:xfrm>
            <a:off x="4343400" y="3733800"/>
            <a:ext cx="1752600" cy="152400"/>
          </a:xfrm>
          <a:prstGeom prst="rightArrow">
            <a:avLst>
              <a:gd name="adj1" fmla="val 50000"/>
              <a:gd name="adj2" fmla="val 28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67" name="Text Box 11"/>
          <p:cNvSpPr txBox="1">
            <a:spLocks noChangeArrowheads="1"/>
          </p:cNvSpPr>
          <p:nvPr/>
        </p:nvSpPr>
        <p:spPr bwMode="auto">
          <a:xfrm>
            <a:off x="6172200" y="3505200"/>
            <a:ext cx="1981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boot</a:t>
            </a:r>
            <a:r>
              <a:rPr lang="en-US" altLang="zh-CN" sz="3200" b="1">
                <a:solidFill>
                  <a:schemeClr val="accent2"/>
                </a:solidFill>
              </a:rPr>
              <a:t>s</a:t>
            </a:r>
            <a:endParaRPr lang="en-US" altLang="zh-CN" sz="32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0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2" grpId="0"/>
      <p:bldP spid="70663" grpId="0"/>
      <p:bldP spid="70664" grpId="0"/>
      <p:bldP spid="70665" grpId="0" animBg="1"/>
      <p:bldP spid="70666" grpId="0" animBg="1"/>
      <p:bldP spid="70667" grpId="0"/>
    </p:bldLst>
  </p:timing>
</p:sld>
</file>

<file path=ppt/tags/tag1.xml><?xml version="1.0" encoding="utf-8"?>
<p:tagLst xmlns:p="http://schemas.openxmlformats.org/presentationml/2006/main">
  <p:tag name="KSO_WPP_MARK_KEY" val="7c9840f3-b18d-44a4-a43a-5b03b5686e4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www.7cxk.com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www.7cxk.com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www.7cxk.com1</Template>
  <TotalTime>0</TotalTime>
  <Words>1507</Words>
  <Application>WPS 演示</Application>
  <PresentationFormat>全屏显示(4:3)</PresentationFormat>
  <Paragraphs>78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微软雅黑</vt:lpstr>
      <vt:lpstr>Arial</vt:lpstr>
      <vt:lpstr>Arial Unicode MS</vt:lpstr>
      <vt:lpstr>第一PPT模板网-WWW.1PPT.COM</vt:lpstr>
      <vt:lpstr>Module 5  Unit 2</vt:lpstr>
      <vt:lpstr>Mime show </vt:lpstr>
      <vt:lpstr>PowerPoint 演示文稿</vt:lpstr>
      <vt:lpstr>What is he/she doing?</vt:lpstr>
      <vt:lpstr>What are they doing?</vt:lpstr>
      <vt:lpstr>Pair work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Listen and answer</vt:lpstr>
    </vt:vector>
  </TitlesOfParts>
  <Company>教客网_www.jiaokedu.com</Company>
  <LinksUpToDate>false</LinksUpToDate>
  <SharedDoc>false</SharedDoc>
  <HyperlinksChanged>false</HyperlinksChanged>
  <AppVersion>14.0000</AppVersion>
  <Manager>教客网_www.jiaokedu.com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
</dc:description>
  <dc:subject>第一PPT模板网-WWW.1PPT.COM</dc:subject>
  <cp:category>第一PPT模板网-WWW.1PPT.COM</cp:category>
  <cp:lastModifiedBy>小树</cp:lastModifiedBy>
  <cp:revision>37</cp:revision>
  <cp:lastPrinted>2113-01-01T00:00:00Z</cp:lastPrinted>
  <dcterms:created xsi:type="dcterms:W3CDTF">2113-01-01T00:00:00Z</dcterms:created>
  <dcterms:modified xsi:type="dcterms:W3CDTF">2023-02-17T05:28:32Z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A4F34632991543CD86D6958E8E1A62A3</vt:lpwstr>
  </property>
  <property fmtid="{D5CDD505-2E9C-101B-9397-08002B2CF9AE}" pid="4" name="KSOProductBuildVer">
    <vt:lpwstr>2052-11.1.0.13703</vt:lpwstr>
  </property>
</Properties>
</file>