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0" r:id="rId3"/>
    <p:sldId id="323" r:id="rId4"/>
    <p:sldId id="319" r:id="rId5"/>
    <p:sldId id="275" r:id="rId6"/>
    <p:sldId id="322" r:id="rId8"/>
    <p:sldId id="306" r:id="rId9"/>
    <p:sldId id="299" r:id="rId10"/>
    <p:sldId id="313" r:id="rId11"/>
    <p:sldId id="311" r:id="rId12"/>
    <p:sldId id="315" r:id="rId13"/>
    <p:sldId id="292" r:id="rId14"/>
    <p:sldId id="340" r:id="rId15"/>
    <p:sldId id="327" r:id="rId16"/>
    <p:sldId id="328" r:id="rId17"/>
    <p:sldId id="332" r:id="rId18"/>
    <p:sldId id="338" r:id="rId19"/>
    <p:sldId id="339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FFB547"/>
    <a:srgbClr val="C3C3EB"/>
    <a:srgbClr val="FFFF9B"/>
    <a:srgbClr val="FFFF71"/>
    <a:srgbClr val="FF9900"/>
    <a:srgbClr val="EDF6F7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04" autoAdjust="0"/>
    <p:restoredTop sz="94660"/>
  </p:normalViewPr>
  <p:slideViewPr>
    <p:cSldViewPr>
      <p:cViewPr varScale="1">
        <p:scale>
          <a:sx n="104" d="100"/>
          <a:sy n="104" d="100"/>
        </p:scale>
        <p:origin x="-78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7B2ED-6E01-4BBD-B0C5-E389FBFBAB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9F135-FEC2-446E-B10C-5056D64BC5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F135-FEC2-446E-B10C-5056D64BC5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98DB2-DC88-4670-8F09-60A1192E9C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7A474-1EFC-4C0F-9276-EDC02B111B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49243-7259-4D8A-9439-1D890287B2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C35EA-E0E4-4B77-9E79-461BB1106C0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48E16-5700-4A29-974B-445C1528C5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8EAB2-D730-4E31-B4F9-0F54FE205C0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586F9-C339-4F11-8181-976C7F911D6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125E94-8CA6-465C-8A48-8681EABE47D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C234A-25D0-47F1-8FDE-3418A958951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46C9E-1A14-4446-BEDA-2E55C04C6E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FE9A9-57A8-4944-9BEB-29198D930E9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64B4179-2779-4D48-99E6-2E568E5D910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jpeg"/><Relationship Id="rId8" Type="http://schemas.openxmlformats.org/officeDocument/2006/relationships/image" Target="../media/image34.jpeg"/><Relationship Id="rId7" Type="http://schemas.openxmlformats.org/officeDocument/2006/relationships/image" Target="../media/image33.jpeg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47.png"/><Relationship Id="rId22" Type="http://schemas.microsoft.com/office/2007/relationships/media" Target="file:///C:\Documents%20and%20Settings\Administrator\&#26700;&#38754;\M6&#35838;&#20214;-09318&#25945;&#30740;\shining%20friends.mp3" TargetMode="External"/><Relationship Id="rId21" Type="http://schemas.openxmlformats.org/officeDocument/2006/relationships/audio" Target="file:///C:\Documents%20and%20Settings\Administrator\&#26700;&#38754;\M6&#35838;&#20214;-09318&#25945;&#30740;\shining%20friends.mp3" TargetMode="External"/><Relationship Id="rId20" Type="http://schemas.openxmlformats.org/officeDocument/2006/relationships/image" Target="../media/image46.jpeg"/><Relationship Id="rId2" Type="http://schemas.openxmlformats.org/officeDocument/2006/relationships/image" Target="../media/image28.jpeg"/><Relationship Id="rId19" Type="http://schemas.openxmlformats.org/officeDocument/2006/relationships/image" Target="../media/image45.jpeg"/><Relationship Id="rId18" Type="http://schemas.openxmlformats.org/officeDocument/2006/relationships/image" Target="../media/image44.jpeg"/><Relationship Id="rId17" Type="http://schemas.openxmlformats.org/officeDocument/2006/relationships/image" Target="../media/image43.jpeg"/><Relationship Id="rId16" Type="http://schemas.openxmlformats.org/officeDocument/2006/relationships/image" Target="../media/image42.png"/><Relationship Id="rId15" Type="http://schemas.openxmlformats.org/officeDocument/2006/relationships/image" Target="../media/image41.jpeg"/><Relationship Id="rId14" Type="http://schemas.openxmlformats.org/officeDocument/2006/relationships/image" Target="../media/image40.jpeg"/><Relationship Id="rId13" Type="http://schemas.openxmlformats.org/officeDocument/2006/relationships/image" Target="../media/image39.jpeg"/><Relationship Id="rId12" Type="http://schemas.openxmlformats.org/officeDocument/2006/relationships/image" Target="../media/image38.jpeg"/><Relationship Id="rId11" Type="http://schemas.openxmlformats.org/officeDocument/2006/relationships/image" Target="../media/image37.jpeg"/><Relationship Id="rId10" Type="http://schemas.openxmlformats.org/officeDocument/2006/relationships/image" Target="../media/image36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image" Target="../media/image53.jpeg"/><Relationship Id="rId7" Type="http://schemas.openxmlformats.org/officeDocument/2006/relationships/image" Target="../media/image6.jpeg"/><Relationship Id="rId6" Type="http://schemas.openxmlformats.org/officeDocument/2006/relationships/image" Target="../media/image52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51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56.jpeg"/><Relationship Id="rId10" Type="http://schemas.openxmlformats.org/officeDocument/2006/relationships/image" Target="../media/image55.jpeg"/><Relationship Id="rId1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8.jpeg"/><Relationship Id="rId14" Type="http://schemas.openxmlformats.org/officeDocument/2006/relationships/image" Target="../media/image17.jpeg"/><Relationship Id="rId13" Type="http://schemas.openxmlformats.org/officeDocument/2006/relationships/image" Target="../media/image16.jpeg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7" descr="7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35" name="Rectangle 15"/>
          <p:cNvSpPr>
            <a:spLocks noChangeArrowheads="1"/>
          </p:cNvSpPr>
          <p:nvPr/>
        </p:nvSpPr>
        <p:spPr bwMode="auto">
          <a:xfrm>
            <a:off x="1954937" y="1097089"/>
            <a:ext cx="52341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/>
              <a:t>外研版（一起）六年级英语下册</a:t>
            </a:r>
            <a:endParaRPr lang="zh-CN" altLang="en-US" sz="2800" b="1" dirty="0"/>
          </a:p>
        </p:txBody>
      </p:sp>
      <p:sp>
        <p:nvSpPr>
          <p:cNvPr id="2" name="矩形 1"/>
          <p:cNvSpPr/>
          <p:nvPr/>
        </p:nvSpPr>
        <p:spPr>
          <a:xfrm>
            <a:off x="626706" y="2057400"/>
            <a:ext cx="79076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Module 6 Unit 1</a:t>
            </a:r>
            <a:endParaRPr lang="en-US" altLang="zh-CN" sz="5400" b="1" kern="1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54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I bought a book for you.</a:t>
            </a:r>
            <a:endParaRPr lang="zh-CN" altLang="en-US" sz="54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1" name="Picture 5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9200" y="914400"/>
            <a:ext cx="6629400" cy="434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2" name="Picture 6" descr="DSC081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3" name="Picture 7" descr="DSC066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4" name="Picture 8" descr="DSC064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5" name="Picture 9" descr="DSC064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8" name="Picture 12" descr="DSC0425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4" name="Picture 18" descr="DSC0944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954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5" name="Picture 19" descr="DSC094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95400" y="914400"/>
            <a:ext cx="6629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8" name="Picture 22" descr="CIMG983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95400" y="685800"/>
            <a:ext cx="66294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9" name="Picture 23" descr="CIMG00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95400" y="685800"/>
            <a:ext cx="66294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0" name="Picture 24" descr="CIMG00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95400" y="685800"/>
            <a:ext cx="6629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1" name="Picture 25" descr="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95400" y="685800"/>
            <a:ext cx="6629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4" name="Picture 28" descr="DSC05406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905000" y="533400"/>
            <a:ext cx="6400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5" name="Picture 29" descr="CIMG046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447800" y="609600"/>
            <a:ext cx="6858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6" name="Picture 30" descr="DSC01703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295400" y="609600"/>
            <a:ext cx="6858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7" name="Picture 31" descr="美术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295400" y="381000"/>
            <a:ext cx="6858000" cy="497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8" name="Picture 32" descr="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295400" y="609600"/>
            <a:ext cx="6858000" cy="484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0" name="Picture 34" descr="12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371600" y="650875"/>
            <a:ext cx="6858000" cy="483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9" name="Picture 33" descr="DSC0597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371600" y="762000"/>
            <a:ext cx="66294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13" name="Rectangle 37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418" name="Rectangle 42"/>
          <p:cNvSpPr>
            <a:spLocks noChangeArrowheads="1"/>
          </p:cNvSpPr>
          <p:nvPr/>
        </p:nvSpPr>
        <p:spPr bwMode="auto">
          <a:xfrm>
            <a:off x="0" y="5410200"/>
            <a:ext cx="81534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416" name="Rectangle 40"/>
          <p:cNvSpPr>
            <a:spLocks noChangeArrowheads="1"/>
          </p:cNvSpPr>
          <p:nvPr/>
        </p:nvSpPr>
        <p:spPr bwMode="auto">
          <a:xfrm>
            <a:off x="0" y="381000"/>
            <a:ext cx="1447800" cy="5943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417" name="Rectangle 41"/>
          <p:cNvSpPr>
            <a:spLocks noChangeArrowheads="1"/>
          </p:cNvSpPr>
          <p:nvPr/>
        </p:nvSpPr>
        <p:spPr bwMode="auto">
          <a:xfrm>
            <a:off x="7924800" y="0"/>
            <a:ext cx="1219200" cy="5943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423" name="Picture 47" descr="003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609600" y="5599113"/>
            <a:ext cx="1600200" cy="125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4" name="Picture 48" descr="003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743200" y="5599113"/>
            <a:ext cx="1600200" cy="125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6" name="Picture 50" descr="003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4876800" y="5599113"/>
            <a:ext cx="1600200" cy="125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27" name="Picture 51" descr="003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6934200" y="5599113"/>
            <a:ext cx="1600200" cy="125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33" name="shining friends.mp3">
            <a:hlinkClick r:id="" action="ppaction://media"/>
          </p:cNvPr>
          <p:cNvPicPr>
            <a:picLocks noRot="1" noChangeAspect="1" noChangeArrowheads="1"/>
          </p:cNvPicPr>
          <p:nvPr>
            <a:audioFile r:link="rId21"/>
            <p:extLst>
              <p:ext uri="{DAA4B4D4-6D71-4841-9C94-3DE7FCFB9230}">
                <p14:media xmlns:p14="http://schemas.microsoft.com/office/powerpoint/2010/main" r:link="rId22"/>
              </p:ext>
            </p:ext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0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10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" presetID="58" presetClass="entr" presetSubtype="0" accel="10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" presetID="1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0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20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000"/>
                            </p:stCondLst>
                            <p:childTnLst>
                              <p:par>
                                <p:cTn id="36" presetID="39" presetClass="entr" presetSubtype="0" accel="10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000"/>
                            </p:stCondLst>
                            <p:childTnLst>
                              <p:par>
                                <p:cTn id="43" presetID="21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10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0"/>
                            </p:stCondLst>
                            <p:childTnLst>
                              <p:par>
                                <p:cTn id="47" presetID="58" presetClass="entr" presetSubtype="0" accel="10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0"/>
                            </p:stCondLst>
                            <p:childTnLst>
                              <p:par>
                                <p:cTn id="55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0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000"/>
                            </p:stCondLst>
                            <p:childTnLst>
                              <p:par>
                                <p:cTn id="63" presetID="1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1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1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1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1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9000"/>
                            </p:stCondLst>
                            <p:childTnLst>
                              <p:par>
                                <p:cTn id="70" presetID="39" presetClass="entr" presetSubtype="0" accel="10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1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1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1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1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000"/>
                            </p:stCondLst>
                            <p:childTnLst>
                              <p:par>
                                <p:cTn id="77" presetID="34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1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84" presetID="14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2000"/>
                                        <p:tgtEl>
                                          <p:spTgt spid="10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2000"/>
                            </p:stCondLst>
                            <p:childTnLst>
                              <p:par>
                                <p:cTn id="92" presetID="1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0"/>
                                        <p:tgtEl>
                                          <p:spTgt spid="10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2000"/>
                            </p:stCondLst>
                            <p:childTnLst>
                              <p:par>
                                <p:cTn id="96" presetID="5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0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1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1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1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01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1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1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01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1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1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1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1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1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09227" fill="hold"/>
                                        <p:tgtEl>
                                          <p:spTgt spid="1014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433"/>
                  </p:tgtEl>
                </p:cond>
              </p:nextCondLst>
            </p:seq>
            <p:audio>
              <p:cMediaNode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43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79_44164_1fc6cef059d3e14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1901890" y="3192770"/>
            <a:ext cx="548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Read the text after class.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1905000" y="3924253"/>
            <a:ext cx="5257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Activity Book P22-23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3200400" y="2362200"/>
            <a:ext cx="2971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Homework</a:t>
            </a:r>
            <a:r>
              <a:rPr lang="zh-CN" altLang="en-US" sz="4000" b="1" dirty="0">
                <a:latin typeface="Times New Roman" panose="02020603050405020304" pitchFamily="18" charset="0"/>
              </a:rPr>
              <a:t>：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72713" name="WordArt 9"/>
          <p:cNvSpPr>
            <a:spLocks noChangeArrowheads="1" noChangeShapeType="1" noTextEdit="1"/>
          </p:cNvSpPr>
          <p:nvPr/>
        </p:nvSpPr>
        <p:spPr bwMode="auto">
          <a:xfrm>
            <a:off x="1066800" y="4648200"/>
            <a:ext cx="6858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Show Time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  <p:bldP spid="72711" grpId="0"/>
      <p:bldP spid="72712" grpId="0"/>
      <p:bldP spid="727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133b21398ccf9d3fb9998f2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419600" y="2133600"/>
            <a:ext cx="19050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bought</a:t>
            </a:r>
            <a:endParaRPr lang="en-US" altLang="zh-CN" sz="3600">
              <a:solidFill>
                <a:srgbClr val="FF0000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gave</a:t>
            </a:r>
            <a:endParaRPr lang="en-US" altLang="zh-CN" sz="3600">
              <a:solidFill>
                <a:srgbClr val="FF0000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sent</a:t>
            </a:r>
            <a:endParaRPr lang="en-US" altLang="zh-CN" sz="3600">
              <a:solidFill>
                <a:srgbClr val="FF0000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made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2667000" y="2133600"/>
            <a:ext cx="22098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/>
              <a:t>buy</a:t>
            </a:r>
            <a:endParaRPr lang="en-US" altLang="zh-CN" sz="3600"/>
          </a:p>
          <a:p>
            <a:pPr algn="l">
              <a:spcBef>
                <a:spcPct val="50000"/>
              </a:spcBef>
            </a:pPr>
            <a:r>
              <a:rPr lang="en-US" altLang="zh-CN" sz="3600"/>
              <a:t>give</a:t>
            </a:r>
            <a:endParaRPr lang="en-US" altLang="zh-CN" sz="3600"/>
          </a:p>
          <a:p>
            <a:pPr algn="l">
              <a:spcBef>
                <a:spcPct val="50000"/>
              </a:spcBef>
            </a:pPr>
            <a:r>
              <a:rPr lang="en-US" altLang="zh-CN" sz="3600"/>
              <a:t>send</a:t>
            </a:r>
            <a:endParaRPr lang="en-US" altLang="zh-CN" sz="3600"/>
          </a:p>
          <a:p>
            <a:pPr algn="l">
              <a:spcBef>
                <a:spcPct val="50000"/>
              </a:spcBef>
            </a:pPr>
            <a:r>
              <a:rPr lang="en-US" altLang="zh-CN" sz="3600"/>
              <a:t>make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r4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1" name="Picture 3" descr="6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2" name="Picture 4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3" name="Picture 5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0"/>
            <a:ext cx="7924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5" name="Picture 7" descr="2地出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9213"/>
            <a:ext cx="9144000" cy="650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6" name="Picture 8" descr="　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7" name="Picture 9" descr="1017841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533400"/>
            <a:ext cx="91440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8" name="Picture 10" descr="space20080509_01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457200"/>
            <a:ext cx="91440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9" name="Picture 11" descr="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700" name="Picture 12" descr="a168e0fbbcb4a20f6d22eb0b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20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0"/>
                            </p:stCondLst>
                            <p:childTnLst>
                              <p:par>
                                <p:cTn id="32" presetID="50" presetClass="entr" presetSubtype="0" decel="10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0"/>
                            </p:stCondLst>
                            <p:childTnLst>
                              <p:par>
                                <p:cTn id="38" presetID="58" presetClass="entr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0"/>
                            </p:stCondLst>
                            <p:childTnLst>
                              <p:par>
                                <p:cTn id="46" presetID="39" presetClass="entr" presetSubtype="0" accel="10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2004-b-02-16-7606-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7500" y="0"/>
            <a:ext cx="33909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5" name="Picture 3" descr="7b581a139f0d0439dc54013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9800" y="0"/>
            <a:ext cx="31242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6" name="Picture 4" descr="00114320b12809160238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87337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81000" y="4845050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This </a:t>
            </a:r>
            <a:r>
              <a:rPr lang="en-US" altLang="zh-CN" sz="36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spaceship</a:t>
            </a:r>
            <a:r>
              <a:rPr lang="en-US" altLang="zh-CN" sz="3600" b="1" dirty="0">
                <a:latin typeface="Times New Roman" panose="02020603050405020304" pitchFamily="18" charset="0"/>
              </a:rPr>
              <a:t> is from……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76200" y="5486400"/>
            <a:ext cx="9144000" cy="100488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football, basketball, baseball, birthday, homework, supermarket,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superman, someday, newspaper, everywhere,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yangliwei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43400" y="0"/>
            <a:ext cx="22860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1" name="Picture 3" descr="xinsrc_592100217142825019529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" y="1905000"/>
            <a:ext cx="41910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12" name="Picture 4" descr="20089246680924_4570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43400" y="3048000"/>
            <a:ext cx="47625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6629400" y="1081088"/>
            <a:ext cx="1506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ShenzhouⅤ</a:t>
            </a:r>
            <a:endParaRPr lang="en-US" altLang="zh-CN" b="1"/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-4572000" y="9677400"/>
            <a:ext cx="191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zh-CN" altLang="en-US"/>
              <a:t>费俊龙 、聂海胜 </a:t>
            </a:r>
            <a:endParaRPr lang="zh-CN" altLang="en-US"/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1084263" y="5195888"/>
            <a:ext cx="15065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err="1"/>
              <a:t>ShenzhouⅥ</a:t>
            </a:r>
            <a:endParaRPr lang="en-US" altLang="zh-CN" b="1" dirty="0"/>
          </a:p>
        </p:txBody>
      </p:sp>
      <p:pic>
        <p:nvPicPr>
          <p:cNvPr id="119816" name="Picture 8" descr="chin_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86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7" name="Rectangle 9"/>
          <p:cNvSpPr>
            <a:spLocks noChangeArrowheads="1"/>
          </p:cNvSpPr>
          <p:nvPr/>
        </p:nvSpPr>
        <p:spPr bwMode="auto">
          <a:xfrm>
            <a:off x="4525963" y="6172200"/>
            <a:ext cx="15700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Shenzhou Ⅶ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1143000" y="1447800"/>
            <a:ext cx="7086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 altLang="zh-CN" sz="3200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altLang="zh-CN" sz="3200" dirty="0"/>
              <a:t>Look this is my birthday present. It is a CD-ROM about animals. I am very interested in that.……</a:t>
            </a:r>
            <a:endParaRPr lang="en-US" altLang="zh-CN" sz="3200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altLang="zh-CN" sz="3200" dirty="0"/>
          </a:p>
        </p:txBody>
      </p:sp>
      <p:pic>
        <p:nvPicPr>
          <p:cNvPr id="125956" name="Picture 4" descr="04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654"/>
          <a:stretch>
            <a:fillRect/>
          </a:stretch>
        </p:blipFill>
        <p:spPr bwMode="auto">
          <a:xfrm>
            <a:off x="5791200" y="3886200"/>
            <a:ext cx="2438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FR_016"/>
          <p:cNvPicPr>
            <a:picLocks noChangeAspect="1" noChangeArrowheads="1"/>
          </p:cNvPicPr>
          <p:nvPr/>
        </p:nvPicPr>
        <p:blipFill>
          <a:blip r:embed="rId1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752600" y="1066800"/>
            <a:ext cx="52578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/>
              <a:t>I bought ___________ for you.</a:t>
            </a:r>
            <a:endParaRPr lang="en-US" altLang="zh-CN" sz="2400" b="1" dirty="0"/>
          </a:p>
          <a:p>
            <a:pPr algn="l">
              <a:spcBef>
                <a:spcPct val="50000"/>
              </a:spcBef>
            </a:pPr>
            <a:r>
              <a:rPr lang="en-US" altLang="zh-CN" sz="2400" b="1" dirty="0"/>
              <a:t>I made __________  for you.</a:t>
            </a:r>
            <a:endParaRPr lang="en-US" altLang="zh-CN" sz="2400" b="1" dirty="0"/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2133600" y="2438400"/>
            <a:ext cx="5562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/>
              <a:t>Who gave it to you?</a:t>
            </a:r>
            <a:endParaRPr lang="en-US" altLang="zh-CN" sz="2400" b="1" dirty="0"/>
          </a:p>
          <a:p>
            <a:pPr algn="l">
              <a:spcBef>
                <a:spcPct val="50000"/>
              </a:spcBef>
            </a:pPr>
            <a:r>
              <a:rPr lang="en-US" altLang="zh-CN" sz="2400" b="1" dirty="0"/>
              <a:t>_________ gave it to me</a:t>
            </a:r>
            <a:r>
              <a:rPr lang="en-US" altLang="zh-CN" sz="2400" b="1" dirty="0" smtClean="0"/>
              <a:t>. 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371600" y="5715000"/>
            <a:ext cx="640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My mum 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bought</a:t>
            </a:r>
            <a:r>
              <a:rPr lang="en-US" altLang="zh-CN" sz="3200" b="1" dirty="0">
                <a:latin typeface="Times New Roman" panose="02020603050405020304" pitchFamily="18" charset="0"/>
              </a:rPr>
              <a:t> the dress for me.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109574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4600" y="381000"/>
            <a:ext cx="377666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 descr="2005621635347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1447800" y="3200400"/>
            <a:ext cx="6324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2209800" y="685800"/>
            <a:ext cx="5181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“bought, gave, sent”</a:t>
            </a:r>
            <a:endParaRPr lang="en-US" altLang="zh-CN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609600" y="685800"/>
            <a:ext cx="1981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Find: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533400" y="2133600"/>
            <a:ext cx="80010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 algn="l">
              <a:spcBef>
                <a:spcPct val="20000"/>
              </a:spcBef>
              <a:buFontTx/>
              <a:buAutoNum type="arabicPeriod"/>
            </a:pPr>
            <a:r>
              <a:rPr lang="en-US" altLang="zh-CN" sz="3800" b="1" dirty="0">
                <a:latin typeface="Times New Roman" panose="02020603050405020304" pitchFamily="18" charset="0"/>
              </a:rPr>
              <a:t>I _______a book for you.</a:t>
            </a:r>
            <a:endParaRPr lang="en-US" altLang="zh-CN" sz="3800" b="1" dirty="0">
              <a:latin typeface="Times New Roman" panose="02020603050405020304" pitchFamily="18" charset="0"/>
            </a:endParaRPr>
          </a:p>
          <a:p>
            <a:pPr marL="609600" indent="-609600" algn="l">
              <a:spcBef>
                <a:spcPct val="20000"/>
              </a:spcBef>
              <a:buFontTx/>
              <a:buAutoNum type="arabicPeriod"/>
            </a:pPr>
            <a:r>
              <a:rPr lang="en-US" altLang="zh-CN" sz="3800" b="1" dirty="0">
                <a:latin typeface="Times New Roman" panose="02020603050405020304" pitchFamily="18" charset="0"/>
              </a:rPr>
              <a:t>Who ______  it to you?</a:t>
            </a:r>
            <a:endParaRPr lang="en-US" altLang="zh-CN" sz="3800" b="1" dirty="0">
              <a:latin typeface="Times New Roman" panose="02020603050405020304" pitchFamily="18" charset="0"/>
            </a:endParaRPr>
          </a:p>
          <a:p>
            <a:pPr marL="609600" indent="-609600" algn="l">
              <a:spcBef>
                <a:spcPct val="20000"/>
              </a:spcBef>
              <a:buFontTx/>
              <a:buAutoNum type="arabicPeriod"/>
            </a:pPr>
            <a:r>
              <a:rPr lang="en-US" altLang="zh-CN" sz="3800" b="1" dirty="0">
                <a:latin typeface="Times New Roman" panose="02020603050405020304" pitchFamily="18" charset="0"/>
              </a:rPr>
              <a:t>Your mum _____ it to me.</a:t>
            </a:r>
            <a:endParaRPr lang="en-US" altLang="zh-CN" sz="3800" b="1" dirty="0">
              <a:latin typeface="Times New Roman" panose="02020603050405020304" pitchFamily="18" charset="0"/>
            </a:endParaRPr>
          </a:p>
          <a:p>
            <a:pPr marL="609600" indent="-609600" algn="l">
              <a:spcBef>
                <a:spcPct val="20000"/>
              </a:spcBef>
              <a:buFontTx/>
              <a:buAutoNum type="arabicPeriod"/>
            </a:pPr>
            <a:r>
              <a:rPr lang="en-US" altLang="zh-CN" sz="3800" b="1" dirty="0">
                <a:latin typeface="Times New Roman" panose="02020603050405020304" pitchFamily="18" charset="0"/>
              </a:rPr>
              <a:t>China _____a man into space, too.</a:t>
            </a:r>
            <a:endParaRPr lang="en-US" altLang="zh-CN" sz="3800" b="1" dirty="0">
              <a:latin typeface="Times New Roman" panose="02020603050405020304" pitchFamily="18" charset="0"/>
            </a:endParaRP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1676400" y="2087563"/>
            <a:ext cx="1401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bought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2532063" y="2773363"/>
            <a:ext cx="974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gave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3" name="Rectangle 11"/>
          <p:cNvSpPr>
            <a:spLocks noChangeArrowheads="1"/>
          </p:cNvSpPr>
          <p:nvPr/>
        </p:nvSpPr>
        <p:spPr bwMode="auto">
          <a:xfrm>
            <a:off x="3751263" y="3535363"/>
            <a:ext cx="974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gave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4" name="Rectangle 12"/>
          <p:cNvSpPr>
            <a:spLocks noChangeArrowheads="1"/>
          </p:cNvSpPr>
          <p:nvPr/>
        </p:nvSpPr>
        <p:spPr bwMode="auto">
          <a:xfrm>
            <a:off x="2781300" y="4221163"/>
            <a:ext cx="8842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sent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0" grpId="0" build="p"/>
      <p:bldP spid="105481" grpId="0"/>
      <p:bldP spid="105482" grpId="0"/>
      <p:bldP spid="105483" grpId="0"/>
      <p:bldP spid="1054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93" name="Picture 17" descr="7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884238"/>
            <a:ext cx="5715000" cy="868362"/>
          </a:xfrm>
        </p:spPr>
        <p:txBody>
          <a:bodyPr/>
          <a:lstStyle/>
          <a:p>
            <a:pPr algn="l"/>
            <a:r>
              <a:rPr lang="en-US" altLang="zh-CN" b="1" dirty="0">
                <a:latin typeface="Times New Roman" panose="02020603050405020304" pitchFamily="18" charset="0"/>
              </a:rPr>
              <a:t>Answer Questions: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874838"/>
            <a:ext cx="8001000" cy="3687762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Who bought a book for </a:t>
            </a:r>
            <a:r>
              <a:rPr lang="en-US" altLang="zh-CN" b="1" dirty="0" err="1">
                <a:latin typeface="Times New Roman" panose="02020603050405020304" pitchFamily="18" charset="0"/>
              </a:rPr>
              <a:t>Daming</a:t>
            </a:r>
            <a:r>
              <a:rPr lang="en-US" altLang="zh-CN" b="1" dirty="0">
                <a:latin typeface="Times New Roman" panose="02020603050405020304" pitchFamily="18" charset="0"/>
              </a:rPr>
              <a:t>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2. What is the book about?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Is </a:t>
            </a:r>
            <a:r>
              <a:rPr lang="en-US" altLang="zh-CN" b="1" dirty="0" err="1">
                <a:latin typeface="Times New Roman" panose="02020603050405020304" pitchFamily="18" charset="0"/>
              </a:rPr>
              <a:t>Daming</a:t>
            </a: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</a:rPr>
              <a:t>interested </a:t>
            </a:r>
            <a:r>
              <a:rPr lang="en-US" altLang="zh-CN" b="1" dirty="0">
                <a:latin typeface="Times New Roman" panose="02020603050405020304" pitchFamily="18" charset="0"/>
              </a:rPr>
              <a:t>in 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</a:rPr>
              <a:t>space</a:t>
            </a:r>
            <a:r>
              <a:rPr lang="en-US" altLang="zh-CN" b="1" dirty="0">
                <a:latin typeface="Times New Roman" panose="02020603050405020304" pitchFamily="18" charset="0"/>
              </a:rPr>
              <a:t>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447800" y="2514600"/>
            <a:ext cx="708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Simon’s mum bought a book for </a:t>
            </a:r>
            <a:r>
              <a:rPr lang="en-US" altLang="zh-CN" sz="28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Daming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1447800" y="3671888"/>
            <a:ext cx="6248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It’s about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space travel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1524000" y="4816475"/>
            <a:ext cx="20510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Yes, he is</a:t>
            </a:r>
            <a:r>
              <a:rPr lang="en-US" altLang="zh-CN" sz="2800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. 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9" grpId="0"/>
      <p:bldP spid="245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620000" y="41910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8555" name="Picture 11" descr="space20080509_0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6" name="Picture 12" descr="101784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7" name="Picture 13" descr="　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0" name="Picture 16" descr="66e44d3a102abcf614cecb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8" name="Picture 14" descr="2地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1" name="Picture 17" descr="688c7486bac04036c75cc34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76200" y="0"/>
            <a:ext cx="9144000" cy="68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2" name="Picture 18" descr="9dd592fbd9fbd23e4e4aea5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3" name="Picture 19" descr="1b2b47224af423529358075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76200" y="0"/>
            <a:ext cx="9144000" cy="68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4" name="Picture 20" descr="7ed3726690d9b638aa184c7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6" name="Picture 22" descr="6a1892c4aad350d139db49f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70" name="Picture 26" descr="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76200" y="76200"/>
            <a:ext cx="91440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9" name="Picture 25" descr="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71" name="Picture 27" descr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7620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72" name="Picture 28" descr="c7b59fc9080dbc0b7e3e6f4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-12192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73" name="Picture 29" descr="a168e0fbbcb4a20f6d22eb0b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76200" y="0"/>
            <a:ext cx="92202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1905000" y="6477000"/>
            <a:ext cx="1066800" cy="3810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78" name="Text Box 34"/>
          <p:cNvSpPr txBox="1">
            <a:spLocks noChangeArrowheads="1"/>
          </p:cNvSpPr>
          <p:nvPr/>
        </p:nvSpPr>
        <p:spPr bwMode="auto">
          <a:xfrm>
            <a:off x="7086600" y="0"/>
            <a:ext cx="2057400" cy="48387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football, basketball, baseball, schoolbag, bedroom, birthday, homework, supermarket, superman, someday, newspaper, everywhere, afternoon, 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20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21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10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0"/>
                            </p:stCondLst>
                            <p:childTnLst>
                              <p:par>
                                <p:cTn id="41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10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16" presetClass="entr" presetSubtype="2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10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1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20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5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7" grpId="0" animBg="1"/>
      <p:bldP spid="1085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7" name="Picture 9" descr="2004-b-02-16-7606-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7500" y="0"/>
            <a:ext cx="33909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4" name="Picture 6" descr="7b581a139f0d0439dc54013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9800" y="0"/>
            <a:ext cx="3124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5" name="Picture 7" descr="00114320b12809160238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8733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381000" y="4845050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This </a:t>
            </a:r>
            <a:r>
              <a:rPr lang="en-US" altLang="zh-CN" sz="3600" b="1">
                <a:solidFill>
                  <a:srgbClr val="CC0000"/>
                </a:solidFill>
                <a:latin typeface="Times New Roman" panose="02020603050405020304" pitchFamily="18" charset="0"/>
              </a:rPr>
              <a:t>spaceship</a:t>
            </a:r>
            <a:r>
              <a:rPr lang="en-US" altLang="zh-CN" sz="3600" b="1">
                <a:latin typeface="Times New Roman" panose="02020603050405020304" pitchFamily="18" charset="0"/>
              </a:rPr>
              <a:t> is from……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7" name="Picture 11" descr="7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</p:pic>
      <p:sp>
        <p:nvSpPr>
          <p:cNvPr id="808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2286000"/>
            <a:ext cx="7620000" cy="35052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b="1" dirty="0">
                <a:latin typeface="Times New Roman" panose="02020603050405020304" pitchFamily="18" charset="0"/>
              </a:rPr>
              <a:t>I’m very __________ in this book.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AutoNum type="arabicPeriod"/>
            </a:pPr>
            <a:r>
              <a:rPr lang="en-US" altLang="zh-CN" b="1" dirty="0">
                <a:latin typeface="Times New Roman" panose="02020603050405020304" pitchFamily="18" charset="0"/>
              </a:rPr>
              <a:t>This book is very __________for me.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AutoNum type="arabicPeriod"/>
            </a:pPr>
            <a:r>
              <a:rPr lang="en-US" altLang="zh-CN" b="1" dirty="0">
                <a:latin typeface="Times New Roman" panose="02020603050405020304" pitchFamily="18" charset="0"/>
              </a:rPr>
              <a:t>Space travel is ___________ for Yang </a:t>
            </a:r>
            <a:r>
              <a:rPr lang="en-US" altLang="zh-CN" b="1" dirty="0" err="1">
                <a:latin typeface="Times New Roman" panose="02020603050405020304" pitchFamily="18" charset="0"/>
              </a:rPr>
              <a:t>Liwei</a:t>
            </a:r>
            <a:r>
              <a:rPr lang="en-US" altLang="zh-CN" b="1" dirty="0">
                <a:latin typeface="Times New Roman" panose="02020603050405020304" pitchFamily="18" charset="0"/>
              </a:rPr>
              <a:t> 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buFontTx/>
              <a:buAutoNum type="arabicPeriod"/>
            </a:pPr>
            <a:r>
              <a:rPr lang="en-US" altLang="zh-CN" b="1" dirty="0">
                <a:latin typeface="Times New Roman" panose="02020603050405020304" pitchFamily="18" charset="0"/>
              </a:rPr>
              <a:t>Yang </a:t>
            </a:r>
            <a:r>
              <a:rPr lang="en-US" altLang="zh-CN" b="1" dirty="0" err="1">
                <a:latin typeface="Times New Roman" panose="02020603050405020304" pitchFamily="18" charset="0"/>
              </a:rPr>
              <a:t>Liwei</a:t>
            </a:r>
            <a:r>
              <a:rPr lang="en-US" altLang="zh-CN" b="1" dirty="0">
                <a:latin typeface="Times New Roman" panose="02020603050405020304" pitchFamily="18" charset="0"/>
              </a:rPr>
              <a:t> is __________ in space travel.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80900" name="Rectangle 4" descr="花束"/>
          <p:cNvSpPr>
            <a:spLocks noChangeArrowheads="1"/>
          </p:cNvSpPr>
          <p:nvPr/>
        </p:nvSpPr>
        <p:spPr bwMode="auto">
          <a:xfrm>
            <a:off x="1676400" y="1096963"/>
            <a:ext cx="2438400" cy="5794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“interesting”</a:t>
            </a:r>
            <a:endParaRPr lang="en-US" altLang="zh-CN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1" name="Rectangle 5" descr="花束"/>
          <p:cNvSpPr>
            <a:spLocks noChangeArrowheads="1"/>
          </p:cNvSpPr>
          <p:nvPr/>
        </p:nvSpPr>
        <p:spPr bwMode="auto">
          <a:xfrm>
            <a:off x="4687888" y="1096963"/>
            <a:ext cx="2322512" cy="5794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“interested”</a:t>
            </a:r>
            <a:endParaRPr lang="en-US" altLang="zh-CN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3" name="Rectangle 7" descr="花束"/>
          <p:cNvSpPr>
            <a:spLocks noChangeArrowheads="1"/>
          </p:cNvSpPr>
          <p:nvPr/>
        </p:nvSpPr>
        <p:spPr bwMode="auto">
          <a:xfrm>
            <a:off x="4648200" y="2895600"/>
            <a:ext cx="1828800" cy="457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interesting</a:t>
            </a: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4" name="Rectangle 8" descr="花束"/>
          <p:cNvSpPr>
            <a:spLocks noChangeArrowheads="1"/>
          </p:cNvSpPr>
          <p:nvPr/>
        </p:nvSpPr>
        <p:spPr bwMode="auto">
          <a:xfrm>
            <a:off x="4191000" y="3429000"/>
            <a:ext cx="1981200" cy="457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interesting</a:t>
            </a: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5" name="Rectangle 9" descr="花束"/>
          <p:cNvSpPr>
            <a:spLocks noChangeArrowheads="1"/>
          </p:cNvSpPr>
          <p:nvPr/>
        </p:nvSpPr>
        <p:spPr bwMode="auto">
          <a:xfrm>
            <a:off x="3124200" y="2286000"/>
            <a:ext cx="1828800" cy="457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interested</a:t>
            </a: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6" name="Rectangle 10" descr="花束"/>
          <p:cNvSpPr>
            <a:spLocks noChangeArrowheads="1"/>
          </p:cNvSpPr>
          <p:nvPr/>
        </p:nvSpPr>
        <p:spPr bwMode="auto">
          <a:xfrm>
            <a:off x="3962400" y="4495800"/>
            <a:ext cx="1905000" cy="457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interested</a:t>
            </a:r>
            <a:endParaRPr lang="en-US" altLang="zh-CN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 animBg="1"/>
      <p:bldP spid="80904" grpId="0" animBg="1"/>
      <p:bldP spid="80905" grpId="0" animBg="1"/>
      <p:bldP spid="809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50" name="Picture 22" descr="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" y="152400"/>
            <a:ext cx="89916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1" name="Picture 13" descr="2007871239595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33800" y="3429000"/>
            <a:ext cx="5410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330" name="Rectangle 2" descr="蓝色面巾纸"/>
          <p:cNvSpPr>
            <a:spLocks noGrp="1" noChangeArrowheads="1"/>
          </p:cNvSpPr>
          <p:nvPr>
            <p:ph type="title"/>
          </p:nvPr>
        </p:nvSpPr>
        <p:spPr>
          <a:xfrm>
            <a:off x="914400" y="1447800"/>
            <a:ext cx="7315200" cy="1371600"/>
          </a:xfrm>
          <a:noFill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</a:rPr>
              <a:t>China sent a man into 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</a:rPr>
              <a:t>space</a:t>
            </a:r>
            <a:r>
              <a:rPr lang="en-US" altLang="zh-CN" b="1" dirty="0">
                <a:latin typeface="Times New Roman" panose="02020603050405020304" pitchFamily="18" charset="0"/>
              </a:rPr>
              <a:t>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pic>
        <p:nvPicPr>
          <p:cNvPr id="99347" name="Picture 19" descr="yuzhoutaikong2_02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3352800"/>
            <a:ext cx="21209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4" name="Picture 26" descr="chin_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3810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93" name="Picture 13" descr="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762000"/>
            <a:ext cx="7620000" cy="5486400"/>
          </a:xfrm>
        </p:spPr>
        <p:txBody>
          <a:bodyPr/>
          <a:lstStyle/>
          <a:p>
            <a:r>
              <a:rPr lang="en-US" altLang="zh-CN" sz="2600" b="1" dirty="0">
                <a:latin typeface="Times New Roman" panose="02020603050405020304" pitchFamily="18" charset="0"/>
              </a:rPr>
              <a:t>In 2003, China sent the first man into space with </a:t>
            </a:r>
            <a:r>
              <a:rPr lang="en-US" altLang="zh-CN" sz="2600" b="1" dirty="0" err="1">
                <a:latin typeface="Times New Roman" panose="02020603050405020304" pitchFamily="18" charset="0"/>
              </a:rPr>
              <a:t>ShenzhouⅤ</a:t>
            </a:r>
            <a:r>
              <a:rPr lang="en-US" altLang="zh-CN" sz="2600" b="1" dirty="0">
                <a:latin typeface="Times New Roman" panose="02020603050405020304" pitchFamily="18" charset="0"/>
              </a:rPr>
              <a:t> spaceship. His name is Yang </a:t>
            </a:r>
            <a:r>
              <a:rPr lang="en-US" altLang="zh-CN" sz="2600" b="1" dirty="0" err="1">
                <a:latin typeface="Times New Roman" panose="02020603050405020304" pitchFamily="18" charset="0"/>
              </a:rPr>
              <a:t>Liwei</a:t>
            </a:r>
            <a:r>
              <a:rPr lang="en-US" altLang="zh-CN" sz="2600" b="1" dirty="0">
                <a:latin typeface="Times New Roman" panose="02020603050405020304" pitchFamily="18" charset="0"/>
              </a:rPr>
              <a:t>. He spent 21 hours in space. He ate, drank and took photos in space. He said "I feel good!” in the spaceship. Every Chinese were proud(</a:t>
            </a:r>
            <a:r>
              <a:rPr lang="zh-CN" altLang="en-US" sz="2600" b="1" dirty="0">
                <a:latin typeface="Times New Roman" panose="02020603050405020304" pitchFamily="18" charset="0"/>
              </a:rPr>
              <a:t>自豪的</a:t>
            </a:r>
            <a:r>
              <a:rPr lang="en-US" altLang="zh-CN" sz="2600" b="1" dirty="0">
                <a:latin typeface="Times New Roman" panose="02020603050405020304" pitchFamily="18" charset="0"/>
              </a:rPr>
              <a:t>) of that. </a:t>
            </a:r>
            <a:endParaRPr lang="en-US" altLang="zh-CN" sz="2600" b="1" dirty="0">
              <a:latin typeface="Times New Roman" panose="02020603050405020304" pitchFamily="18" charset="0"/>
            </a:endParaRPr>
          </a:p>
          <a:p>
            <a:r>
              <a:rPr lang="en-US" altLang="zh-CN" sz="2600" b="1" dirty="0">
                <a:latin typeface="Times New Roman" panose="02020603050405020304" pitchFamily="18" charset="0"/>
              </a:rPr>
              <a:t>Two years later, </a:t>
            </a:r>
            <a:r>
              <a:rPr lang="en-US" altLang="zh-CN" sz="2600" b="1" dirty="0" err="1">
                <a:latin typeface="Times New Roman" panose="02020603050405020304" pitchFamily="18" charset="0"/>
              </a:rPr>
              <a:t>ShenzhouⅥ</a:t>
            </a:r>
            <a:r>
              <a:rPr lang="en-US" altLang="zh-CN" sz="2600" b="1" dirty="0">
                <a:latin typeface="Times New Roman" panose="02020603050405020304" pitchFamily="18" charset="0"/>
              </a:rPr>
              <a:t> flew into space with two men inside. </a:t>
            </a:r>
            <a:endParaRPr lang="en-US" altLang="zh-CN" sz="2600" b="1" dirty="0">
              <a:latin typeface="Times New Roman" panose="02020603050405020304" pitchFamily="18" charset="0"/>
            </a:endParaRPr>
          </a:p>
          <a:p>
            <a:r>
              <a:rPr lang="en-US" altLang="zh-CN" sz="2600" b="1" dirty="0">
                <a:latin typeface="Times New Roman" panose="02020603050405020304" pitchFamily="18" charset="0"/>
              </a:rPr>
              <a:t>Last year, China successfully launched(</a:t>
            </a:r>
            <a:r>
              <a:rPr lang="zh-CN" altLang="en-US" sz="2600" b="1" dirty="0">
                <a:latin typeface="Times New Roman" panose="02020603050405020304" pitchFamily="18" charset="0"/>
              </a:rPr>
              <a:t>发射</a:t>
            </a:r>
            <a:r>
              <a:rPr lang="en-US" altLang="zh-CN" sz="2600" b="1" dirty="0">
                <a:latin typeface="Times New Roman" panose="02020603050405020304" pitchFamily="18" charset="0"/>
              </a:rPr>
              <a:t>) </a:t>
            </a:r>
            <a:r>
              <a:rPr lang="en-US" altLang="zh-CN" sz="2600" b="1" dirty="0" err="1">
                <a:latin typeface="Times New Roman" panose="02020603050405020304" pitchFamily="18" charset="0"/>
              </a:rPr>
              <a:t>Shenzhou</a:t>
            </a:r>
            <a:r>
              <a:rPr lang="en-US" altLang="zh-CN" sz="2600" b="1" dirty="0">
                <a:latin typeface="Times New Roman" panose="02020603050405020304" pitchFamily="18" charset="0"/>
              </a:rPr>
              <a:t> Ⅶ. There were three astronauts in it. They carried out the spacewalk</a:t>
            </a:r>
            <a:r>
              <a:rPr lang="zh-CN" altLang="en-US" sz="2600" b="1" dirty="0">
                <a:latin typeface="Times New Roman" panose="02020603050405020304" pitchFamily="18" charset="0"/>
              </a:rPr>
              <a:t>（太空行走） </a:t>
            </a:r>
            <a:r>
              <a:rPr lang="en-US" altLang="zh-CN" sz="2600" b="1" dirty="0">
                <a:latin typeface="Times New Roman" panose="02020603050405020304" pitchFamily="18" charset="0"/>
              </a:rPr>
              <a:t>and made Chinese flag flying in space.  </a:t>
            </a:r>
            <a:endParaRPr lang="en-US" altLang="zh-CN" sz="2600" b="1" dirty="0">
              <a:latin typeface="Times New Roman" panose="02020603050405020304" pitchFamily="18" charset="0"/>
            </a:endParaRPr>
          </a:p>
        </p:txBody>
      </p:sp>
      <p:sp>
        <p:nvSpPr>
          <p:cNvPr id="97294" name="Rectangle 14"/>
          <p:cNvSpPr>
            <a:spLocks noChangeArrowheads="1"/>
          </p:cNvSpPr>
          <p:nvPr/>
        </p:nvSpPr>
        <p:spPr bwMode="auto">
          <a:xfrm>
            <a:off x="3260725" y="755650"/>
            <a:ext cx="752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sent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95" name="Rectangle 15"/>
          <p:cNvSpPr>
            <a:spLocks noChangeArrowheads="1"/>
          </p:cNvSpPr>
          <p:nvPr/>
        </p:nvSpPr>
        <p:spPr bwMode="auto">
          <a:xfrm>
            <a:off x="1577975" y="1568450"/>
            <a:ext cx="9366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spent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97" name="Rectangle 17"/>
          <p:cNvSpPr>
            <a:spLocks noChangeArrowheads="1"/>
          </p:cNvSpPr>
          <p:nvPr/>
        </p:nvSpPr>
        <p:spPr bwMode="auto">
          <a:xfrm>
            <a:off x="6096000" y="1568450"/>
            <a:ext cx="10668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drank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98" name="Rectangle 18"/>
          <p:cNvSpPr>
            <a:spLocks noChangeArrowheads="1"/>
          </p:cNvSpPr>
          <p:nvPr/>
        </p:nvSpPr>
        <p:spPr bwMode="auto">
          <a:xfrm>
            <a:off x="1144588" y="1949450"/>
            <a:ext cx="18272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took photos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99" name="Rectangle 19"/>
          <p:cNvSpPr>
            <a:spLocks noChangeArrowheads="1"/>
          </p:cNvSpPr>
          <p:nvPr/>
        </p:nvSpPr>
        <p:spPr bwMode="auto">
          <a:xfrm>
            <a:off x="4572000" y="1949450"/>
            <a:ext cx="760413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said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300" name="Rectangle 20"/>
          <p:cNvSpPr>
            <a:spLocks noChangeArrowheads="1"/>
          </p:cNvSpPr>
          <p:nvPr/>
        </p:nvSpPr>
        <p:spPr bwMode="auto">
          <a:xfrm>
            <a:off x="5181600" y="3200400"/>
            <a:ext cx="9144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flew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301" name="Rectangle 21"/>
          <p:cNvSpPr>
            <a:spLocks noChangeArrowheads="1"/>
          </p:cNvSpPr>
          <p:nvPr/>
        </p:nvSpPr>
        <p:spPr bwMode="auto">
          <a:xfrm>
            <a:off x="5257800" y="4114800"/>
            <a:ext cx="1524000" cy="488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launched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302" name="Rectangle 22"/>
          <p:cNvSpPr>
            <a:spLocks noChangeArrowheads="1"/>
          </p:cNvSpPr>
          <p:nvPr/>
        </p:nvSpPr>
        <p:spPr bwMode="auto">
          <a:xfrm>
            <a:off x="1906588" y="4876800"/>
            <a:ext cx="17510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carried out</a:t>
            </a:r>
            <a:endParaRPr lang="en-US" altLang="zh-CN" sz="26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303" name="Rectangle 23"/>
          <p:cNvSpPr>
            <a:spLocks noChangeArrowheads="1"/>
          </p:cNvSpPr>
          <p:nvPr/>
        </p:nvSpPr>
        <p:spPr bwMode="auto">
          <a:xfrm>
            <a:off x="1103313" y="5302250"/>
            <a:ext cx="95408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made</a:t>
            </a:r>
            <a:endParaRPr lang="en-US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305" name="Rectangle 25"/>
          <p:cNvSpPr>
            <a:spLocks noChangeArrowheads="1"/>
          </p:cNvSpPr>
          <p:nvPr/>
        </p:nvSpPr>
        <p:spPr bwMode="auto">
          <a:xfrm>
            <a:off x="5491163" y="1568450"/>
            <a:ext cx="60483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ate</a:t>
            </a:r>
            <a:endParaRPr lang="en-US" altLang="zh-CN" sz="2600" b="1">
              <a:latin typeface="Times New Roman" panose="02020603050405020304" pitchFamily="18" charset="0"/>
            </a:endParaRPr>
          </a:p>
        </p:txBody>
      </p:sp>
      <p:sp>
        <p:nvSpPr>
          <p:cNvPr id="97306" name="Line 26"/>
          <p:cNvSpPr>
            <a:spLocks noChangeShapeType="1"/>
          </p:cNvSpPr>
          <p:nvPr/>
        </p:nvSpPr>
        <p:spPr bwMode="auto">
          <a:xfrm>
            <a:off x="4267200" y="1219200"/>
            <a:ext cx="144780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307" name="Line 27"/>
          <p:cNvSpPr>
            <a:spLocks noChangeShapeType="1"/>
          </p:cNvSpPr>
          <p:nvPr/>
        </p:nvSpPr>
        <p:spPr bwMode="auto">
          <a:xfrm>
            <a:off x="1066800" y="4114800"/>
            <a:ext cx="144780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308" name="Line 28"/>
          <p:cNvSpPr>
            <a:spLocks noChangeShapeType="1"/>
          </p:cNvSpPr>
          <p:nvPr/>
        </p:nvSpPr>
        <p:spPr bwMode="auto">
          <a:xfrm flipV="1">
            <a:off x="4800600" y="4953000"/>
            <a:ext cx="213360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7309" name="Picture 29" descr="chin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0" name="Picture 30" descr="chin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3400" y="0"/>
            <a:ext cx="990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1" name="Picture 31" descr="chin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3400" y="5943600"/>
            <a:ext cx="990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2" name="Picture 32" descr="chin_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43600"/>
            <a:ext cx="990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7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7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7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7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7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7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7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7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7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7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7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7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7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7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7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7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7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7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7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7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7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4" grpId="0"/>
      <p:bldP spid="97295" grpId="0"/>
      <p:bldP spid="97297" grpId="0"/>
      <p:bldP spid="97298" grpId="0"/>
      <p:bldP spid="97299" grpId="0"/>
      <p:bldP spid="97300" grpId="0"/>
      <p:bldP spid="97301" grpId="0" animBg="1"/>
      <p:bldP spid="97302" grpId="0"/>
      <p:bldP spid="97303" grpId="0"/>
      <p:bldP spid="97305" grpId="0"/>
      <p:bldP spid="97306" grpId="0" animBg="1"/>
      <p:bldP spid="97307" grpId="0" animBg="1"/>
      <p:bldP spid="97308" grpId="0" animBg="1"/>
    </p:bldLst>
  </p:timing>
</p:sld>
</file>

<file path=ppt/tags/tag1.xml><?xml version="1.0" encoding="utf-8"?>
<p:tagLst xmlns:p="http://schemas.openxmlformats.org/presentationml/2006/main">
  <p:tag name="KSO_WPP_MARK_KEY" val="69f7b8a9-9709-44b1-8966-70fce1c93c2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2648</Words>
  <Application>WPS 演示</Application>
  <PresentationFormat>全屏显示(4:3)</PresentationFormat>
  <Paragraphs>138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华文新魏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Answer Questions:</vt:lpstr>
      <vt:lpstr>PowerPoint 演示文稿</vt:lpstr>
      <vt:lpstr>PowerPoint 演示文稿</vt:lpstr>
      <vt:lpstr>PowerPoint 演示文稿</vt:lpstr>
      <vt:lpstr>China sent a man into space.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教客网_www.jiaokedu.com</Company>
  <LinksUpToDate>false</LinksUpToDate>
  <SharedDoc>false</SharedDoc>
  <HyperlinksChanged>false</HyperlinksChanged>
  <AppVersion>14.0000</AppVersion>
  <Manager>教客网_www.jiaokedu.com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2</cp:revision>
  <cp:lastPrinted>2113-01-01T00:00:00Z</cp:lastPrinted>
  <dcterms:created xsi:type="dcterms:W3CDTF">2113-01-01T00:00:00Z</dcterms:created>
  <dcterms:modified xsi:type="dcterms:W3CDTF">2023-02-17T05:29:25Z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BCD272C8570E4F989A23D3182813E3D0</vt:lpwstr>
  </property>
  <property fmtid="{D5CDD505-2E9C-101B-9397-08002B2CF9AE}" pid="4" name="KSOProductBuildVer">
    <vt:lpwstr>2052-11.1.0.13703</vt:lpwstr>
  </property>
</Properties>
</file>