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317" r:id="rId4"/>
    <p:sldId id="315" r:id="rId5"/>
    <p:sldId id="319" r:id="rId6"/>
    <p:sldId id="321" r:id="rId7"/>
    <p:sldId id="308" r:id="rId9"/>
    <p:sldId id="322" r:id="rId10"/>
    <p:sldId id="304" r:id="rId11"/>
    <p:sldId id="264" r:id="rId12"/>
  </p:sldIdLst>
  <p:sldSz cx="9144000" cy="6858000" type="screen4x3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00FF"/>
    <a:srgbClr val="000000"/>
    <a:srgbClr val="FF99CC"/>
    <a:srgbClr val="66FFFF"/>
    <a:srgbClr val="FF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3C64DF-1C20-4505-A1E6-0E14F984F27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0005D-03B4-41C0-A783-88FD4E93D8E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50005D-03B4-41C0-A783-88FD4E93D8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8192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1625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0769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A4430FDE-213E-4D18-ABF4-B0122EDEE9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7B473D-16B0-44A1-BDE5-9B3E543F6E8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0D2B24-1452-4482-A2BB-4118AA6361B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CF2E00-1471-4790-8DA7-9F2375682AF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A1DDED-79DE-41BD-84FA-7D74F0B80B8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0FDD70-1543-4B5A-89D0-CA03157C34E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65265B-047F-4A6F-8731-51DC335299B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D571E7-7F90-4048-84A6-D1C59200B26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998668-99F9-4D40-B251-77CC9255156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9721E9-3CB0-409C-BAA7-994009AAEA1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F99BAA-3DE0-4245-A426-C0A819B5C9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80899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809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A7FBF666-A305-4C26-9EC4-90ACD14D551C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1103437" y="692696"/>
            <a:ext cx="72009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FF"/>
                </a:solidFill>
              </a:rPr>
              <a:t>外研版（一起）六年级英语下册</a:t>
            </a:r>
            <a:endParaRPr lang="zh-CN" altLang="en-US" sz="3600" b="1" dirty="0">
              <a:solidFill>
                <a:srgbClr val="FF00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1916832"/>
            <a:ext cx="7848872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b="1" kern="10" dirty="0" smtClean="0">
                <a:ln w="12700">
                  <a:solidFill>
                    <a:srgbClr val="3333FF"/>
                  </a:solidFill>
                  <a:round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Module 9 Unit 1</a:t>
            </a:r>
            <a:endParaRPr lang="en-US" altLang="zh-CN" sz="5400" b="1" kern="10" dirty="0" smtClean="0">
              <a:ln w="12700">
                <a:solidFill>
                  <a:srgbClr val="3333FF"/>
                </a:solidFill>
                <a:round/>
              </a:ln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  <a:p>
            <a:pPr algn="ctr"/>
            <a:r>
              <a:rPr lang="en-US" altLang="zh-CN" sz="8000" b="1" kern="10" dirty="0" smtClean="0">
                <a:ln w="12700">
                  <a:solidFill>
                    <a:srgbClr val="3333FF"/>
                  </a:solidFill>
                  <a:round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What's the matter?</a:t>
            </a:r>
            <a:endParaRPr lang="zh-CN" altLang="en-US" sz="8000" b="1" kern="10" dirty="0">
              <a:ln w="12700">
                <a:solidFill>
                  <a:srgbClr val="3333FF"/>
                </a:solidFill>
                <a:round/>
              </a:ln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325438" y="1052736"/>
            <a:ext cx="4968875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600" b="1" dirty="0"/>
              <a:t>have a baseball team   </a:t>
            </a:r>
            <a:endParaRPr lang="en-US" altLang="zh-CN" sz="3600" b="1" dirty="0"/>
          </a:p>
          <a:p>
            <a:r>
              <a:rPr lang="en-US" altLang="zh-CN" sz="3600" b="1" dirty="0"/>
              <a:t>on your head               </a:t>
            </a:r>
            <a:endParaRPr lang="en-US" altLang="zh-CN" sz="3600" b="1" dirty="0"/>
          </a:p>
          <a:p>
            <a:r>
              <a:rPr lang="en-US" altLang="zh-CN" sz="3600" b="1" dirty="0"/>
              <a:t>baseball game</a:t>
            </a:r>
            <a:endParaRPr lang="en-US" altLang="zh-CN" sz="3600" b="1" dirty="0"/>
          </a:p>
          <a:p>
            <a:r>
              <a:rPr lang="en-US" altLang="zh-CN" sz="3600" b="1" dirty="0"/>
              <a:t>the baseball caps</a:t>
            </a:r>
            <a:r>
              <a:rPr lang="en-US" altLang="zh-CN" sz="3600" dirty="0"/>
              <a:t> </a:t>
            </a:r>
            <a:r>
              <a:rPr lang="en-US" altLang="zh-CN" sz="3600" b="1" dirty="0"/>
              <a:t>              </a:t>
            </a:r>
            <a:endParaRPr lang="en-US" altLang="zh-CN" sz="3600" b="1" dirty="0"/>
          </a:p>
          <a:p>
            <a:r>
              <a:rPr lang="en-US" altLang="zh-CN" sz="3600" b="1" dirty="0"/>
              <a:t>play baseball                 </a:t>
            </a:r>
            <a:endParaRPr lang="en-US" altLang="zh-CN" sz="3600" b="1" dirty="0"/>
          </a:p>
          <a:p>
            <a:r>
              <a:rPr lang="en-US" altLang="zh-CN" sz="3600" b="1" dirty="0"/>
              <a:t>make mistakes                </a:t>
            </a:r>
            <a:endParaRPr lang="en-US" altLang="zh-CN" sz="3600" b="1" dirty="0"/>
          </a:p>
          <a:p>
            <a:r>
              <a:rPr lang="en-US" altLang="zh-CN" sz="3600" b="1" dirty="0"/>
              <a:t>with Chinese(English) </a:t>
            </a:r>
            <a:endParaRPr lang="en-US" altLang="zh-CN" sz="3600" b="1" dirty="0"/>
          </a:p>
          <a:p>
            <a:r>
              <a:rPr lang="en-US" altLang="zh-CN" sz="3600" b="1" dirty="0"/>
              <a:t>lots of</a:t>
            </a:r>
            <a:r>
              <a:rPr lang="en-US" altLang="zh-CN" sz="3600" dirty="0"/>
              <a:t>                             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5437188" y="1052736"/>
            <a:ext cx="3563937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</a:rPr>
              <a:t>成立棒球队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r>
              <a:rPr lang="zh-CN" altLang="en-US" sz="3600" b="1" dirty="0">
                <a:solidFill>
                  <a:srgbClr val="FF0000"/>
                </a:solidFill>
              </a:rPr>
              <a:t>在你们的头上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r>
              <a:rPr lang="zh-CN" altLang="en-US" sz="3600" b="1" dirty="0">
                <a:solidFill>
                  <a:srgbClr val="FF0000"/>
                </a:solidFill>
              </a:rPr>
              <a:t>棒球比赛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r>
              <a:rPr lang="zh-CN" altLang="en-US" sz="3600" b="1" dirty="0">
                <a:solidFill>
                  <a:srgbClr val="FF0000"/>
                </a:solidFill>
              </a:rPr>
              <a:t>棒球帽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r>
              <a:rPr lang="zh-CN" altLang="en-US" sz="3600" b="1" dirty="0">
                <a:solidFill>
                  <a:srgbClr val="FF0000"/>
                </a:solidFill>
              </a:rPr>
              <a:t>打棒球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r>
              <a:rPr lang="zh-CN" altLang="en-US" sz="3600" b="1" dirty="0">
                <a:solidFill>
                  <a:srgbClr val="FF0000"/>
                </a:solidFill>
              </a:rPr>
              <a:t>犯错误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r>
              <a:rPr lang="zh-CN" altLang="en-US" sz="3600" b="1" dirty="0">
                <a:solidFill>
                  <a:srgbClr val="FF0000"/>
                </a:solidFill>
              </a:rPr>
              <a:t>用汉语（英语）</a:t>
            </a:r>
            <a:endParaRPr lang="zh-CN" altLang="en-US" sz="3600" b="1" dirty="0">
              <a:solidFill>
                <a:srgbClr val="FF0000"/>
              </a:solidFill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许多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  <p:bldP spid="860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288" y="1412875"/>
            <a:ext cx="3671887" cy="315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6825" y="1412875"/>
            <a:ext cx="3600450" cy="316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684213" y="4797425"/>
            <a:ext cx="31686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8000"/>
              <a:t>A cap</a:t>
            </a:r>
            <a:endParaRPr lang="en-US" altLang="zh-CN" sz="8000"/>
          </a:p>
        </p:txBody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5508625" y="4724400"/>
            <a:ext cx="2782888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8000"/>
              <a:t>A cup</a:t>
            </a:r>
            <a:endParaRPr lang="en-US" altLang="zh-CN" sz="8000"/>
          </a:p>
        </p:txBody>
      </p:sp>
      <p:sp>
        <p:nvSpPr>
          <p:cNvPr id="82950" name="Line 6"/>
          <p:cNvSpPr>
            <a:spLocks noChangeShapeType="1"/>
          </p:cNvSpPr>
          <p:nvPr/>
        </p:nvSpPr>
        <p:spPr bwMode="auto">
          <a:xfrm>
            <a:off x="3563938" y="5661025"/>
            <a:ext cx="19446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4067175" y="5013325"/>
            <a:ext cx="16557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not</a:t>
            </a:r>
            <a:endParaRPr lang="en-US" altLang="zh-CN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2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  <p:bldP spid="82949" grpId="0"/>
      <p:bldP spid="829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2"/>
          <p:cNvSpPr txBox="1">
            <a:spLocks noChangeArrowheads="1"/>
          </p:cNvSpPr>
          <p:nvPr/>
        </p:nvSpPr>
        <p:spPr bwMode="auto">
          <a:xfrm>
            <a:off x="468313" y="260350"/>
            <a:ext cx="83518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/>
              <a:t> </a:t>
            </a:r>
            <a:r>
              <a:rPr lang="en-US" altLang="zh-CN" sz="4000" b="1" dirty="0">
                <a:solidFill>
                  <a:srgbClr val="000000"/>
                </a:solidFill>
              </a:rPr>
              <a:t>Why couldn’t  Helen Keller hear ?</a:t>
            </a:r>
            <a:endParaRPr lang="en-US" altLang="zh-CN" sz="4000" b="1" dirty="0">
              <a:solidFill>
                <a:srgbClr val="000000"/>
              </a:solidFill>
            </a:endParaRPr>
          </a:p>
        </p:txBody>
      </p:sp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539750" y="3429000"/>
            <a:ext cx="84248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468313" y="2276475"/>
            <a:ext cx="86756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/>
              <a:t> </a:t>
            </a:r>
            <a:r>
              <a:rPr lang="en-US" altLang="zh-CN" sz="4000" b="1" dirty="0">
                <a:solidFill>
                  <a:srgbClr val="000000"/>
                </a:solidFill>
              </a:rPr>
              <a:t>Why couldn’t  Helen Keller see?</a:t>
            </a:r>
            <a:r>
              <a:rPr lang="en-US" altLang="zh-CN" sz="3600" dirty="0">
                <a:solidFill>
                  <a:srgbClr val="000000"/>
                </a:solidFill>
              </a:rPr>
              <a:t> </a:t>
            </a:r>
            <a:endParaRPr lang="en-US" altLang="zh-CN" sz="3600" dirty="0">
              <a:solidFill>
                <a:srgbClr val="000000"/>
              </a:solidFill>
            </a:endParaRP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684213" y="2133600"/>
            <a:ext cx="813593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539750" y="981075"/>
            <a:ext cx="838835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/>
              <a:t> </a:t>
            </a:r>
            <a:r>
              <a:rPr lang="en-US" altLang="zh-CN" sz="4400" b="1" dirty="0">
                <a:solidFill>
                  <a:srgbClr val="FF0000"/>
                </a:solidFill>
              </a:rPr>
              <a:t>Because  she was deaf as a small child.</a:t>
            </a:r>
            <a:r>
              <a:rPr lang="en-US" altLang="zh-CN" sz="4400" dirty="0">
                <a:solidFill>
                  <a:srgbClr val="000000"/>
                </a:solidFill>
              </a:rPr>
              <a:t> </a:t>
            </a:r>
            <a:endParaRPr lang="en-US" altLang="zh-CN" sz="4400" dirty="0">
              <a:solidFill>
                <a:srgbClr val="000000"/>
              </a:solidFill>
            </a:endParaRPr>
          </a:p>
        </p:txBody>
      </p:sp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684213" y="2924175"/>
            <a:ext cx="8459787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</a:rPr>
              <a:t>Because she was blind as a small child.</a:t>
            </a:r>
            <a:endParaRPr lang="en-US" altLang="zh-CN" sz="48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88073" name="Text Box 9"/>
          <p:cNvSpPr txBox="1">
            <a:spLocks noChangeArrowheads="1"/>
          </p:cNvSpPr>
          <p:nvPr/>
        </p:nvSpPr>
        <p:spPr bwMode="auto">
          <a:xfrm>
            <a:off x="468313" y="4365625"/>
            <a:ext cx="73453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0000"/>
                </a:solidFill>
              </a:rPr>
              <a:t> </a:t>
            </a:r>
            <a:r>
              <a:rPr lang="en-US" altLang="zh-CN" sz="4000" b="1" dirty="0">
                <a:solidFill>
                  <a:srgbClr val="000000"/>
                </a:solidFill>
              </a:rPr>
              <a:t>Why is Louis Braille famous?</a:t>
            </a:r>
            <a:endParaRPr lang="en-US" altLang="zh-CN" sz="4000" b="1" dirty="0">
              <a:solidFill>
                <a:srgbClr val="000000"/>
              </a:solidFill>
            </a:endParaRPr>
          </a:p>
        </p:txBody>
      </p:sp>
      <p:sp>
        <p:nvSpPr>
          <p:cNvPr id="88074" name="Text Box 10"/>
          <p:cNvSpPr txBox="1">
            <a:spLocks noChangeArrowheads="1"/>
          </p:cNvSpPr>
          <p:nvPr/>
        </p:nvSpPr>
        <p:spPr bwMode="auto">
          <a:xfrm>
            <a:off x="755650" y="5084763"/>
            <a:ext cx="6985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</a:rPr>
              <a:t>Because he made first letters in Braille in 1824.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880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8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8" grpId="0"/>
      <p:bldP spid="88070" grpId="0"/>
      <p:bldP spid="88071" grpId="0" build="allAtOnce"/>
      <p:bldP spid="880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75656" y="192060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0114" name="Text Box 2"/>
          <p:cNvSpPr txBox="1">
            <a:spLocks noChangeArrowheads="1"/>
          </p:cNvSpPr>
          <p:nvPr/>
        </p:nvSpPr>
        <p:spPr bwMode="auto">
          <a:xfrm>
            <a:off x="274200" y="692696"/>
            <a:ext cx="8640960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00"/>
                </a:solidFill>
              </a:rPr>
              <a:t>1</a:t>
            </a:r>
            <a:r>
              <a:rPr lang="zh-CN" altLang="en-US" sz="4000" b="1" dirty="0">
                <a:solidFill>
                  <a:srgbClr val="000000"/>
                </a:solidFill>
              </a:rPr>
              <a:t>、</a:t>
            </a:r>
            <a:r>
              <a:rPr lang="en-US" altLang="zh-CN" sz="4000" b="1" dirty="0">
                <a:solidFill>
                  <a:srgbClr val="000000"/>
                </a:solidFill>
              </a:rPr>
              <a:t>Why</a:t>
            </a:r>
            <a:r>
              <a:rPr lang="en-US" sz="4000" b="1" dirty="0">
                <a:solidFill>
                  <a:srgbClr val="000000"/>
                </a:solidFill>
              </a:rPr>
              <a:t> are they laughing</a:t>
            </a:r>
            <a:r>
              <a:rPr lang="zh-CN" altLang="en-US" sz="4000" b="1" dirty="0">
                <a:solidFill>
                  <a:srgbClr val="000000"/>
                </a:solidFill>
              </a:rPr>
              <a:t>？</a:t>
            </a:r>
            <a:endParaRPr lang="zh-CN" altLang="zh-CN" sz="4000" b="1" dirty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00"/>
                </a:solidFill>
              </a:rPr>
              <a:t>2</a:t>
            </a:r>
            <a:r>
              <a:rPr lang="zh-CN" altLang="en-US" sz="4000" b="1" dirty="0">
                <a:solidFill>
                  <a:srgbClr val="000000"/>
                </a:solidFill>
              </a:rPr>
              <a:t>、</a:t>
            </a:r>
            <a:r>
              <a:rPr lang="en-US" altLang="zh-CN" sz="4000" b="1" dirty="0">
                <a:solidFill>
                  <a:srgbClr val="000000"/>
                </a:solidFill>
              </a:rPr>
              <a:t>Who</a:t>
            </a:r>
            <a:r>
              <a:rPr lang="en-US" sz="4000" b="1" dirty="0">
                <a:solidFill>
                  <a:srgbClr val="000000"/>
                </a:solidFill>
              </a:rPr>
              <a:t> brought the cups</a:t>
            </a:r>
            <a:r>
              <a:rPr lang="zh-CN" altLang="en-US" sz="4000" b="1" dirty="0">
                <a:solidFill>
                  <a:srgbClr val="000000"/>
                </a:solidFill>
              </a:rPr>
              <a:t>？</a:t>
            </a:r>
            <a:endParaRPr lang="zh-CN" altLang="zh-CN" sz="4000" b="1" dirty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00"/>
                </a:solidFill>
              </a:rPr>
              <a:t>3</a:t>
            </a:r>
            <a:r>
              <a:rPr lang="zh-CN" altLang="en-US" sz="4000" b="1" dirty="0">
                <a:solidFill>
                  <a:srgbClr val="000000"/>
                </a:solidFill>
              </a:rPr>
              <a:t>、</a:t>
            </a:r>
            <a:r>
              <a:rPr lang="en-US" altLang="zh-CN" sz="4000" b="1" dirty="0">
                <a:solidFill>
                  <a:srgbClr val="000000"/>
                </a:solidFill>
              </a:rPr>
              <a:t>What</a:t>
            </a:r>
            <a:r>
              <a:rPr lang="en-US" sz="4000" b="1" dirty="0">
                <a:solidFill>
                  <a:srgbClr val="000000"/>
                </a:solidFill>
              </a:rPr>
              <a:t> did Amy want </a:t>
            </a:r>
            <a:r>
              <a:rPr lang="en-US" sz="4000" b="1" dirty="0" err="1">
                <a:solidFill>
                  <a:srgbClr val="000000"/>
                </a:solidFill>
              </a:rPr>
              <a:t>Lingling</a:t>
            </a:r>
            <a:r>
              <a:rPr lang="en-US" sz="4000" b="1" dirty="0">
                <a:solidFill>
                  <a:srgbClr val="000000"/>
                </a:solidFill>
              </a:rPr>
              <a:t> to bring</a:t>
            </a:r>
            <a:r>
              <a:rPr lang="zh-CN" altLang="en-US" sz="4000" b="1" dirty="0">
                <a:solidFill>
                  <a:srgbClr val="000000"/>
                </a:solidFill>
              </a:rPr>
              <a:t>？</a:t>
            </a:r>
            <a:r>
              <a:rPr lang="zh-CN" altLang="en-US" sz="4000" dirty="0">
                <a:solidFill>
                  <a:srgbClr val="000000"/>
                </a:solidFill>
              </a:rPr>
              <a:t> </a:t>
            </a:r>
            <a:endParaRPr lang="zh-CN" altLang="en-US" sz="4000" dirty="0">
              <a:solidFill>
                <a:srgbClr val="00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000000"/>
                </a:solidFill>
              </a:rPr>
              <a:t>4.Who brought the baseball caps</a:t>
            </a:r>
            <a:r>
              <a:rPr lang="en-US" altLang="zh-CN" sz="4000" b="1" dirty="0" smtClean="0">
                <a:solidFill>
                  <a:srgbClr val="000000"/>
                </a:solidFill>
              </a:rPr>
              <a:t>?</a:t>
            </a:r>
            <a:endParaRPr lang="en-US" altLang="zh-CN" sz="4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9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51388" y="1773238"/>
            <a:ext cx="4392612" cy="376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0" y="836613"/>
            <a:ext cx="54737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u="sng" dirty="0"/>
              <a:t>1.Because</a:t>
            </a:r>
            <a:r>
              <a:rPr lang="en-US" altLang="zh-CN" sz="3200" b="1" dirty="0"/>
              <a:t> they’re going to have a baseball team.</a:t>
            </a:r>
            <a:r>
              <a:rPr lang="en-US" altLang="zh-CN" sz="3200" dirty="0"/>
              <a:t> </a:t>
            </a:r>
            <a:endParaRPr lang="en-US" altLang="zh-CN" sz="3200" dirty="0"/>
          </a:p>
        </p:txBody>
      </p:sp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0" y="2205038"/>
            <a:ext cx="59055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2.Lingling brought </a:t>
            </a:r>
            <a:r>
              <a:rPr lang="en-US" altLang="zh-CN" sz="3200" b="1" u="sng" dirty="0"/>
              <a:t>cups</a:t>
            </a:r>
            <a:r>
              <a:rPr lang="en-US" altLang="zh-CN" sz="3200" b="1" dirty="0"/>
              <a:t> for the baseball.</a:t>
            </a:r>
            <a:r>
              <a:rPr lang="en-US" altLang="zh-CN" sz="3200" dirty="0"/>
              <a:t> </a:t>
            </a:r>
            <a:endParaRPr lang="en-US" altLang="zh-CN" sz="3200" dirty="0"/>
          </a:p>
        </p:txBody>
      </p:sp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0" y="3789363"/>
            <a:ext cx="561657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3.Amy wanted </a:t>
            </a:r>
            <a:r>
              <a:rPr lang="en-US" altLang="zh-CN" sz="3200" b="1" dirty="0" err="1"/>
              <a:t>Lingling</a:t>
            </a:r>
            <a:r>
              <a:rPr lang="en-US" altLang="zh-CN" sz="3200" b="1" dirty="0"/>
              <a:t> to bring </a:t>
            </a:r>
            <a:r>
              <a:rPr lang="en-US" altLang="zh-CN" sz="3200" b="1" u="sng" dirty="0"/>
              <a:t>the baseball caps</a:t>
            </a:r>
            <a:r>
              <a:rPr lang="en-US" altLang="zh-CN" sz="3200" b="1" dirty="0"/>
              <a:t>.</a:t>
            </a:r>
            <a:endParaRPr lang="en-US" altLang="zh-CN" sz="3200" b="1" dirty="0"/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0" y="5516563"/>
            <a:ext cx="85328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4.Sam brought the baseball caps.</a:t>
            </a:r>
            <a:endParaRPr lang="en-US" altLang="zh-CN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247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2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1" grpId="0"/>
      <p:bldP spid="62472" grpId="0"/>
      <p:bldP spid="62473" grpId="0"/>
      <p:bldP spid="624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528" y="620688"/>
            <a:ext cx="7870825" cy="798513"/>
          </a:xfrm>
        </p:spPr>
        <p:txBody>
          <a:bodyPr/>
          <a:lstStyle/>
          <a:p>
            <a:r>
              <a:rPr lang="zh-CN" altLang="en-US" dirty="0"/>
              <a:t>课堂检测</a:t>
            </a:r>
            <a:endParaRPr lang="zh-CN" altLang="en-US" dirty="0"/>
          </a:p>
        </p:txBody>
      </p:sp>
      <p:sp>
        <p:nvSpPr>
          <p:cNvPr id="952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23850" y="1916113"/>
            <a:ext cx="8540750" cy="38862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400" b="1" dirty="0"/>
              <a:t>（一）写出下列动词的现在分词。</a:t>
            </a:r>
            <a:endParaRPr lang="zh-CN" altLang="en-US" sz="2400" b="1" dirty="0"/>
          </a:p>
          <a:p>
            <a:pPr>
              <a:lnSpc>
                <a:spcPct val="80000"/>
              </a:lnSpc>
            </a:pPr>
            <a:r>
              <a:rPr lang="en-US" altLang="zh-CN" sz="2400" b="1" dirty="0"/>
              <a:t>1.sleep________     2.run__________3.cry__________     </a:t>
            </a:r>
            <a:endParaRPr lang="en-US" altLang="zh-CN" sz="2400" b="1" dirty="0"/>
          </a:p>
          <a:p>
            <a:pPr>
              <a:lnSpc>
                <a:spcPct val="80000"/>
              </a:lnSpc>
            </a:pPr>
            <a:r>
              <a:rPr lang="en-US" altLang="zh-CN" sz="2400" b="1" dirty="0"/>
              <a:t>4.laugh_________    5.swim________ 6.wear_________</a:t>
            </a:r>
            <a:endParaRPr lang="en-US" altLang="zh-CN" sz="2400" b="1" dirty="0"/>
          </a:p>
          <a:p>
            <a:pPr>
              <a:lnSpc>
                <a:spcPct val="80000"/>
              </a:lnSpc>
            </a:pPr>
            <a:r>
              <a:rPr lang="en-US" altLang="zh-CN" sz="2400" b="1" dirty="0"/>
              <a:t>(</a:t>
            </a:r>
            <a:r>
              <a:rPr lang="zh-CN" altLang="en-US" sz="2400" b="1" dirty="0"/>
              <a:t>二</a:t>
            </a:r>
            <a:r>
              <a:rPr lang="en-US" altLang="zh-CN" sz="2400" b="1" dirty="0"/>
              <a:t>)</a:t>
            </a:r>
            <a:r>
              <a:rPr lang="zh-CN" altLang="en-US" sz="2400" b="1" dirty="0"/>
              <a:t>用所给词的适当形式填空：</a:t>
            </a:r>
            <a:endParaRPr lang="zh-CN" altLang="en-US" sz="2400" b="1" dirty="0"/>
          </a:p>
          <a:p>
            <a:pPr>
              <a:lnSpc>
                <a:spcPct val="80000"/>
              </a:lnSpc>
            </a:pPr>
            <a:r>
              <a:rPr lang="en-US" altLang="zh-CN" sz="2400" b="1" dirty="0"/>
              <a:t>1.Why are you _____ (laugh)?</a:t>
            </a:r>
            <a:endParaRPr lang="en-US" altLang="zh-CN" sz="2400" b="1" dirty="0"/>
          </a:p>
          <a:p>
            <a:pPr>
              <a:lnSpc>
                <a:spcPct val="80000"/>
              </a:lnSpc>
            </a:pPr>
            <a:r>
              <a:rPr lang="en-US" altLang="zh-CN" sz="2400" b="1" dirty="0"/>
              <a:t>2.We’re going to _____ (have) a baseball team.</a:t>
            </a:r>
            <a:endParaRPr lang="en-US" altLang="zh-CN" sz="2400" b="1" dirty="0"/>
          </a:p>
          <a:p>
            <a:pPr>
              <a:lnSpc>
                <a:spcPct val="80000"/>
              </a:lnSpc>
            </a:pPr>
            <a:r>
              <a:rPr lang="en-US" altLang="zh-CN" sz="2400" b="1" dirty="0"/>
              <a:t>3.I didn’t _____(say) cups.</a:t>
            </a:r>
            <a:endParaRPr lang="en-US" altLang="zh-CN" sz="2400" b="1" dirty="0"/>
          </a:p>
          <a:p>
            <a:pPr>
              <a:lnSpc>
                <a:spcPct val="80000"/>
              </a:lnSpc>
            </a:pPr>
            <a:r>
              <a:rPr lang="en-US" altLang="zh-CN" sz="2400" b="1" dirty="0"/>
              <a:t>4.I wanted you to ______ (bring) the baseball caps. </a:t>
            </a:r>
            <a:endParaRPr lang="en-US" altLang="zh-CN" sz="2400" b="1" dirty="0"/>
          </a:p>
          <a:p>
            <a:pPr>
              <a:lnSpc>
                <a:spcPct val="80000"/>
              </a:lnSpc>
            </a:pPr>
            <a:r>
              <a:rPr lang="en-US" altLang="zh-CN" sz="2400" b="1" dirty="0"/>
              <a:t>5.So now we are going to_____ (play) baseball like this.</a:t>
            </a:r>
            <a:endParaRPr lang="en-US" altLang="zh-CN" sz="2400" b="1" dirty="0"/>
          </a:p>
          <a:p>
            <a:pPr>
              <a:lnSpc>
                <a:spcPct val="80000"/>
              </a:lnSpc>
            </a:pPr>
            <a:r>
              <a:rPr lang="en-US" altLang="zh-CN" sz="2400" b="1" dirty="0"/>
              <a:t>6.It’s easy to ______ (make) mistakes with English.</a:t>
            </a:r>
            <a:endParaRPr lang="en-US" altLang="zh-CN" sz="24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405272" y="2348880"/>
            <a:ext cx="8654933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/>
              <a:t>1</a:t>
            </a:r>
            <a:r>
              <a:rPr lang="zh-CN" altLang="en-US" sz="4400" b="1" dirty="0"/>
              <a:t>、</a:t>
            </a:r>
            <a:r>
              <a:rPr lang="en-US" altLang="zh-CN" sz="4400" b="1" dirty="0"/>
              <a:t>Read and write the words </a:t>
            </a:r>
            <a:endParaRPr lang="en-US" altLang="zh-CN" sz="4400" b="1" dirty="0"/>
          </a:p>
          <a:p>
            <a:r>
              <a:rPr lang="en-US" altLang="zh-CN" sz="4400" b="1" dirty="0"/>
              <a:t>and the text. </a:t>
            </a:r>
            <a:r>
              <a:rPr lang="en-US" altLang="zh-CN" sz="4400" b="1" dirty="0" smtClean="0"/>
              <a:t>                      </a:t>
            </a:r>
            <a:endParaRPr lang="en-US" altLang="zh-CN" sz="4400" b="1" dirty="0"/>
          </a:p>
          <a:p>
            <a:endParaRPr lang="en-US" altLang="zh-CN" sz="4400" b="1" dirty="0"/>
          </a:p>
          <a:p>
            <a:r>
              <a:rPr lang="en-US" altLang="zh-CN" sz="4400" b="1" dirty="0"/>
              <a:t>2</a:t>
            </a:r>
            <a:r>
              <a:rPr lang="zh-CN" altLang="en-US" sz="4400" b="1" dirty="0"/>
              <a:t>、</a:t>
            </a:r>
            <a:r>
              <a:rPr lang="en-US" altLang="zh-CN" sz="4400" b="1" dirty="0"/>
              <a:t>Find out the sentences  </a:t>
            </a:r>
            <a:endParaRPr lang="en-US" altLang="zh-CN" sz="4400" b="1" dirty="0"/>
          </a:p>
          <a:p>
            <a:r>
              <a:rPr lang="en-US" altLang="zh-CN" sz="4400" b="1" dirty="0"/>
              <a:t>about “said </a:t>
            </a:r>
            <a:r>
              <a:rPr lang="zh-CN" altLang="en-US" sz="4400" b="1" dirty="0"/>
              <a:t>、</a:t>
            </a:r>
            <a:r>
              <a:rPr lang="en-US" altLang="zh-CN" sz="4400" b="1" dirty="0"/>
              <a:t>wanted </a:t>
            </a:r>
            <a:r>
              <a:rPr lang="zh-CN" altLang="en-US" sz="4400" b="1" dirty="0"/>
              <a:t>、</a:t>
            </a:r>
            <a:r>
              <a:rPr lang="en-US" altLang="zh-CN" sz="4400" b="1" dirty="0"/>
              <a:t>don’t”.</a:t>
            </a:r>
            <a:r>
              <a:rPr lang="en-US" altLang="zh-CN" sz="4400" dirty="0"/>
              <a:t> </a:t>
            </a:r>
            <a:endParaRPr lang="en-US" altLang="zh-CN" sz="4400" dirty="0"/>
          </a:p>
        </p:txBody>
      </p:sp>
      <p:sp>
        <p:nvSpPr>
          <p:cNvPr id="58373" name="WordArt 5" descr="窄竖线"/>
          <p:cNvSpPr>
            <a:spLocks noChangeArrowheads="1" noChangeShapeType="1" noTextEdit="1"/>
          </p:cNvSpPr>
          <p:nvPr/>
        </p:nvSpPr>
        <p:spPr bwMode="auto">
          <a:xfrm>
            <a:off x="611560" y="11858"/>
            <a:ext cx="4752975" cy="1989137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>
                  <a:solidFill>
                    <a:srgbClr val="000000"/>
                  </a:solidFill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Homework</a:t>
            </a:r>
            <a:endParaRPr lang="zh-CN" altLang="en-US" sz="3600" kern="10" dirty="0">
              <a:ln w="12700">
                <a:solidFill>
                  <a:srgbClr val="000000"/>
                </a:solidFill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图片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7" name="WordArt 5"/>
          <p:cNvSpPr>
            <a:spLocks noChangeArrowheads="1" noChangeShapeType="1" noTextEdit="1"/>
          </p:cNvSpPr>
          <p:nvPr/>
        </p:nvSpPr>
        <p:spPr bwMode="auto">
          <a:xfrm>
            <a:off x="611188" y="2957513"/>
            <a:ext cx="4905375" cy="169545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en-US" altLang="zh-CN" sz="9600" b="1" kern="10">
                <a:ln w="9525">
                  <a:solidFill>
                    <a:schemeClr val="accent2"/>
                  </a:solidFill>
                  <a:round/>
                </a:ln>
                <a:solidFill>
                  <a:srgbClr val="FF00FF"/>
                </a:solidFill>
                <a:latin typeface="Comic Sans MS" panose="030F0702030302020204"/>
              </a:rPr>
              <a:t>See you</a:t>
            </a:r>
            <a:endParaRPr lang="zh-CN" altLang="en-US" sz="9600" b="1" kern="10">
              <a:ln w="9525">
                <a:solidFill>
                  <a:schemeClr val="accent2"/>
                </a:solidFill>
                <a:round/>
              </a:ln>
              <a:solidFill>
                <a:srgbClr val="FF00FF"/>
              </a:solidFill>
              <a:latin typeface="Comic Sans MS" panose="030F07020303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9db603fd-7fcf-4f00-8e6d-ec6334ac3e7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CDESIGNK</Template>
  <TotalTime>0</TotalTime>
  <Words>2181</Words>
  <Application>WPS 演示</Application>
  <PresentationFormat>全屏显示(4:3)</PresentationFormat>
  <Paragraphs>90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华文隶书</vt:lpstr>
      <vt:lpstr>微软雅黑</vt:lpstr>
      <vt:lpstr>Comic Sans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课堂检测</vt:lpstr>
      <vt:lpstr>PowerPoint 演示文稿</vt:lpstr>
      <vt:lpstr>PowerPoint 演示文稿</vt:lpstr>
    </vt:vector>
  </TitlesOfParts>
  <Company>教客网_www.jiaokedu.com</Company>
  <LinksUpToDate>false</LinksUpToDate>
  <SharedDoc>false</SharedDoc>
  <HyperlinksChanged>false</HyperlinksChanged>
  <AppVersion>14.0000</AppVersion>
  <Manager>教客网_www.jiaokedu.com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
</dc:description>
  <dc:subject>第一PPT模板网-WWW.1PPT.COM</dc:subject>
  <cp:category>第一PPT模板网-WWW.1PPT.COM</cp:category>
  <cp:lastModifiedBy>小树</cp:lastModifiedBy>
  <cp:revision>64</cp:revision>
  <dcterms:created xsi:type="dcterms:W3CDTF">2009-09-13T11:05:00Z</dcterms:created>
  <dcterms:modified xsi:type="dcterms:W3CDTF">2023-02-17T05:33:30Z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0008003206000000000001024120</vt:lpwstr>
  </property>
  <property fmtid="{D5CDD505-2E9C-101B-9397-08002B2CF9AE}" pid="3" name="ICV">
    <vt:lpwstr>8E755F1047754764A926174869A5F70E</vt:lpwstr>
  </property>
  <property fmtid="{D5CDD505-2E9C-101B-9397-08002B2CF9AE}" pid="4" name="KSOProductBuildVer">
    <vt:lpwstr>2052-11.1.0.13703</vt:lpwstr>
  </property>
</Properties>
</file>