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50" r:id="rId6"/>
    <p:sldId id="352" r:id="rId7"/>
    <p:sldId id="267" r:id="rId8"/>
    <p:sldId id="271" r:id="rId9"/>
    <p:sldId id="358" r:id="rId10"/>
    <p:sldId id="359" r:id="rId11"/>
    <p:sldId id="366" r:id="rId12"/>
    <p:sldId id="367" r:id="rId13"/>
    <p:sldId id="289" r:id="rId14"/>
    <p:sldId id="363" r:id="rId15"/>
    <p:sldId id="373" r:id="rId16"/>
    <p:sldId id="368" r:id="rId17"/>
    <p:sldId id="369" r:id="rId18"/>
    <p:sldId id="374" r:id="rId19"/>
    <p:sldId id="375" r:id="rId20"/>
    <p:sldId id="377" r:id="rId21"/>
    <p:sldId id="292" r:id="rId22"/>
    <p:sldId id="371" r:id="rId23"/>
    <p:sldId id="376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497370"/>
            <a:ext cx="9144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9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</a:t>
            </a:r>
            <a:r>
              <a:rPr lang="en-US" altLang="zh-CN" sz="54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wishes to </a:t>
            </a: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38194" y="126876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528" y="764704"/>
            <a:ext cx="56166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Choose.</a:t>
            </a:r>
            <a:endParaRPr lang="zh-CN" altLang="en-US" sz="28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8812" y="1517883"/>
            <a:ext cx="8915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 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Did Daming enjoy the time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friend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A. Yes, she did.  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he did.    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No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 he didn’t.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7504" y="2804735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（    </a:t>
            </a:r>
            <a:r>
              <a:rPr lang="zh-CN" altLang="en-US" smtClean="0"/>
              <a:t>）</a:t>
            </a:r>
            <a:r>
              <a:rPr lang="en-US" altLang="zh-CN"/>
              <a:t>Does Lingling think Daming is </a:t>
            </a:r>
            <a:r>
              <a:rPr lang="en-US" altLang="zh-CN" smtClean="0"/>
              <a:t>naughty</a:t>
            </a:r>
            <a:r>
              <a:rPr lang="zh-CN" altLang="en-US"/>
              <a:t>？</a:t>
            </a:r>
            <a:endParaRPr lang="en-US" altLang="zh-CN"/>
          </a:p>
          <a:p>
            <a:r>
              <a:rPr lang="en-US" altLang="zh-CN"/>
              <a:t>             A. Yes, she did.      </a:t>
            </a:r>
            <a:r>
              <a:rPr lang="en-US" altLang="zh-CN" smtClean="0"/>
              <a:t>       B</a:t>
            </a:r>
            <a:r>
              <a:rPr lang="en-US" altLang="zh-CN"/>
              <a:t>. Yes, she do.    </a:t>
            </a:r>
            <a:endParaRPr lang="en-US" altLang="zh-CN"/>
          </a:p>
          <a:p>
            <a:r>
              <a:rPr lang="en-US" altLang="zh-CN"/>
              <a:t>             </a:t>
            </a:r>
            <a:r>
              <a:rPr lang="en-US" altLang="zh-CN" smtClean="0"/>
              <a:t>C</a:t>
            </a:r>
            <a:r>
              <a:rPr lang="en-US" altLang="zh-CN"/>
              <a:t>. Yes, she does.</a:t>
            </a:r>
            <a:endParaRPr lang="en-US" altLang="zh-CN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403816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 （    </a:t>
            </a:r>
            <a:r>
              <a:rPr lang="zh-CN" altLang="en-US"/>
              <a:t>）</a:t>
            </a:r>
            <a:r>
              <a:rPr lang="en-US" altLang="zh-CN"/>
              <a:t>What did Daming help Lingling  </a:t>
            </a:r>
            <a:r>
              <a:rPr lang="en-US" altLang="zh-CN" smtClean="0"/>
              <a:t>in </a:t>
            </a:r>
            <a:r>
              <a:rPr lang="en-US" altLang="zh-CN"/>
              <a:t>?</a:t>
            </a:r>
            <a:endParaRPr lang="en-US" altLang="zh-CN"/>
          </a:p>
          <a:p>
            <a:r>
              <a:rPr lang="en-US" altLang="zh-CN"/>
              <a:t> </a:t>
            </a:r>
            <a:r>
              <a:rPr lang="en-US" altLang="zh-CN" smtClean="0"/>
              <a:t>              A</a:t>
            </a:r>
            <a:r>
              <a:rPr lang="en-US" altLang="zh-CN"/>
              <a:t>. Sport.       </a:t>
            </a:r>
            <a:r>
              <a:rPr lang="en-US" altLang="zh-CN" smtClean="0"/>
              <a:t>  B</a:t>
            </a:r>
            <a:r>
              <a:rPr lang="en-US" altLang="zh-CN"/>
              <a:t>. English.          C. Chinese.</a:t>
            </a:r>
            <a:endParaRPr lang="en-US" altLang="zh-CN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7504" y="5046275"/>
            <a:ext cx="891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did Daming teach Amy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A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English.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B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Maths.      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Chinese.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3528" y="1700808"/>
            <a:ext cx="853244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best  wishes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最美好的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祝愿     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 school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留言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forever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永远   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joy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乐趣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32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wonderful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出色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1835696" y="5373216"/>
            <a:ext cx="61561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best wishes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最美好的祝愿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图片 4" descr="1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39752" y="1412776"/>
            <a:ext cx="470002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843808" y="5373216"/>
            <a:ext cx="4536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primary school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小学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图片 5126" descr="QQ图片2016041322255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763688" y="1268760"/>
            <a:ext cx="5832698" cy="370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915816" y="5445224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message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留言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图片 4" descr="QQ图片2015050610021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27585" y="1052736"/>
            <a:ext cx="302433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364088" y="1052736"/>
            <a:ext cx="2664296" cy="385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3347864" y="5085184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joy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乐事，乐趣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Picture 6" descr="1775118055309776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339751" y="1412776"/>
            <a:ext cx="497869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4788024" y="2852936"/>
            <a:ext cx="30972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future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ctr"/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将来，未来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Picture 5" descr="a78d930fa739982c165954723795eb6f845e9971e6e9-vA4R3A_fw58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15616" y="1124744"/>
            <a:ext cx="3128392" cy="46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1403648" y="5517232"/>
            <a:ext cx="64807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wonderful 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了不起的，出色的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71800" y="1196752"/>
            <a:ext cx="3888432" cy="3896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683765" y="2454568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u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ll never forget our time together.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683765" y="3985900"/>
            <a:ext cx="864076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/>
              <a:t>Good luck for the future!</a:t>
            </a:r>
            <a:endParaRPr lang="zh-CN" altLang="en-US" sz="2800" dirty="0"/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683765" y="3193812"/>
            <a:ext cx="5616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you!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83568" y="5426060"/>
            <a:ext cx="67687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I will miss you!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44097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79912" y="166663"/>
            <a:ext cx="2552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Summary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标题 4"/>
          <p:cNvSpPr txBox="1"/>
          <p:nvPr/>
        </p:nvSpPr>
        <p:spPr>
          <a:xfrm>
            <a:off x="683765" y="1374448"/>
            <a:ext cx="7886700" cy="115212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going to say goodbye  to our primary school soon 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83568" y="4705980"/>
            <a:ext cx="864076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 smtClean="0"/>
              <a:t>Please write a message in this book.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2390" y="1033572"/>
            <a:ext cx="3357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Listen and say.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M9-U1-3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1414" y="870026"/>
            <a:ext cx="1312912" cy="1312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72" y="2182938"/>
            <a:ext cx="7939144" cy="37436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908720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91683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听懂、会读、会说、会用本单元的单词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wish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wishes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primary school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message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forever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听懂会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Best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wishes to you!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luck to you!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能运用已学语言给同学写毕业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祝福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44" y="980728"/>
            <a:ext cx="2247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Practise.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 idx="4294967295"/>
          </p:nvPr>
        </p:nvSpPr>
        <p:spPr>
          <a:xfrm>
            <a:off x="539552" y="4077072"/>
            <a:ext cx="7847012" cy="2304256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Good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luck for the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Thank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you.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And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you.</a:t>
            </a:r>
            <a:b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Thank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you.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059832" y="1412776"/>
            <a:ext cx="3384376" cy="269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61919"/>
            <a:ext cx="9144000" cy="584775"/>
          </a:xfrm>
          <a:noFill/>
        </p:spPr>
        <p:txBody>
          <a:bodyPr>
            <a:spAutoFit/>
          </a:bodyPr>
          <a:lstStyle/>
          <a:p>
            <a:pPr algn="l"/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Exercise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5288" y="2565400"/>
            <a:ext cx="2376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492500" y="3716338"/>
            <a:ext cx="115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995738" y="3933825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900113" y="6858000"/>
            <a:ext cx="914400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4932363" y="2781300"/>
            <a:ext cx="914400" cy="609600"/>
          </a:xfrm>
          <a:prstGeom prst="wedgeRoundRectCallout">
            <a:avLst>
              <a:gd name="adj1" fmla="val -492708"/>
              <a:gd name="adj2" fmla="val 73880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076825" y="2133600"/>
            <a:ext cx="2519363" cy="13668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83568" y="2564904"/>
            <a:ext cx="705678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Best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you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Good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great friend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I will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You brought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us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lots of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Good luck for the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_______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 You</a:t>
            </a:r>
            <a:r>
              <a:rPr lang="en-US" altLang="zh-CN" sz="28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friend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I_______our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time together.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568" y="1412776"/>
            <a:ext cx="7344816" cy="954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        wishes           luck       enjoyed   are             wonderful      joy         miss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65896E-06 L 0.35417 0.56786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28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67544" y="692696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132856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message to your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friend.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236200" y="10299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69269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标题 4"/>
          <p:cNvSpPr txBox="1"/>
          <p:nvPr/>
        </p:nvSpPr>
        <p:spPr>
          <a:xfrm>
            <a:off x="467544" y="1484784"/>
            <a:ext cx="7886700" cy="115212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going to say goodbye  to our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school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soon .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5126" descr="QQ图片2016041322255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19672" y="2721430"/>
            <a:ext cx="5472608" cy="347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0279092">
            <a:off x="4964765" y="3534242"/>
            <a:ext cx="3724700" cy="243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rot="757403">
            <a:off x="4721964" y="888022"/>
            <a:ext cx="4038600" cy="247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rot="20953318">
            <a:off x="696285" y="3349632"/>
            <a:ext cx="4038600" cy="282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20293252">
            <a:off x="383964" y="1054302"/>
            <a:ext cx="3638671" cy="272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1560" y="1340768"/>
            <a:ext cx="6265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Listen and chant.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2302639"/>
            <a:ext cx="57751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wishes to you!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luck to you!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are a great friend.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I will miss you.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572000" y="2780928"/>
            <a:ext cx="396044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M9-U1-1 Listen and chant.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2200" y="1279540"/>
            <a:ext cx="1168896" cy="11688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338252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5" descr="语段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99592" y="2060848"/>
            <a:ext cx="7452320" cy="422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27584" y="1412776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does Daming ask his friend to do? 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语段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628800"/>
            <a:ext cx="7687983" cy="422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3568" y="908720"/>
            <a:ext cx="9048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did Daming help Lingling in?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Picture 5" descr="语段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628800"/>
            <a:ext cx="7596336" cy="462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83568" y="908720"/>
            <a:ext cx="6019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did Daming teach Amy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6" name="Picture 5" descr="语段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3568" y="1556792"/>
            <a:ext cx="7884368" cy="446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62136" y="908720"/>
            <a:ext cx="6934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does Sam ask Daming to do</a:t>
            </a:r>
            <a:r>
              <a:rPr lang="zh-CN" altLang="en-US" sz="24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sz="24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e2fb7a7-d4b5-4dfa-a449-93105a48f38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1998</Words>
  <Application>WPS 演示</Application>
  <PresentationFormat>全屏显示(4:3)</PresentationFormat>
  <Paragraphs>112</Paragraphs>
  <Slides>22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Arial</vt:lpstr>
      <vt:lpstr>华文新魏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A: Good luck for the future. B: Thank you. A: And best wishes to you. B: Thank you.         </vt:lpstr>
      <vt:lpstr>Exercise </vt:lpstr>
      <vt:lpstr>Write a message to your friend.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2021-02-09T05:33:00Z</cp:lastPrinted>
  <dcterms:created xsi:type="dcterms:W3CDTF">2021-02-09T05:33:00Z</dcterms:created>
  <dcterms:modified xsi:type="dcterms:W3CDTF">2023-02-17T05:34:17Z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A908F411CC5946DEBF69F3B647D27407</vt:lpwstr>
  </property>
  <property fmtid="{D5CDD505-2E9C-101B-9397-08002B2CF9AE}" pid="7" name="KSOProductBuildVer">
    <vt:lpwstr>2052-11.1.0.13703</vt:lpwstr>
  </property>
</Properties>
</file>