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tiff" ContentType="image/tif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00" r:id="rId6"/>
    <p:sldId id="325" r:id="rId7"/>
    <p:sldId id="326" r:id="rId8"/>
    <p:sldId id="329" r:id="rId9"/>
    <p:sldId id="327" r:id="rId10"/>
    <p:sldId id="267" r:id="rId11"/>
    <p:sldId id="271" r:id="rId12"/>
    <p:sldId id="322" r:id="rId13"/>
    <p:sldId id="288" r:id="rId14"/>
    <p:sldId id="328" r:id="rId15"/>
    <p:sldId id="273" r:id="rId16"/>
    <p:sldId id="307" r:id="rId17"/>
    <p:sldId id="330" r:id="rId18"/>
    <p:sldId id="331" r:id="rId19"/>
    <p:sldId id="292" r:id="rId20"/>
    <p:sldId id="324" r:id="rId21"/>
    <p:sldId id="317" r:id="rId22"/>
    <p:sldId id="323" r:id="rId23"/>
    <p:sldId id="298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media" Target="../media/media3.mp3"/><Relationship Id="rId1" Type="http://schemas.openxmlformats.org/officeDocument/2006/relationships/audio" Target="../media/media3.mp3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55679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3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cows are drinking water. 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48264" y="2132856"/>
            <a:ext cx="954026" cy="8046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238" y="90872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4149079"/>
            <a:ext cx="11394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cow</a:t>
            </a:r>
            <a:endParaRPr lang="en-US" altLang="zh-CN" sz="4400" b="1" smtClean="0"/>
          </a:p>
        </p:txBody>
      </p:sp>
      <p:sp>
        <p:nvSpPr>
          <p:cNvPr id="7" name="矩形 6"/>
          <p:cNvSpPr/>
          <p:nvPr/>
        </p:nvSpPr>
        <p:spPr>
          <a:xfrm>
            <a:off x="7079641" y="4149080"/>
            <a:ext cx="15909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rabbit</a:t>
            </a:r>
            <a:endParaRPr lang="en-US" altLang="zh-CN" sz="4400" b="1" smtClean="0"/>
          </a:p>
        </p:txBody>
      </p:sp>
      <p:pic>
        <p:nvPicPr>
          <p:cNvPr id="8" name="Picture 4" descr="\\192.168.0.80\Spark\小学英语素材库\1 小英图库\☆ 小英 四色图库（不断更新）\2 动物昆虫\哺乳类\猪马牛羊\cow 奶牛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27584" y="1936587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382123" y="4149080"/>
            <a:ext cx="13473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blow</a:t>
            </a:r>
            <a:endParaRPr lang="en-US" altLang="zh-CN" sz="4400" b="1" smtClean="0"/>
          </a:p>
        </p:txBody>
      </p:sp>
      <p:pic>
        <p:nvPicPr>
          <p:cNvPr id="5122" name="Picture 2" descr="\\192.168.0.80\Spark\小学英语素材库\1 小英图库\☆ 小英 四色图库（不断更新）\3 自然\天体气象\风-1.tif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758355" y="1556792"/>
            <a:ext cx="2631963" cy="263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192.168.0.80\Spark\小学英语素材库\1 小英图库\☆ 小英 四色图库（不断更新）\2 动物昆虫\哺乳类\喵星人\兔子1.tif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079641" y="1700808"/>
            <a:ext cx="1670661" cy="218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68" y="980728"/>
            <a:ext cx="39294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/>
              <a:t>Read and answer.</a:t>
            </a:r>
            <a:endParaRPr lang="zh-CN" altLang="en-US" sz="40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4781" y="1845652"/>
            <a:ext cx="4572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What are the cows doing?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68" y="2953813"/>
            <a:ext cx="53514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Where are Simon and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2372" y="4293096"/>
            <a:ext cx="6163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What are Simon and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doing?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96014" y="2311701"/>
            <a:ext cx="4532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They are drinking the water.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75420" y="3450528"/>
            <a:ext cx="4318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They are in the mountains.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65548" y="4779453"/>
            <a:ext cx="5159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They are playing hide-and-seek.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07900" y="12649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0826" y="894793"/>
            <a:ext cx="827763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Dear 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Lingling,</a:t>
            </a:r>
            <a:endParaRPr lang="en-US" altLang="zh-CN" sz="240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this photo, we are in the mountains.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sun is shining and the wind is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blowing. 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cows are drinking water.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birds are singing.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ducks are swimming.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rabbits are jumping.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Simon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I are playing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hide-and-seek. We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are having a lovely time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Love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23728" y="2636912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80112" y="2570135"/>
            <a:ext cx="108012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15616" y="3196397"/>
            <a:ext cx="11605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64088" y="3196397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65578" y="3717658"/>
            <a:ext cx="148614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27984" y="3717658"/>
            <a:ext cx="129614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1560" y="4221714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76056" y="4221714"/>
            <a:ext cx="100811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230748"/>
            <a:ext cx="720080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动词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的变化规则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</a:t>
              </a:r>
              <a:r>
                <a:rPr lang="zh-CN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语法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7544" y="2466057"/>
            <a:ext cx="822532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一般情况下直接加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以不发音的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结尾的词，去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以重读闭音节结尾，末尾只有一个辅音字母，双写这个辅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音字母然后再加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2491154"/>
            <a:ext cx="6192837" cy="367414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  <a:buFont typeface="Arial" panose="020B0604020202020204"/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clean——cleaning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help</a:t>
            </a:r>
            <a:r>
              <a:rPr lang="en-US" altLang="zh-CN" sz="3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——helping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</a:t>
            </a:r>
            <a:r>
              <a:rPr lang="en-US" altLang="zh-CN" sz="3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——doing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blow——blowing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</a:t>
            </a:r>
            <a:r>
              <a:rPr lang="en-US" altLang="zh-CN" sz="3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——looking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r>
              <a:rPr lang="en-US" altLang="zh-CN" sz="3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——playing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Font typeface="Arial" panose="020B0604020202020204"/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871913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907" y="1844824"/>
            <a:ext cx="3902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一般情况下直接加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-ing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2491154"/>
            <a:ext cx="6192837" cy="367414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  <a:buFont typeface="Arial" panose="020B0604020202020204"/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have——having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shake——shaking</a:t>
            </a:r>
            <a:endParaRPr lang="en-US" altLang="zh-CN" sz="3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shine——shining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take——taking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make ——making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dance——dancing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Font typeface="Arial" panose="020B0604020202020204"/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871913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907" y="1844824"/>
            <a:ext cx="5174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不发音的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结尾的词，去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-ing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99592" y="2727252"/>
            <a:ext cx="6192837" cy="367414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  <a:buFont typeface="Arial" panose="020B0604020202020204"/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put——putting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swim——swimming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shop——shopping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sit——sitting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run——running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  <a:buNone/>
            </a:pPr>
            <a:r>
              <a:rPr lang="en-US" altLang="zh-CN" sz="3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get——getting</a:t>
            </a:r>
            <a:endParaRPr lang="en-US" altLang="zh-CN" sz="3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Font typeface="Arial" panose="020B0604020202020204"/>
              <a:buNone/>
            </a:pP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871913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526923"/>
            <a:ext cx="82253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重读闭音节结尾，末尾只有一个辅音字母，双写这个辅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音字母然后再加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-ing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M3-U2-3 Look, listen and write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6296" y="980858"/>
            <a:ext cx="1152128" cy="115212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433518" y="1268760"/>
            <a:ext cx="6476970" cy="456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340768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Where are you?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 on the train. I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 looking out of the window. It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raining. Some pigs are sleeping under a tree. A man is wearing a big hat. Some children are jumping in the water. Now the train is coming to the station. I can see you!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39752" y="1988840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27784" y="3104725"/>
            <a:ext cx="57606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39952" y="3130952"/>
            <a:ext cx="122413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40152" y="3048928"/>
            <a:ext cx="1296144" cy="596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71800" y="3645024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56176" y="3645024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380312" y="2573288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72200" y="2573288"/>
            <a:ext cx="6480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87924" y="2597833"/>
            <a:ext cx="12601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94940" y="2569639"/>
            <a:ext cx="10527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02400" y="2003660"/>
            <a:ext cx="116594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M3-U2-3 Look, listen and write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0312" y="692696"/>
            <a:ext cx="1152128" cy="11521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9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594" y="1044314"/>
            <a:ext cx="6140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Listen and read. Then say the poem.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M3-U2-4 Listen and read. Then say the poem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1438" y="879103"/>
            <a:ext cx="1253753" cy="12537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131" y="2060848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sun is shining on the sea,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shining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shining brightly.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strange,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is the middle of the night.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moon is shining sadly,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 thinks the sun is wrong to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cow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掌握动词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的变化规则。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能够用现在进行时描述照片或图片中的场景。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196752"/>
            <a:ext cx="4572000" cy="2243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there in the sky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after the day is gone.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“The sun is very bad.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 spoils my time,” she says.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92.168.0.80\Spark\小学英语素材库\1 小英图库\☆ 小英 四色图库（不断更新）\3 自然\天体气象\太阳-3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932040" y="2060848"/>
            <a:ext cx="4007145" cy="403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5239" y="652046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494" y="1239143"/>
            <a:ext cx="8763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写出下列动词的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39350" y="4531223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swimming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57494" y="1721912"/>
            <a:ext cx="792088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play________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run__________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swim</a:t>
            </a:r>
            <a:r>
              <a:rPr lang="zh-CN" altLang="zh-CN" sz="2400" dirty="0">
                <a:solidFill>
                  <a:srgbClr val="323E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_________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make__________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go_________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like________  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323E3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write________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ski___________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read________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323E3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have_________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sing  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dance_________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put_________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see________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buy _________ love____________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live_______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take_________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come ________ 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get_________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stop_________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323E3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sit 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begin________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shop___________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504646" y="5127575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stopping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994416" y="5631631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beginning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43608" y="5661248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sitting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6660232" y="5631631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shopping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671366" y="352240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dancing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6504646" y="4066223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buying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706384" y="508518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getting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6504646" y="4509120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437534" y="5127575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779912" y="3518022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singing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779912" y="3979687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6551968" y="292494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481070" y="2412648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259632" y="2420888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making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6447796" y="1817293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swimming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481070" y="184482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running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1187624" y="177503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3496099" y="2939853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skiing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1305025" y="292494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6300192" y="2416506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liking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114096" y="4005064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putting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1315588" y="3527668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1187624" y="4581128"/>
            <a:ext cx="1873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loving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22085" y="1916832"/>
            <a:ext cx="828092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 a story with the following words and expressions. Then tell the class about it.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3284984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78867" y="3378187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buy food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8548" y="3284984"/>
            <a:ext cx="2021939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808548" y="3380084"/>
            <a:ext cx="2088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a picnic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896" y="4100664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908219" y="4267918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buy food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0912" y="4104019"/>
            <a:ext cx="2043456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703203" y="4193867"/>
            <a:ext cx="1427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fly a kite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24128" y="5186809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081578" y="5271591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swim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3848" y="5256313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592547" y="5312461"/>
            <a:ext cx="1035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ducks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1453" y="5280013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457926" y="5361632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rain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36096" y="3234100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840912" y="3270776"/>
            <a:ext cx="795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sing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3960" y="4113595"/>
            <a:ext cx="1656184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31267" y="4206798"/>
            <a:ext cx="1069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dance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08219" y="4197222"/>
            <a:ext cx="2028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 football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65148" y="87358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935586" y="1560964"/>
            <a:ext cx="4983705" cy="342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67655" y="5085184"/>
            <a:ext cx="2515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clean the room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31640" y="620688"/>
            <a:ext cx="6652220" cy="414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5316016"/>
            <a:ext cx="1962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drink water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48270" y="5680036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swim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915815" y="764704"/>
            <a:ext cx="3600399" cy="4800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339752" y="980728"/>
            <a:ext cx="4769909" cy="344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32423" y="4797152"/>
            <a:ext cx="984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jump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619672" y="90872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4983558"/>
            <a:ext cx="3147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play hide-and-seek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1903264"/>
            <a:ext cx="57751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are you doing Simon?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cleaning my room.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Oh, your cat is helping you!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M3-U2-1 Look,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598" y="1487686"/>
            <a:ext cx="1254770" cy="12547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0826" y="894793"/>
            <a:ext cx="827763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Dear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photo, we are in the mountains.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sun is shining and the wind 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blowing. 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cows are drinking water.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birds are singing.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ducks are swimming.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rabbits are jumping.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Simon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I are playing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hide-and-seek. We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having a lovely time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Love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M3-U2-2 Listen and read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894793"/>
            <a:ext cx="1302710" cy="1302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4efadc8-f7a5-4330-a95f-47b15aa5194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2893</Words>
  <Application>WPS 演示</Application>
  <PresentationFormat>全屏显示(4:3)</PresentationFormat>
  <Paragraphs>221</Paragraphs>
  <Slides>22</Slides>
  <Notes>22</Notes>
  <HiddenSlides>0</HiddenSlides>
  <MMClips>5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2021-02-09T05:30:00Z</cp:lastPrinted>
  <dcterms:created xsi:type="dcterms:W3CDTF">2021-02-09T05:30:00Z</dcterms:created>
  <dcterms:modified xsi:type="dcterms:W3CDTF">2023-02-22T05:52:30Z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77A77156E6B34E9188D53D80B3D07920</vt:lpwstr>
  </property>
  <property fmtid="{D5CDD505-2E9C-101B-9397-08002B2CF9AE}" pid="7" name="KSOProductBuildVer">
    <vt:lpwstr>2052-11.1.0.13703</vt:lpwstr>
  </property>
</Properties>
</file>