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43" r:id="rId6"/>
    <p:sldId id="344" r:id="rId7"/>
    <p:sldId id="267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17" r:id="rId17"/>
    <p:sldId id="331" r:id="rId18"/>
    <p:sldId id="27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15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tags" Target="../tags/tag67.xml"/><Relationship Id="rId3" Type="http://schemas.openxmlformats.org/officeDocument/2006/relationships/image" Target="../media/image12.png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14.png"/><Relationship Id="rId1" Type="http://schemas.openxmlformats.org/officeDocument/2006/relationships/tags" Target="../tags/tag7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5.jpeg"/><Relationship Id="rId1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16.jpeg"/><Relationship Id="rId1" Type="http://schemas.openxmlformats.org/officeDocument/2006/relationships/tags" Target="../tags/tag8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2.xml"/><Relationship Id="rId7" Type="http://schemas.microsoft.com/office/2007/relationships/hdphoto" Target="../media/image5.wdp"/><Relationship Id="rId6" Type="http://schemas.openxmlformats.org/officeDocument/2006/relationships/image" Target="../media/image4.png"/><Relationship Id="rId5" Type="http://schemas.openxmlformats.org/officeDocument/2006/relationships/tags" Target="../tags/tag86.xml"/><Relationship Id="rId4" Type="http://schemas.microsoft.com/office/2007/relationships/media" Target="../media/media2.mp3"/><Relationship Id="rId3" Type="http://schemas.openxmlformats.org/officeDocument/2006/relationships/audio" Target="../media/media2.mp3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tags" Target="../tags/tag37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6.png"/><Relationship Id="rId12" Type="http://schemas.openxmlformats.org/officeDocument/2006/relationships/tags" Target="../tags/tag39.xml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image" Target="../media/image7.png"/><Relationship Id="rId1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tags" Target="../tags/tag51.xml"/><Relationship Id="rId3" Type="http://schemas.openxmlformats.org/officeDocument/2006/relationships/image" Target="../media/image8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1.xml"/><Relationship Id="rId2" Type="http://schemas.openxmlformats.org/officeDocument/2006/relationships/image" Target="../media/image11.png"/><Relationship Id="rId1" Type="http://schemas.openxmlformats.org/officeDocument/2006/relationships/tags" Target="../tags/tag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323528" y="1108757"/>
            <a:ext cx="846043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 5 </a:t>
            </a:r>
            <a:r>
              <a:rPr lang="en-US" altLang="zh-CN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Unit 2</a:t>
            </a:r>
            <a:endParaRPr lang="en-US" altLang="zh-CN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He’s </a:t>
            </a:r>
            <a:r>
              <a:rPr lang="en-US" altLang="zh-CN" sz="4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riding his bike, but it starts to rain.</a:t>
            </a:r>
            <a:endParaRPr lang="zh-CN" altLang="en-US" sz="4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7164288" y="1080644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AutoShap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16141" y="5085184"/>
            <a:ext cx="8496944" cy="1143000"/>
          </a:xfrm>
        </p:spPr>
        <p:txBody>
          <a:bodyPr>
            <a:norm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sz="240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walking in the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park, 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stars to snow.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9092" name="Picture 4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9632" y="836712"/>
            <a:ext cx="7010400" cy="4278313"/>
          </a:xfrm>
          <a:noFill/>
        </p:spPr>
      </p:pic>
      <p:pic>
        <p:nvPicPr>
          <p:cNvPr id="89095" name="Picture 7" descr="2786001_142430073000_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5652120" y="836712"/>
            <a:ext cx="2590800" cy="163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6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1043608" y="980728"/>
            <a:ext cx="6781800" cy="436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117" name="AutoShape 5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29804" y="5085184"/>
            <a:ext cx="8990384" cy="1143000"/>
          </a:xfrm>
          <a:noFill/>
        </p:spPr>
        <p:txBody>
          <a:bodyPr>
            <a:norm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sz="240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reading a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book, 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 sister starts to sing.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M5U2P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21066" y="832024"/>
            <a:ext cx="7811171" cy="584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2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M5U2P3-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67544" y="836712"/>
            <a:ext cx="7596336" cy="5703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1746"/>
                                        </p:tgtEl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>
            <p:custDataLst>
              <p:tags r:id="rId1"/>
            </p:custDataLst>
          </p:nvPr>
        </p:nvSpPr>
        <p:spPr>
          <a:xfrm>
            <a:off x="395536" y="980728"/>
            <a:ext cx="6140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Listen and read. Then say the poem.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548314" y="1571563"/>
            <a:ext cx="80648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am flying in the sky.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My mum is waving to say goodbye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am high up above a plane.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Mum is calling out my name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It is getting very dark and I am going to the park.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I am having an ice cream.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Then I wake up from my dream! 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M5-U2-4 Listen and read. Then say the poem.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  <p:custDataLst>
              <p:tags r:id="rId5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36296" y="879103"/>
            <a:ext cx="1384920" cy="13849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23528" y="1411035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 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____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(eat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/eating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dinner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(and/but)  the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phone _______ 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ring/rings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Sam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____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swim/swimming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in the sea, but it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gets/getting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cold</a:t>
            </a:r>
            <a:r>
              <a:rPr lang="zh-CN" altLang="en-US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are flying a kite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_______(and/but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I am flying a kite too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 is watching TV, but her dogs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starts/start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to bark very loudly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>
            <p:custDataLst>
              <p:tags r:id="rId2"/>
            </p:custDataLst>
          </p:nvPr>
        </p:nvSpPr>
        <p:spPr>
          <a:xfrm>
            <a:off x="539115" y="76470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>
            <p:custDataLst>
              <p:tags r:id="rId3"/>
            </p:custDataLst>
          </p:nvPr>
        </p:nvSpPr>
        <p:spPr>
          <a:xfrm>
            <a:off x="1763688" y="1455167"/>
            <a:ext cx="1112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eating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4"/>
            </p:custDataLst>
          </p:nvPr>
        </p:nvSpPr>
        <p:spPr>
          <a:xfrm>
            <a:off x="1475418" y="2041998"/>
            <a:ext cx="9124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rings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>
            <p:custDataLst>
              <p:tags r:id="rId5"/>
            </p:custDataLst>
          </p:nvPr>
        </p:nvSpPr>
        <p:spPr>
          <a:xfrm>
            <a:off x="5724128" y="1455167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>
            <p:custDataLst>
              <p:tags r:id="rId6"/>
            </p:custDataLst>
          </p:nvPr>
        </p:nvSpPr>
        <p:spPr>
          <a:xfrm>
            <a:off x="1835696" y="2578519"/>
            <a:ext cx="16979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swimming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>
            <p:custDataLst>
              <p:tags r:id="rId7"/>
            </p:custDataLst>
          </p:nvPr>
        </p:nvSpPr>
        <p:spPr>
          <a:xfrm>
            <a:off x="516993" y="3192012"/>
            <a:ext cx="814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gets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8"/>
            </p:custDataLst>
          </p:nvPr>
        </p:nvSpPr>
        <p:spPr>
          <a:xfrm>
            <a:off x="3698408" y="3654968"/>
            <a:ext cx="740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>
            <p:custDataLst>
              <p:tags r:id="rId9"/>
            </p:custDataLst>
          </p:nvPr>
        </p:nvSpPr>
        <p:spPr>
          <a:xfrm>
            <a:off x="5652120" y="4725144"/>
            <a:ext cx="8547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8" name="TextBox 7"/>
          <p:cNvSpPr txBox="1"/>
          <p:nvPr>
            <p:custDataLst>
              <p:tags r:id="rId2"/>
            </p:custDataLst>
          </p:nvPr>
        </p:nvSpPr>
        <p:spPr>
          <a:xfrm>
            <a:off x="351916" y="2348880"/>
            <a:ext cx="8612572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Read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Make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poster about a party and 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talk about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3"/>
            </p:custDataLst>
          </p:nvPr>
        </p:nvSpPr>
        <p:spPr>
          <a:xfrm>
            <a:off x="435240" y="1159877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New picture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38000" y="123698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>
            <p:custDataLst>
              <p:tags r:id="rId1"/>
            </p:custDataLst>
          </p:nvPr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477084" y="1873466"/>
            <a:ext cx="83177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能够掌握单词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 nothing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听、说、读、写四会词组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have lunch, ride a bike, do exercise, watch TV, read a book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听懂、会说功能句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He's riding his bike, but it is starting to rain.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She's having lunch, but the phone is rings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运用功能句谈论正在做一件事情时另一件事情同时发生。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355276" y="844061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483768" y="2132856"/>
            <a:ext cx="360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What are they doing?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23528" y="1628800"/>
            <a:ext cx="8625023" cy="4881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游戏规则：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第一个同学说出主语。如：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dog</a:t>
            </a:r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第二个同学说出</a:t>
            </a:r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 </a:t>
            </a:r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动词。如：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第三个同学说出动词的现在进行时。如：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barking</a:t>
            </a:r>
            <a:r>
              <a:rPr lang="en-US" altLang="zh-CN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zh-CN" altLang="en-US" sz="2400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第四个同学完整地说出整个句子。如：</a:t>
            </a:r>
            <a:endParaRPr lang="en-US" altLang="zh-CN" sz="2400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The dog is barking.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91680" y="1019651"/>
            <a:ext cx="673873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“拼句子”游戏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4994" y="1262039"/>
            <a:ext cx="62658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Listen and chant. 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>
            <p:custDataLst>
              <p:tags r:id="rId2"/>
            </p:custDataLst>
          </p:nvPr>
        </p:nvSpPr>
        <p:spPr>
          <a:xfrm>
            <a:off x="539552" y="1903264"/>
            <a:ext cx="57751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bell is ringing.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dog is barking.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Little Tom is crying.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But Sam knows nothing.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3"/>
            </p:custDataLst>
          </p:nvPr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3779912" y="166663"/>
              <a:ext cx="224292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课文学习</a:t>
              </a:r>
              <a:endParaRPr lang="zh-CN" alt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" name="M5-U2-1 Listen and chant.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  <p:custDataLst>
              <p:tags r:id="rId9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8264" y="1073969"/>
            <a:ext cx="1312912" cy="1312912"/>
          </a:xfrm>
          <a:prstGeom prst="rect">
            <a:avLst/>
          </a:prstGeom>
        </p:spPr>
      </p:pic>
      <p:pic>
        <p:nvPicPr>
          <p:cNvPr id="9" name="Picture 5" descr="tu1_副本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864316" y="3501007"/>
            <a:ext cx="4900795" cy="318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00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 bwMode="auto">
          <a:xfrm>
            <a:off x="755576" y="1473816"/>
            <a:ext cx="6413376" cy="3950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4995" name="Rectangle 3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11560" y="5589240"/>
            <a:ext cx="8784976" cy="990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sz="240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having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lunch, 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phone rings.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>
            <p:custDataLst>
              <p:tags r:id="rId4"/>
            </p:custDataLst>
          </p:nvPr>
        </p:nvSpPr>
        <p:spPr>
          <a:xfrm>
            <a:off x="395536" y="764704"/>
            <a:ext cx="2926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AutoShap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539552" y="5301208"/>
            <a:ext cx="7924800" cy="762000"/>
          </a:xfrm>
        </p:spPr>
        <p:txBody>
          <a:bodyPr/>
          <a:lstStyle/>
          <a:p>
            <a:r>
              <a:rPr lang="en-US" altLang="zh-CN" sz="2800">
                <a:solidFill>
                  <a:srgbClr val="000000"/>
                </a:solidFill>
                <a:latin typeface="Georgia" panose="02040502050405020303" pitchFamily="18" charset="0"/>
              </a:rPr>
              <a:t>He’s riding his </a:t>
            </a:r>
            <a:r>
              <a:rPr lang="en-US" altLang="zh-CN" sz="2800" smtClean="0">
                <a:solidFill>
                  <a:srgbClr val="000000"/>
                </a:solidFill>
                <a:latin typeface="Georgia" panose="02040502050405020303" pitchFamily="18" charset="0"/>
              </a:rPr>
              <a:t>bike, </a:t>
            </a:r>
            <a:r>
              <a:rPr lang="en-US" altLang="zh-CN" sz="2800" smtClean="0">
                <a:solidFill>
                  <a:srgbClr val="FF0000"/>
                </a:solidFill>
                <a:latin typeface="Georgia" panose="02040502050405020303" pitchFamily="18" charset="0"/>
              </a:rPr>
              <a:t>but</a:t>
            </a:r>
            <a:r>
              <a:rPr lang="en-US" altLang="zh-CN" sz="2800" smtClean="0">
                <a:solidFill>
                  <a:srgbClr val="000000"/>
                </a:solidFill>
                <a:latin typeface="Georgia" panose="02040502050405020303" pitchFamily="18" charset="0"/>
              </a:rPr>
              <a:t> </a:t>
            </a:r>
            <a:r>
              <a:rPr lang="en-US" altLang="zh-CN" sz="2800">
                <a:solidFill>
                  <a:srgbClr val="000000"/>
                </a:solidFill>
                <a:latin typeface="Georgia" panose="02040502050405020303" pitchFamily="18" charset="0"/>
              </a:rPr>
              <a:t>it starts to rain.</a:t>
            </a:r>
            <a:endParaRPr lang="en-US" altLang="zh-CN" sz="2800">
              <a:solidFill>
                <a:srgbClr val="000000"/>
              </a:solidFill>
              <a:latin typeface="Georgia" panose="02040502050405020303" pitchFamily="18" charset="0"/>
            </a:endParaRPr>
          </a:p>
        </p:txBody>
      </p:sp>
      <p:pic>
        <p:nvPicPr>
          <p:cNvPr id="86020" name="Picture 4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59632" y="764704"/>
            <a:ext cx="6705600" cy="4432300"/>
          </a:xfrm>
          <a:noFill/>
        </p:spPr>
      </p:pic>
      <p:pic>
        <p:nvPicPr>
          <p:cNvPr id="86022" name="Picture 6" descr="jbh1005111019f13da7eb995171b1[1]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 bwMode="auto">
          <a:xfrm>
            <a:off x="5622751" y="1661049"/>
            <a:ext cx="23336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AutoShap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3568" y="5157192"/>
            <a:ext cx="7924800" cy="838200"/>
          </a:xfrm>
        </p:spPr>
        <p:txBody>
          <a:bodyPr>
            <a:norm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sz="240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doing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exercise, 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gets too hot.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7044" name="Picture 4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87624" y="764704"/>
            <a:ext cx="7162800" cy="428148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/>
          <p:cNvPicPr>
            <a:picLocks noGrp="1" noChangeAspect="1" noChangeArrowheads="1"/>
          </p:cNvPicPr>
          <p:nvPr>
            <p:ph type="body"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87624" y="908720"/>
            <a:ext cx="7086600" cy="4276725"/>
          </a:xfrm>
          <a:noFill/>
        </p:spPr>
      </p:pic>
      <p:sp>
        <p:nvSpPr>
          <p:cNvPr id="88069" name="AutoShape 5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899592" y="5229200"/>
            <a:ext cx="7924800" cy="838200"/>
          </a:xfrm>
          <a:noFill/>
        </p:spPr>
        <p:txBody>
          <a:bodyPr>
            <a:norm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sz="2400">
                <a:solidFill>
                  <a:srgbClr val="0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watching  </a:t>
            </a:r>
            <a:r>
              <a:rPr lang="en-US" altLang="zh-CN" sz="240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TV, </a:t>
            </a:r>
            <a:r>
              <a:rPr lang="en-US" altLang="zh-CN" sz="240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but </a:t>
            </a:r>
            <a:r>
              <a:rPr lang="en-US" altLang="zh-CN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bell rings.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/>
    </p:bldLst>
  </p:timing>
</p:sld>
</file>

<file path=ppt/tags/tag1.xml><?xml version="1.0" encoding="utf-8"?>
<p:tagLst xmlns:p="http://schemas.openxmlformats.org/presentationml/2006/main">
  <p:tag name="AS_UNIQUEID" val="109"/>
</p:tagLst>
</file>

<file path=ppt/tags/tag10.xml><?xml version="1.0" encoding="utf-8"?>
<p:tagLst xmlns:p="http://schemas.openxmlformats.org/presentationml/2006/main">
  <p:tag name="AS_UNIQUEID" val="121"/>
</p:tagLst>
</file>

<file path=ppt/tags/tag100.xml><?xml version="1.0" encoding="utf-8"?>
<p:tagLst xmlns:p="http://schemas.openxmlformats.org/presentationml/2006/main">
  <p:tag name="AS_UNIQUEID" val="87"/>
</p:tagLst>
</file>

<file path=ppt/tags/tag101.xml><?xml version="1.0" encoding="utf-8"?>
<p:tagLst xmlns:p="http://schemas.openxmlformats.org/presentationml/2006/main">
  <p:tag name="AS_UNIQUEID" val="88"/>
</p:tagLst>
</file>

<file path=ppt/tags/tag102.xml><?xml version="1.0" encoding="utf-8"?>
<p:tagLst xmlns:p="http://schemas.openxmlformats.org/presentationml/2006/main">
  <p:tag name="AS_UNIQUEID" val="104"/>
</p:tagLst>
</file>

<file path=ppt/tags/tag103.xml><?xml version="1.0" encoding="utf-8"?>
<p:tagLst xmlns:p="http://schemas.openxmlformats.org/presentationml/2006/main">
  <p:tag name="AS_UNIQUEID" val="105"/>
</p:tagLst>
</file>

<file path=ppt/tags/tag104.xml><?xml version="1.0" encoding="utf-8"?>
<p:tagLst xmlns:p="http://schemas.openxmlformats.org/presentationml/2006/main">
  <p:tag name="AS_UNIQUEID" val="106"/>
</p:tagLst>
</file>

<file path=ppt/tags/tag105.xml><?xml version="1.0" encoding="utf-8"?>
<p:tagLst xmlns:p="http://schemas.openxmlformats.org/presentationml/2006/main">
  <p:tag name="AS_UNIQUEID" val="107"/>
</p:tagLst>
</file>

<file path=ppt/tags/tag106.xml><?xml version="1.0" encoding="utf-8"?>
<p:tagLst xmlns:p="http://schemas.openxmlformats.org/presentationml/2006/main">
  <p:tag name="AS_UNIQUEID" val="100"/>
</p:tagLst>
</file>

<file path=ppt/tags/tag107.xml><?xml version="1.0" encoding="utf-8"?>
<p:tagLst xmlns:p="http://schemas.openxmlformats.org/presentationml/2006/main">
  <p:tag name="AS_UNIQUEID" val="101"/>
</p:tagLst>
</file>

<file path=ppt/tags/tag108.xml><?xml version="1.0" encoding="utf-8"?>
<p:tagLst xmlns:p="http://schemas.openxmlformats.org/presentationml/2006/main">
  <p:tag name="AS_UNIQUEID" val="102"/>
</p:tagLst>
</file>

<file path=ppt/tags/tag109.xml><?xml version="1.0" encoding="utf-8"?>
<p:tagLst xmlns:p="http://schemas.openxmlformats.org/presentationml/2006/main">
  <p:tag name="AS_UNIQUEID" val="125"/>
</p:tagLst>
</file>

<file path=ppt/tags/tag11.xml><?xml version="1.0" encoding="utf-8"?>
<p:tagLst xmlns:p="http://schemas.openxmlformats.org/presentationml/2006/main">
  <p:tag name="AS_UNIQUEID" val="122"/>
</p:tagLst>
</file>

<file path=ppt/tags/tag110.xml><?xml version="1.0" encoding="utf-8"?>
<p:tagLst xmlns:p="http://schemas.openxmlformats.org/presentationml/2006/main">
  <p:tag name="AS_UNIQUEID" val="126"/>
</p:tagLst>
</file>

<file path=ppt/tags/tag111.xml><?xml version="1.0" encoding="utf-8"?>
<p:tagLst xmlns:p="http://schemas.openxmlformats.org/presentationml/2006/main">
  <p:tag name="AS_UNIQUEID" val="127"/>
</p:tagLst>
</file>

<file path=ppt/tags/tag112.xml><?xml version="1.0" encoding="utf-8"?>
<p:tagLst xmlns:p="http://schemas.openxmlformats.org/presentationml/2006/main">
  <p:tag name="AS_UNIQUEID" val="128"/>
</p:tagLst>
</file>

<file path=ppt/tags/tag113.xml><?xml version="1.0" encoding="utf-8"?>
<p:tagLst xmlns:p="http://schemas.openxmlformats.org/presentationml/2006/main">
  <p:tag name="AS_UNIQUEID" val="129"/>
</p:tagLst>
</file>

<file path=ppt/tags/tag114.xml><?xml version="1.0" encoding="utf-8"?>
<p:tagLst xmlns:p="http://schemas.openxmlformats.org/presentationml/2006/main">
  <p:tag name="AS_UNIQUEID" val="130"/>
</p:tagLst>
</file>

<file path=ppt/tags/tag11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ba5b486-e85e-49e8-b1be-87738a1cc1ad"/>
  <p:tag name="COMMONDATA" val="eyJoZGlkIjoiNTEwZDYwYjA4ODUyYzA2MmI0M2EzZjhhMWY0NWI4YWEifQ=="/>
</p:tagLst>
</file>

<file path=ppt/tags/tag12.xml><?xml version="1.0" encoding="utf-8"?>
<p:tagLst xmlns:p="http://schemas.openxmlformats.org/presentationml/2006/main">
  <p:tag name="AS_UNIQUEID" val="123"/>
</p:tagLst>
</file>

<file path=ppt/tags/tag13.xml><?xml version="1.0" encoding="utf-8"?>
<p:tagLst xmlns:p="http://schemas.openxmlformats.org/presentationml/2006/main">
  <p:tag name="AS_UNIQUEID" val="136"/>
</p:tagLst>
</file>

<file path=ppt/tags/tag14.xml><?xml version="1.0" encoding="utf-8"?>
<p:tagLst xmlns:p="http://schemas.openxmlformats.org/presentationml/2006/main">
  <p:tag name="AS_UNIQUEID" val="138"/>
</p:tagLst>
</file>

<file path=ppt/tags/tag15.xml><?xml version="1.0" encoding="utf-8"?>
<p:tagLst xmlns:p="http://schemas.openxmlformats.org/presentationml/2006/main">
  <p:tag name="AS_UNIQUEID" val="132"/>
</p:tagLst>
</file>

<file path=ppt/tags/tag16.xml><?xml version="1.0" encoding="utf-8"?>
<p:tagLst xmlns:p="http://schemas.openxmlformats.org/presentationml/2006/main">
  <p:tag name="AS_UNIQUEID" val="133"/>
</p:tagLst>
</file>

<file path=ppt/tags/tag17.xml><?xml version="1.0" encoding="utf-8"?>
<p:tagLst xmlns:p="http://schemas.openxmlformats.org/presentationml/2006/main">
  <p:tag name="AS_UNIQUEID" val="134"/>
</p:tagLst>
</file>

<file path=ppt/tags/tag18.xml><?xml version="1.0" encoding="utf-8"?>
<p:tagLst xmlns:p="http://schemas.openxmlformats.org/presentationml/2006/main">
  <p:tag name="AS_UNIQUEID" val="144"/>
</p:tagLst>
</file>

<file path=ppt/tags/tag19.xml><?xml version="1.0" encoding="utf-8"?>
<p:tagLst xmlns:p="http://schemas.openxmlformats.org/presentationml/2006/main">
  <p:tag name="AS_UNIQUEID" val="145"/>
</p:tagLst>
</file>

<file path=ppt/tags/tag2.xml><?xml version="1.0" encoding="utf-8"?>
<p:tagLst xmlns:p="http://schemas.openxmlformats.org/presentationml/2006/main">
  <p:tag name="AS_UNIQUEID" val="110"/>
</p:tagLst>
</file>

<file path=ppt/tags/tag20.xml><?xml version="1.0" encoding="utf-8"?>
<p:tagLst xmlns:p="http://schemas.openxmlformats.org/presentationml/2006/main">
  <p:tag name="AS_UNIQUEID" val="140"/>
</p:tagLst>
</file>

<file path=ppt/tags/tag21.xml><?xml version="1.0" encoding="utf-8"?>
<p:tagLst xmlns:p="http://schemas.openxmlformats.org/presentationml/2006/main">
  <p:tag name="AS_UNIQUEID" val="141"/>
</p:tagLst>
</file>

<file path=ppt/tags/tag22.xml><?xml version="1.0" encoding="utf-8"?>
<p:tagLst xmlns:p="http://schemas.openxmlformats.org/presentationml/2006/main">
  <p:tag name="AS_UNIQUEID" val="142"/>
</p:tagLst>
</file>

<file path=ppt/tags/tag23.xml><?xml version="1.0" encoding="utf-8"?>
<p:tagLst xmlns:p="http://schemas.openxmlformats.org/presentationml/2006/main">
  <p:tag name="AS_UNIQUEID" val="151"/>
</p:tagLst>
</file>

<file path=ppt/tags/tag24.xml><?xml version="1.0" encoding="utf-8"?>
<p:tagLst xmlns:p="http://schemas.openxmlformats.org/presentationml/2006/main">
  <p:tag name="AS_UNIQUEID" val="152"/>
</p:tagLst>
</file>

<file path=ppt/tags/tag25.xml><?xml version="1.0" encoding="utf-8"?>
<p:tagLst xmlns:p="http://schemas.openxmlformats.org/presentationml/2006/main">
  <p:tag name="AS_UNIQUEID" val="147"/>
</p:tagLst>
</file>

<file path=ppt/tags/tag26.xml><?xml version="1.0" encoding="utf-8"?>
<p:tagLst xmlns:p="http://schemas.openxmlformats.org/presentationml/2006/main">
  <p:tag name="AS_UNIQUEID" val="148"/>
</p:tagLst>
</file>

<file path=ppt/tags/tag27.xml><?xml version="1.0" encoding="utf-8"?>
<p:tagLst xmlns:p="http://schemas.openxmlformats.org/presentationml/2006/main">
  <p:tag name="AS_UNIQUEID" val="149"/>
</p:tagLst>
</file>

<file path=ppt/tags/tag28.xml><?xml version="1.0" encoding="utf-8"?>
<p:tagLst xmlns:p="http://schemas.openxmlformats.org/presentationml/2006/main">
  <p:tag name="AS_UNIQUEID" val="6"/>
</p:tagLst>
</file>

<file path=ppt/tags/tag29.xml><?xml version="1.0" encoding="utf-8"?>
<p:tagLst xmlns:p="http://schemas.openxmlformats.org/presentationml/2006/main">
  <p:tag name="AS_UNIQUEID" val="7"/>
</p:tagLst>
</file>

<file path=ppt/tags/tag3.xml><?xml version="1.0" encoding="utf-8"?>
<p:tagLst xmlns:p="http://schemas.openxmlformats.org/presentationml/2006/main">
  <p:tag name="AS_UNIQUEID" val="111"/>
</p:tagLst>
</file>

<file path=ppt/tags/tag30.xml><?xml version="1.0" encoding="utf-8"?>
<p:tagLst xmlns:p="http://schemas.openxmlformats.org/presentationml/2006/main">
  <p:tag name="AS_UNIQUEID" val="2"/>
</p:tagLst>
</file>

<file path=ppt/tags/tag31.xml><?xml version="1.0" encoding="utf-8"?>
<p:tagLst xmlns:p="http://schemas.openxmlformats.org/presentationml/2006/main">
  <p:tag name="AS_UNIQUEID" val="3"/>
</p:tagLst>
</file>

<file path=ppt/tags/tag32.xml><?xml version="1.0" encoding="utf-8"?>
<p:tagLst xmlns:p="http://schemas.openxmlformats.org/presentationml/2006/main">
  <p:tag name="AS_UNIQUEID" val="4"/>
</p:tagLst>
</file>

<file path=ppt/tags/tag33.xml><?xml version="1.0" encoding="utf-8"?>
<p:tagLst xmlns:p="http://schemas.openxmlformats.org/presentationml/2006/main">
  <p:tag name="AS_UNIQUEID" val="13"/>
</p:tagLst>
</file>

<file path=ppt/tags/tag34.xml><?xml version="1.0" encoding="utf-8"?>
<p:tagLst xmlns:p="http://schemas.openxmlformats.org/presentationml/2006/main">
  <p:tag name="AS_UNIQUEID" val="14"/>
</p:tagLst>
</file>

<file path=ppt/tags/tag35.xml><?xml version="1.0" encoding="utf-8"?>
<p:tagLst xmlns:p="http://schemas.openxmlformats.org/presentationml/2006/main">
  <p:tag name="AS_UNIQUEID" val="15"/>
</p:tagLst>
</file>

<file path=ppt/tags/tag36.xml><?xml version="1.0" encoding="utf-8"?>
<p:tagLst xmlns:p="http://schemas.openxmlformats.org/presentationml/2006/main">
  <p:tag name="AS_UNIQUEID" val="16"/>
</p:tagLst>
</file>

<file path=ppt/tags/tag37.xml><?xml version="1.0" encoding="utf-8"?>
<p:tagLst xmlns:p="http://schemas.openxmlformats.org/presentationml/2006/main">
  <p:tag name="AS_UNIQUEID" val="17"/>
</p:tagLst>
</file>

<file path=ppt/tags/tag38.xml><?xml version="1.0" encoding="utf-8"?>
<p:tagLst xmlns:p="http://schemas.openxmlformats.org/presentationml/2006/main">
  <p:tag name="AS_UNIQUEID" val="18"/>
</p:tagLst>
</file>

<file path=ppt/tags/tag39.xml><?xml version="1.0" encoding="utf-8"?>
<p:tagLst xmlns:p="http://schemas.openxmlformats.org/presentationml/2006/main">
  <p:tag name="AS_UNIQUEID" val="19"/>
</p:tagLst>
</file>

<file path=ppt/tags/tag4.xml><?xml version="1.0" encoding="utf-8"?>
<p:tagLst xmlns:p="http://schemas.openxmlformats.org/presentationml/2006/main">
  <p:tag name="AS_UNIQUEID" val="112"/>
</p:tagLst>
</file>

<file path=ppt/tags/tag40.xml><?xml version="1.0" encoding="utf-8"?>
<p:tagLst xmlns:p="http://schemas.openxmlformats.org/presentationml/2006/main">
  <p:tag name="AS_UNIQUEID" val="9"/>
</p:tagLst>
</file>

<file path=ppt/tags/tag41.xml><?xml version="1.0" encoding="utf-8"?>
<p:tagLst xmlns:p="http://schemas.openxmlformats.org/presentationml/2006/main">
  <p:tag name="AS_UNIQUEID" val="10"/>
</p:tagLst>
</file>

<file path=ppt/tags/tag42.xml><?xml version="1.0" encoding="utf-8"?>
<p:tagLst xmlns:p="http://schemas.openxmlformats.org/presentationml/2006/main">
  <p:tag name="AS_UNIQUEID" val="11"/>
</p:tagLst>
</file>

<file path=ppt/tags/tag43.xml><?xml version="1.0" encoding="utf-8"?>
<p:tagLst xmlns:p="http://schemas.openxmlformats.org/presentationml/2006/main">
  <p:tag name="AS_UNIQUEID" val="25"/>
</p:tagLst>
</file>

<file path=ppt/tags/tag44.xml><?xml version="1.0" encoding="utf-8"?>
<p:tagLst xmlns:p="http://schemas.openxmlformats.org/presentationml/2006/main">
  <p:tag name="AS_UNIQUEID" val="26"/>
</p:tagLst>
</file>

<file path=ppt/tags/tag45.xml><?xml version="1.0" encoding="utf-8"?>
<p:tagLst xmlns:p="http://schemas.openxmlformats.org/presentationml/2006/main">
  <p:tag name="AS_UNIQUEID" val="27"/>
</p:tagLst>
</file>

<file path=ppt/tags/tag46.xml><?xml version="1.0" encoding="utf-8"?>
<p:tagLst xmlns:p="http://schemas.openxmlformats.org/presentationml/2006/main">
  <p:tag name="AS_UNIQUEID" val="21"/>
</p:tagLst>
</file>

<file path=ppt/tags/tag47.xml><?xml version="1.0" encoding="utf-8"?>
<p:tagLst xmlns:p="http://schemas.openxmlformats.org/presentationml/2006/main">
  <p:tag name="AS_UNIQUEID" val="22"/>
</p:tagLst>
</file>

<file path=ppt/tags/tag48.xml><?xml version="1.0" encoding="utf-8"?>
<p:tagLst xmlns:p="http://schemas.openxmlformats.org/presentationml/2006/main">
  <p:tag name="AS_UNIQUEID" val="23"/>
</p:tagLst>
</file>

<file path=ppt/tags/tag49.xml><?xml version="1.0" encoding="utf-8"?>
<p:tagLst xmlns:p="http://schemas.openxmlformats.org/presentationml/2006/main">
  <p:tag name="AS_UNIQUEID" val="33"/>
</p:tagLst>
</file>

<file path=ppt/tags/tag5.xml><?xml version="1.0" encoding="utf-8"?>
<p:tagLst xmlns:p="http://schemas.openxmlformats.org/presentationml/2006/main">
  <p:tag name="AS_UNIQUEID" val="113"/>
</p:tagLst>
</file>

<file path=ppt/tags/tag50.xml><?xml version="1.0" encoding="utf-8"?>
<p:tagLst xmlns:p="http://schemas.openxmlformats.org/presentationml/2006/main">
  <p:tag name="AS_UNIQUEID" val="34"/>
</p:tagLst>
</file>

<file path=ppt/tags/tag51.xml><?xml version="1.0" encoding="utf-8"?>
<p:tagLst xmlns:p="http://schemas.openxmlformats.org/presentationml/2006/main">
  <p:tag name="AS_UNIQUEID" val="35"/>
</p:tagLst>
</file>

<file path=ppt/tags/tag52.xml><?xml version="1.0" encoding="utf-8"?>
<p:tagLst xmlns:p="http://schemas.openxmlformats.org/presentationml/2006/main">
  <p:tag name="AS_UNIQUEID" val="29"/>
</p:tagLst>
</file>

<file path=ppt/tags/tag53.xml><?xml version="1.0" encoding="utf-8"?>
<p:tagLst xmlns:p="http://schemas.openxmlformats.org/presentationml/2006/main">
  <p:tag name="AS_UNIQUEID" val="30"/>
</p:tagLst>
</file>

<file path=ppt/tags/tag54.xml><?xml version="1.0" encoding="utf-8"?>
<p:tagLst xmlns:p="http://schemas.openxmlformats.org/presentationml/2006/main">
  <p:tag name="AS_UNIQUEID" val="31"/>
</p:tagLst>
</file>

<file path=ppt/tags/tag55.xml><?xml version="1.0" encoding="utf-8"?>
<p:tagLst xmlns:p="http://schemas.openxmlformats.org/presentationml/2006/main">
  <p:tag name="AS_UNIQUEID" val="41"/>
</p:tagLst>
</file>

<file path=ppt/tags/tag56.xml><?xml version="1.0" encoding="utf-8"?>
<p:tagLst xmlns:p="http://schemas.openxmlformats.org/presentationml/2006/main">
  <p:tag name="AS_UNIQUEID" val="42"/>
</p:tagLst>
</file>

<file path=ppt/tags/tag57.xml><?xml version="1.0" encoding="utf-8"?>
<p:tagLst xmlns:p="http://schemas.openxmlformats.org/presentationml/2006/main">
  <p:tag name="AS_UNIQUEID" val="37"/>
</p:tagLst>
</file>

<file path=ppt/tags/tag58.xml><?xml version="1.0" encoding="utf-8"?>
<p:tagLst xmlns:p="http://schemas.openxmlformats.org/presentationml/2006/main">
  <p:tag name="AS_UNIQUEID" val="38"/>
</p:tagLst>
</file>

<file path=ppt/tags/tag59.xml><?xml version="1.0" encoding="utf-8"?>
<p:tagLst xmlns:p="http://schemas.openxmlformats.org/presentationml/2006/main">
  <p:tag name="AS_UNIQUEID" val="39"/>
</p:tagLst>
</file>

<file path=ppt/tags/tag6.xml><?xml version="1.0" encoding="utf-8"?>
<p:tagLst xmlns:p="http://schemas.openxmlformats.org/presentationml/2006/main">
  <p:tag name="AS_UNIQUEID" val="115"/>
</p:tagLst>
</file>

<file path=ppt/tags/tag60.xml><?xml version="1.0" encoding="utf-8"?>
<p:tagLst xmlns:p="http://schemas.openxmlformats.org/presentationml/2006/main">
  <p:tag name="AS_UNIQUEID" val="48"/>
</p:tagLst>
</file>

<file path=ppt/tags/tag61.xml><?xml version="1.0" encoding="utf-8"?>
<p:tagLst xmlns:p="http://schemas.openxmlformats.org/presentationml/2006/main">
  <p:tag name="AS_UNIQUEID" val="49"/>
</p:tagLst>
</file>

<file path=ppt/tags/tag62.xml><?xml version="1.0" encoding="utf-8"?>
<p:tagLst xmlns:p="http://schemas.openxmlformats.org/presentationml/2006/main">
  <p:tag name="AS_UNIQUEID" val="44"/>
</p:tagLst>
</file>

<file path=ppt/tags/tag63.xml><?xml version="1.0" encoding="utf-8"?>
<p:tagLst xmlns:p="http://schemas.openxmlformats.org/presentationml/2006/main">
  <p:tag name="AS_UNIQUEID" val="45"/>
</p:tagLst>
</file>

<file path=ppt/tags/tag64.xml><?xml version="1.0" encoding="utf-8"?>
<p:tagLst xmlns:p="http://schemas.openxmlformats.org/presentationml/2006/main">
  <p:tag name="AS_UNIQUEID" val="46"/>
</p:tagLst>
</file>

<file path=ppt/tags/tag65.xml><?xml version="1.0" encoding="utf-8"?>
<p:tagLst xmlns:p="http://schemas.openxmlformats.org/presentationml/2006/main">
  <p:tag name="AS_UNIQUEID" val="55"/>
</p:tagLst>
</file>

<file path=ppt/tags/tag66.xml><?xml version="1.0" encoding="utf-8"?>
<p:tagLst xmlns:p="http://schemas.openxmlformats.org/presentationml/2006/main">
  <p:tag name="AS_UNIQUEID" val="56"/>
</p:tagLst>
</file>

<file path=ppt/tags/tag67.xml><?xml version="1.0" encoding="utf-8"?>
<p:tagLst xmlns:p="http://schemas.openxmlformats.org/presentationml/2006/main">
  <p:tag name="AS_UNIQUEID" val="57"/>
</p:tagLst>
</file>

<file path=ppt/tags/tag68.xml><?xml version="1.0" encoding="utf-8"?>
<p:tagLst xmlns:p="http://schemas.openxmlformats.org/presentationml/2006/main">
  <p:tag name="AS_UNIQUEID" val="51"/>
</p:tagLst>
</file>

<file path=ppt/tags/tag69.xml><?xml version="1.0" encoding="utf-8"?>
<p:tagLst xmlns:p="http://schemas.openxmlformats.org/presentationml/2006/main">
  <p:tag name="AS_UNIQUEID" val="52"/>
</p:tagLst>
</file>

<file path=ppt/tags/tag7.xml><?xml version="1.0" encoding="utf-8"?>
<p:tagLst xmlns:p="http://schemas.openxmlformats.org/presentationml/2006/main">
  <p:tag name="AS_UNIQUEID" val="116"/>
</p:tagLst>
</file>

<file path=ppt/tags/tag70.xml><?xml version="1.0" encoding="utf-8"?>
<p:tagLst xmlns:p="http://schemas.openxmlformats.org/presentationml/2006/main">
  <p:tag name="AS_UNIQUEID" val="53"/>
</p:tagLst>
</file>

<file path=ppt/tags/tag71.xml><?xml version="1.0" encoding="utf-8"?>
<p:tagLst xmlns:p="http://schemas.openxmlformats.org/presentationml/2006/main">
  <p:tag name="AS_UNIQUEID" val="63"/>
</p:tagLst>
</file>

<file path=ppt/tags/tag72.xml><?xml version="1.0" encoding="utf-8"?>
<p:tagLst xmlns:p="http://schemas.openxmlformats.org/presentationml/2006/main">
  <p:tag name="AS_UNIQUEID" val="64"/>
</p:tagLst>
</file>

<file path=ppt/tags/tag73.xml><?xml version="1.0" encoding="utf-8"?>
<p:tagLst xmlns:p="http://schemas.openxmlformats.org/presentationml/2006/main">
  <p:tag name="AS_UNIQUEID" val="59"/>
</p:tagLst>
</file>

<file path=ppt/tags/tag74.xml><?xml version="1.0" encoding="utf-8"?>
<p:tagLst xmlns:p="http://schemas.openxmlformats.org/presentationml/2006/main">
  <p:tag name="AS_UNIQUEID" val="60"/>
</p:tagLst>
</file>

<file path=ppt/tags/tag75.xml><?xml version="1.0" encoding="utf-8"?>
<p:tagLst xmlns:p="http://schemas.openxmlformats.org/presentationml/2006/main">
  <p:tag name="AS_UNIQUEID" val="61"/>
</p:tagLst>
</file>

<file path=ppt/tags/tag76.xml><?xml version="1.0" encoding="utf-8"?>
<p:tagLst xmlns:p="http://schemas.openxmlformats.org/presentationml/2006/main">
  <p:tag name="AS_UNIQUEID" val="70"/>
</p:tagLst>
</file>

<file path=ppt/tags/tag77.xml><?xml version="1.0" encoding="utf-8"?>
<p:tagLst xmlns:p="http://schemas.openxmlformats.org/presentationml/2006/main">
  <p:tag name="AS_UNIQUEID" val="66"/>
</p:tagLst>
</file>

<file path=ppt/tags/tag78.xml><?xml version="1.0" encoding="utf-8"?>
<p:tagLst xmlns:p="http://schemas.openxmlformats.org/presentationml/2006/main">
  <p:tag name="AS_UNIQUEID" val="67"/>
</p:tagLst>
</file>

<file path=ppt/tags/tag79.xml><?xml version="1.0" encoding="utf-8"?>
<p:tagLst xmlns:p="http://schemas.openxmlformats.org/presentationml/2006/main">
  <p:tag name="AS_UNIQUEID" val="68"/>
</p:tagLst>
</file>

<file path=ppt/tags/tag8.xml><?xml version="1.0" encoding="utf-8"?>
<p:tagLst xmlns:p="http://schemas.openxmlformats.org/presentationml/2006/main">
  <p:tag name="AS_UNIQUEID" val="119"/>
</p:tagLst>
</file>

<file path=ppt/tags/tag80.xml><?xml version="1.0" encoding="utf-8"?>
<p:tagLst xmlns:p="http://schemas.openxmlformats.org/presentationml/2006/main">
  <p:tag name="AS_UNIQUEID" val="76"/>
</p:tagLst>
</file>

<file path=ppt/tags/tag81.xml><?xml version="1.0" encoding="utf-8"?>
<p:tagLst xmlns:p="http://schemas.openxmlformats.org/presentationml/2006/main">
  <p:tag name="AS_UNIQUEID" val="72"/>
</p:tagLst>
</file>

<file path=ppt/tags/tag82.xml><?xml version="1.0" encoding="utf-8"?>
<p:tagLst xmlns:p="http://schemas.openxmlformats.org/presentationml/2006/main">
  <p:tag name="AS_UNIQUEID" val="73"/>
</p:tagLst>
</file>

<file path=ppt/tags/tag83.xml><?xml version="1.0" encoding="utf-8"?>
<p:tagLst xmlns:p="http://schemas.openxmlformats.org/presentationml/2006/main">
  <p:tag name="AS_UNIQUEID" val="74"/>
</p:tagLst>
</file>

<file path=ppt/tags/tag84.xml><?xml version="1.0" encoding="utf-8"?>
<p:tagLst xmlns:p="http://schemas.openxmlformats.org/presentationml/2006/main">
  <p:tag name="AS_UNIQUEID" val="82"/>
</p:tagLst>
</file>

<file path=ppt/tags/tag85.xml><?xml version="1.0" encoding="utf-8"?>
<p:tagLst xmlns:p="http://schemas.openxmlformats.org/presentationml/2006/main">
  <p:tag name="AS_UNIQUEID" val="83"/>
</p:tagLst>
</file>

<file path=ppt/tags/tag86.xml><?xml version="1.0" encoding="utf-8"?>
<p:tagLst xmlns:p="http://schemas.openxmlformats.org/presentationml/2006/main">
  <p:tag name="AS_UNIQUEID" val="84"/>
</p:tagLst>
</file>

<file path=ppt/tags/tag87.xml><?xml version="1.0" encoding="utf-8"?>
<p:tagLst xmlns:p="http://schemas.openxmlformats.org/presentationml/2006/main">
  <p:tag name="AS_UNIQUEID" val="78"/>
</p:tagLst>
</file>

<file path=ppt/tags/tag88.xml><?xml version="1.0" encoding="utf-8"?>
<p:tagLst xmlns:p="http://schemas.openxmlformats.org/presentationml/2006/main">
  <p:tag name="AS_UNIQUEID" val="79"/>
</p:tagLst>
</file>

<file path=ppt/tags/tag89.xml><?xml version="1.0" encoding="utf-8"?>
<p:tagLst xmlns:p="http://schemas.openxmlformats.org/presentationml/2006/main">
  <p:tag name="AS_UNIQUEID" val="80"/>
</p:tagLst>
</file>

<file path=ppt/tags/tag9.xml><?xml version="1.0" encoding="utf-8"?>
<p:tagLst xmlns:p="http://schemas.openxmlformats.org/presentationml/2006/main">
  <p:tag name="AS_UNIQUEID" val="120"/>
</p:tagLst>
</file>

<file path=ppt/tags/tag90.xml><?xml version="1.0" encoding="utf-8"?>
<p:tagLst xmlns:p="http://schemas.openxmlformats.org/presentationml/2006/main">
  <p:tag name="AS_UNIQUEID" val="90"/>
</p:tagLst>
</file>

<file path=ppt/tags/tag91.xml><?xml version="1.0" encoding="utf-8"?>
<p:tagLst xmlns:p="http://schemas.openxmlformats.org/presentationml/2006/main">
  <p:tag name="AS_UNIQUEID" val="91"/>
</p:tagLst>
</file>

<file path=ppt/tags/tag92.xml><?xml version="1.0" encoding="utf-8"?>
<p:tagLst xmlns:p="http://schemas.openxmlformats.org/presentationml/2006/main">
  <p:tag name="AS_UNIQUEID" val="92"/>
</p:tagLst>
</file>

<file path=ppt/tags/tag93.xml><?xml version="1.0" encoding="utf-8"?>
<p:tagLst xmlns:p="http://schemas.openxmlformats.org/presentationml/2006/main">
  <p:tag name="AS_UNIQUEID" val="93"/>
</p:tagLst>
</file>

<file path=ppt/tags/tag94.xml><?xml version="1.0" encoding="utf-8"?>
<p:tagLst xmlns:p="http://schemas.openxmlformats.org/presentationml/2006/main">
  <p:tag name="AS_UNIQUEID" val="94"/>
</p:tagLst>
</file>

<file path=ppt/tags/tag95.xml><?xml version="1.0" encoding="utf-8"?>
<p:tagLst xmlns:p="http://schemas.openxmlformats.org/presentationml/2006/main">
  <p:tag name="AS_UNIQUEID" val="95"/>
</p:tagLst>
</file>

<file path=ppt/tags/tag96.xml><?xml version="1.0" encoding="utf-8"?>
<p:tagLst xmlns:p="http://schemas.openxmlformats.org/presentationml/2006/main">
  <p:tag name="AS_UNIQUEID" val="96"/>
</p:tagLst>
</file>

<file path=ppt/tags/tag97.xml><?xml version="1.0" encoding="utf-8"?>
<p:tagLst xmlns:p="http://schemas.openxmlformats.org/presentationml/2006/main">
  <p:tag name="AS_UNIQUEID" val="97"/>
</p:tagLst>
</file>

<file path=ppt/tags/tag98.xml><?xml version="1.0" encoding="utf-8"?>
<p:tagLst xmlns:p="http://schemas.openxmlformats.org/presentationml/2006/main">
  <p:tag name="AS_UNIQUEID" val="98"/>
</p:tagLst>
</file>

<file path=ppt/tags/tag99.xml><?xml version="1.0" encoding="utf-8"?>
<p:tagLst xmlns:p="http://schemas.openxmlformats.org/presentationml/2006/main">
  <p:tag name="AS_UNIQUEID" val="86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1535</Words>
  <Application>WPS 演示</Application>
  <PresentationFormat>全屏显示(4:3)</PresentationFormat>
  <Paragraphs>85</Paragraphs>
  <Slides>16</Slides>
  <Notes>16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Georgia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He’s riding his bike, but it starts to rain.</vt:lpstr>
      <vt:lpstr>She’s doing exercise, but it gets too hot.</vt:lpstr>
      <vt:lpstr>She’s watching  TV, but the bell rings.</vt:lpstr>
      <vt:lpstr>He’s walking in the park, but it stars to snow.</vt:lpstr>
      <vt:lpstr>He’s reading a book, but his sister starts to sing.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2021-02-09T05:31:00Z</cp:lastPrinted>
  <dcterms:created xsi:type="dcterms:W3CDTF">2021-02-09T05:31:00Z</dcterms:created>
  <dcterms:modified xsi:type="dcterms:W3CDTF">2023-02-22T05:56:22Z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D24854B603A34925886B3D8D4244A595</vt:lpwstr>
  </property>
  <property fmtid="{D5CDD505-2E9C-101B-9397-08002B2CF9AE}" pid="7" name="KSOProductBuildVer">
    <vt:lpwstr>2052-11.1.0.13703</vt:lpwstr>
  </property>
</Properties>
</file>